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60" r:id="rId3"/>
  </p:sldMasterIdLst>
  <p:notesMasterIdLst>
    <p:notesMasterId r:id="rId40"/>
  </p:notesMasterIdLst>
  <p:sldIdLst>
    <p:sldId id="269" r:id="rId4"/>
    <p:sldId id="307" r:id="rId5"/>
    <p:sldId id="280" r:id="rId6"/>
    <p:sldId id="313" r:id="rId7"/>
    <p:sldId id="364" r:id="rId8"/>
    <p:sldId id="378" r:id="rId9"/>
    <p:sldId id="351" r:id="rId10"/>
    <p:sldId id="379" r:id="rId11"/>
    <p:sldId id="352" r:id="rId12"/>
    <p:sldId id="381" r:id="rId13"/>
    <p:sldId id="380" r:id="rId14"/>
    <p:sldId id="355" r:id="rId15"/>
    <p:sldId id="393" r:id="rId16"/>
    <p:sldId id="394" r:id="rId17"/>
    <p:sldId id="395" r:id="rId18"/>
    <p:sldId id="281" r:id="rId19"/>
    <p:sldId id="335" r:id="rId20"/>
    <p:sldId id="347" r:id="rId21"/>
    <p:sldId id="399" r:id="rId22"/>
    <p:sldId id="398" r:id="rId23"/>
    <p:sldId id="400" r:id="rId24"/>
    <p:sldId id="401" r:id="rId25"/>
    <p:sldId id="403" r:id="rId26"/>
    <p:sldId id="404" r:id="rId27"/>
    <p:sldId id="405" r:id="rId28"/>
    <p:sldId id="402" r:id="rId29"/>
    <p:sldId id="406" r:id="rId30"/>
    <p:sldId id="415" r:id="rId31"/>
    <p:sldId id="407" r:id="rId32"/>
    <p:sldId id="410" r:id="rId33"/>
    <p:sldId id="411" r:id="rId34"/>
    <p:sldId id="412" r:id="rId35"/>
    <p:sldId id="413" r:id="rId36"/>
    <p:sldId id="414" r:id="rId37"/>
    <p:sldId id="417" r:id="rId38"/>
    <p:sldId id="27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924"/>
    <a:srgbClr val="7F7F7F"/>
    <a:srgbClr val="FFFFFF"/>
    <a:srgbClr val="F2F2F2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073A3-7524-44C3-B8CF-E3B95F412BA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74E9B-85C6-49DF-965C-21DABB9FB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8EAD77-486C-432B-9EE9-E6FD5C91EB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8EAD77-486C-432B-9EE9-E6FD5C91EB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音频特征提取：</a:t>
                </a:r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SELD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系统中，首先需要从原始音频信号中提取特征。通常使用短时傅里叶变换（</a:t>
                </a:r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STFT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）或梅尔频率倒谱系数（</a:t>
                </a:r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MFCC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）等方法将音频信号转化为频谱图或梅尔谱图，这些特征图包含了声音事件的时间</a:t>
                </a:r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频率信息</a:t>
                </a:r>
              </a:p>
              <a:p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卷积层通过卷积核与输入特征图进行卷积操作。每个卷积核负责提取音频特征中的某种局部模式，比如某个特定频段内的声音特征或时间段内的变化。这些局部特征在音频事件检测中是非常重要的。</a:t>
                </a:r>
              </a:p>
              <a:p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3.BN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：批归一化（</a:t>
                </a:r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Batch Normalization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）。批归一化是在神经网络中对每一层的输出进行标准化处理，使其具有零均值和单位方差，避免梯度消失或爆炸问题，从而加速训练并稳定网络。防止梯度消失或爆炸</a:t>
                </a:r>
              </a:p>
              <a:p>
                <a:pPr/>
                <a:r>
                  <a:rPr lang="en-US" altLang="zh-CN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最终，卷积层的输出特征图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>
                    <a:sym typeface="+mn-ea"/>
                  </a:rPr>
                  <a:t>(x,y)</a:t>
                </a:r>
                <a:r>
                  <a:rPr lang="zh-CN" altLang="en-US" sz="1200" b="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将表示音频信号中不同位置的特征。每个像素值对应着声音事件在该位置的某种特征，例如时间位置、频率特征等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首先是研究背景。（停顿）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我今天的报告就到此结束</a:t>
            </a:r>
            <a:endParaRPr lang="en-US" altLang="zh-CN" dirty="0"/>
          </a:p>
          <a:p>
            <a:r>
              <a:rPr lang="zh-CN" altLang="en-US" dirty="0"/>
              <a:t>还请各位老师批评指导！</a:t>
            </a:r>
            <a:endParaRPr lang="en-US" altLang="zh-CN" dirty="0"/>
          </a:p>
          <a:p>
            <a:r>
              <a:rPr lang="zh-CN" altLang="en-US" dirty="0"/>
              <a:t>感谢！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在复杂环境中，背景噪声（如交通噪音、人群喧哗等）会影响声音事件的检测和定位精度。如何在嘈杂环境中准确分离目标声音事件是一大挑战。
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声音源定位通常依赖于麦克风阵列的配置和信号质量。多麦克风阵列可能会存在一定的延迟和误差，导致定位结果的不准确。
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3.SELD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系统需要同时优化检测和定位任务，如何平衡这两个任务的学习目标，避免一个任务的优化影响到另一个任务的效果，仍然是一个需要解决的问题。
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4.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许多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SELD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系统需要实时处理音频信号并做出响应，因此系统的计算效率和延迟问题是设计时必须考虑的重要因素。
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5.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声音事件通常具有很强的动态性，声音源的位置、频率和强度会随着环境的变化而变化。比如，某些声音源可能会突然移动（如一个走动的人、移动的车辆等），或者改变音量（如人声变大或变小）。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SELD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系统需要实时应对这种动态变化，确保定位和检测的准确性。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88D5-319C-4A65-BC1E-2B6EDEF024DA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C279-7006-4EB6-B58E-D5DF5CB69E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0" y="5140467"/>
            <a:ext cx="5870824" cy="171753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705351" y="0"/>
            <a:ext cx="2780268" cy="3063728"/>
            <a:chOff x="4705866" y="0"/>
            <a:chExt cx="2780268" cy="3063728"/>
          </a:xfrm>
        </p:grpSpPr>
        <p:sp>
          <p:nvSpPr>
            <p:cNvPr id="28" name="任意多边形 27"/>
            <p:cNvSpPr/>
            <p:nvPr/>
          </p:nvSpPr>
          <p:spPr>
            <a:xfrm>
              <a:off x="4705866" y="0"/>
              <a:ext cx="2780268" cy="3063728"/>
            </a:xfrm>
            <a:custGeom>
              <a:avLst/>
              <a:gdLst>
                <a:gd name="connsiteX0" fmla="*/ 0 w 2780268"/>
                <a:gd name="connsiteY0" fmla="*/ 0 h 3063728"/>
                <a:gd name="connsiteX1" fmla="*/ 2780268 w 2780268"/>
                <a:gd name="connsiteY1" fmla="*/ 0 h 3063728"/>
                <a:gd name="connsiteX2" fmla="*/ 2780268 w 2780268"/>
                <a:gd name="connsiteY2" fmla="*/ 1673594 h 3063728"/>
                <a:gd name="connsiteX3" fmla="*/ 1390134 w 2780268"/>
                <a:gd name="connsiteY3" fmla="*/ 3063728 h 3063728"/>
                <a:gd name="connsiteX4" fmla="*/ 0 w 2780268"/>
                <a:gd name="connsiteY4" fmla="*/ 1673594 h 306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268" h="3063728">
                  <a:moveTo>
                    <a:pt x="0" y="0"/>
                  </a:moveTo>
                  <a:lnTo>
                    <a:pt x="2780268" y="0"/>
                  </a:lnTo>
                  <a:lnTo>
                    <a:pt x="2780268" y="1673594"/>
                  </a:lnTo>
                  <a:cubicBezTo>
                    <a:pt x="2780268" y="2441344"/>
                    <a:pt x="2157884" y="3063728"/>
                    <a:pt x="1390134" y="3063728"/>
                  </a:cubicBezTo>
                  <a:cubicBezTo>
                    <a:pt x="622384" y="3063728"/>
                    <a:pt x="0" y="2441344"/>
                    <a:pt x="0" y="1673594"/>
                  </a:cubicBezTo>
                  <a:close/>
                </a:path>
              </a:pathLst>
            </a:cu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875891" y="408799"/>
              <a:ext cx="2439190" cy="2439192"/>
              <a:chOff x="5007734" y="902247"/>
              <a:chExt cx="2543685" cy="254368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5007734" y="902247"/>
                <a:ext cx="2543685" cy="2543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5400000" algn="t" rotWithShape="0">
                  <a:prstClr val="black">
                    <a:alpha val="1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10800000">
                <a:off x="5160137" y="1054647"/>
                <a:ext cx="2213120" cy="2213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innerShdw blurRad="889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0" y="5053673"/>
            <a:ext cx="12207050" cy="1804327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053673"/>
            <a:ext cx="12192000" cy="7710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70150" y="3224530"/>
            <a:ext cx="7266940" cy="3590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深度学习前沿汇报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-音频和视听声音事件定位与检测及源距离估计</a:t>
            </a:r>
            <a:endParaRPr lang="zh-CN" altLang="en-US" sz="54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0000" y="5804729"/>
            <a:ext cx="263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院系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系统科学与工程学院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642093" y="5804534"/>
            <a:ext cx="226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电子信息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153969" y="5804534"/>
            <a:ext cx="27386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24216727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39" y="650634"/>
            <a:ext cx="1936392" cy="19308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91675" y="4337685"/>
            <a:ext cx="1871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2024.12.31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962593" y="0"/>
            <a:ext cx="1964053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数据集说明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7443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数据集说明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68185" y="3152891"/>
            <a:ext cx="4893879" cy="3143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9961" y="1863330"/>
            <a:ext cx="3212395" cy="2143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该数据集的核心特性是多模态（音频与视觉）的融合，以及对声音事件的准确标注，包括事件类别、定位信息（方向和距离）等。具体特性包括：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768771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649123" y="1832471"/>
            <a:ext cx="2941741" cy="2204984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箭头: 右 32"/>
          <p:cNvSpPr/>
          <p:nvPr/>
        </p:nvSpPr>
        <p:spPr>
          <a:xfrm>
            <a:off x="4086982" y="2106545"/>
            <a:ext cx="2128044" cy="16272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4"/>
          <p:cNvSpPr/>
          <p:nvPr/>
        </p:nvSpPr>
        <p:spPr>
          <a:xfrm>
            <a:off x="6928934" y="1573438"/>
            <a:ext cx="4582292" cy="4148506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箭头: 右 32"/>
          <p:cNvSpPr/>
          <p:nvPr/>
        </p:nvSpPr>
        <p:spPr>
          <a:xfrm>
            <a:off x="4086980" y="2936634"/>
            <a:ext cx="2128044" cy="16272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32"/>
          <p:cNvSpPr/>
          <p:nvPr/>
        </p:nvSpPr>
        <p:spPr>
          <a:xfrm>
            <a:off x="4086980" y="3765437"/>
            <a:ext cx="2128044" cy="16272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891933" y="2332582"/>
            <a:ext cx="4619286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91933" y="4949560"/>
            <a:ext cx="4600784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35108" y="4037455"/>
            <a:ext cx="4551444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913522" y="3190992"/>
            <a:ext cx="4594616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6962612" y="1639573"/>
            <a:ext cx="4754880" cy="59159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/>
              <a:t>多模态数据：数据集包括音频数据和视觉数</a:t>
            </a:r>
          </a:p>
          <a:p>
            <a:r>
              <a:rPr lang="zh-CN" altLang="en-US"/>
              <a:t>据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882682" y="2294536"/>
            <a:ext cx="4619292" cy="85838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声音事件标注数据集中的音频信号已经被标注，标注内容包括：声音事件类别，时间戳和定位信息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6854929" y="3152921"/>
            <a:ext cx="4816157" cy="81564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多声源和动态场景：多源环境（数据集中包含</a:t>
            </a:r>
          </a:p>
          <a:p>
            <a:pPr algn="l"/>
            <a:r>
              <a:rPr lang="zh-CN" altLang="en-US"/>
              <a:t>多个同时发生的声音事件）和动态声源（声源</a:t>
            </a:r>
          </a:p>
          <a:p>
            <a:pPr algn="l"/>
            <a:r>
              <a:rPr lang="zh-CN" altLang="en-US"/>
              <a:t>在时间上具有动态性）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6854929" y="4037455"/>
            <a:ext cx="4526280" cy="3683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环境类型：城市街道，室内环境，混合环境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891933" y="4949559"/>
            <a:ext cx="3840480" cy="6451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声音事件的复杂性：交通声音，人类</a:t>
            </a:r>
          </a:p>
          <a:p>
            <a:pPr algn="l"/>
            <a:r>
              <a:rPr lang="zh-CN" altLang="en-US"/>
              <a:t>声音，机械噪声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962593" y="0"/>
            <a:ext cx="1964053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数据集说明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7443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数据集说明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68185" y="3152891"/>
            <a:ext cx="4893879" cy="3143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3192" y="1985558"/>
            <a:ext cx="2817679" cy="20648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chemeClr val="tx1"/>
                </a:solidFill>
              </a:rPr>
              <a:t>DCASE 2024 Challenge </a:t>
            </a:r>
            <a:r>
              <a:rPr lang="zh-CN" altLang="en-US">
                <a:solidFill>
                  <a:schemeClr val="tx1"/>
                </a:solidFill>
              </a:rPr>
              <a:t>的数据集，作为多模态数据集，主要有三个方面的应用：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768771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649123" y="1832471"/>
            <a:ext cx="2941741" cy="2204984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箭头: 右 32"/>
          <p:cNvSpPr/>
          <p:nvPr/>
        </p:nvSpPr>
        <p:spPr>
          <a:xfrm>
            <a:off x="4086982" y="2106545"/>
            <a:ext cx="2128044" cy="16272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4"/>
          <p:cNvSpPr/>
          <p:nvPr/>
        </p:nvSpPr>
        <p:spPr>
          <a:xfrm>
            <a:off x="6928934" y="1573438"/>
            <a:ext cx="4582292" cy="3630441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箭头: 右 32"/>
          <p:cNvSpPr/>
          <p:nvPr/>
        </p:nvSpPr>
        <p:spPr>
          <a:xfrm>
            <a:off x="4086980" y="2936634"/>
            <a:ext cx="2128044" cy="16272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32"/>
          <p:cNvSpPr/>
          <p:nvPr/>
        </p:nvSpPr>
        <p:spPr>
          <a:xfrm>
            <a:off x="4086980" y="3765437"/>
            <a:ext cx="2128044" cy="16272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891939" y="2671791"/>
            <a:ext cx="4619286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962612" y="4006618"/>
            <a:ext cx="4600784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6891933" y="1537738"/>
            <a:ext cx="4705855" cy="119888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声音事件检测（</a:t>
            </a:r>
            <a:r>
              <a:rPr lang="en-US" altLang="zh-CN"/>
              <a:t>SED</a:t>
            </a:r>
            <a:r>
              <a:rPr lang="zh-CN" altLang="en-US"/>
              <a:t>）：参赛者通过音频信号</a:t>
            </a:r>
          </a:p>
          <a:p>
            <a:pPr algn="l"/>
            <a:r>
              <a:rPr lang="zh-CN" altLang="en-US"/>
              <a:t>检测声音事件并进行分类。数据集提供了各</a:t>
            </a:r>
          </a:p>
          <a:p>
            <a:pPr algn="l"/>
            <a:r>
              <a:rPr lang="zh-CN" altLang="en-US"/>
              <a:t>种类型的声音事件，帮助评估检测系统在复</a:t>
            </a:r>
          </a:p>
          <a:p>
            <a:pPr algn="l"/>
            <a:r>
              <a:rPr lang="zh-CN" altLang="en-US"/>
              <a:t>杂环境中的鲁棒性和准确性。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848761" y="2671798"/>
            <a:ext cx="4596966" cy="9220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声音事件定位与跟踪：参赛者不仅需要检测声音事件，还需要通过麦克风阵列和视觉信息，确定声音源的空间位置（方位和距离）。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891933" y="3969613"/>
            <a:ext cx="4779550" cy="119888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多模态学习：视觉数据作为补充信息，为音频</a:t>
            </a:r>
          </a:p>
          <a:p>
            <a:pPr algn="l"/>
            <a:r>
              <a:rPr lang="zh-CN" altLang="en-US"/>
              <a:t>事件提供空间位置信息。多模态学习方法将结</a:t>
            </a:r>
          </a:p>
          <a:p>
            <a:pPr algn="l"/>
            <a:r>
              <a:rPr lang="zh-CN" altLang="en-US"/>
              <a:t>合音频和视觉数据，以提高系统的定位和检测</a:t>
            </a:r>
          </a:p>
          <a:p>
            <a:pPr algn="l"/>
            <a:r>
              <a:rPr lang="zh-CN" altLang="en-US"/>
              <a:t>精度。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915810" y="0"/>
            <a:ext cx="2341843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数据集说明</a:t>
            </a:r>
            <a:endParaRPr lang="zh-CN" altLang="en-US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5157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评估指标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68771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981746" y="273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338654" y="2158131"/>
            <a:ext cx="5786190" cy="1026490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6193166" y="2598776"/>
            <a:ext cx="788565" cy="25167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80799" y="2158112"/>
            <a:ext cx="5912363" cy="9220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声音事件检测（</a:t>
            </a:r>
            <a:r>
              <a:rPr lang="en-US" altLang="zh-CN"/>
              <a:t>Sound Event Detection, SED</a:t>
            </a:r>
            <a:r>
              <a:rPr lang="zh-CN" altLang="en-US"/>
              <a:t>）是任务中的</a:t>
            </a:r>
          </a:p>
          <a:p>
            <a:pPr algn="l"/>
            <a:r>
              <a:rPr lang="zh-CN" altLang="en-US"/>
              <a:t>一个基本目标，旨在检测音频信号中发生的声音事件。这</a:t>
            </a:r>
          </a:p>
          <a:p>
            <a:pPr algn="l"/>
            <a:r>
              <a:rPr lang="zh-CN" altLang="en-US"/>
              <a:t>包括确定声音事件的存在和发生的时刻。</a:t>
            </a:r>
          </a:p>
        </p:txBody>
      </p:sp>
      <p:sp>
        <p:nvSpPr>
          <p:cNvPr id="12" name="矩形: 圆角 14"/>
          <p:cNvSpPr/>
          <p:nvPr/>
        </p:nvSpPr>
        <p:spPr>
          <a:xfrm>
            <a:off x="7049573" y="1490651"/>
            <a:ext cx="4563779" cy="5145248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7055747" y="2030375"/>
            <a:ext cx="4569946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74249" y="2724591"/>
            <a:ext cx="4539109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9573" y="3855939"/>
            <a:ext cx="4576114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 userDrawn="1"/>
        </p:nvSpPr>
        <p:spPr>
          <a:xfrm>
            <a:off x="7074243" y="1447469"/>
            <a:ext cx="4501637" cy="44712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en-US" altLang="zh-CN"/>
              <a:t>Precision</a:t>
            </a:r>
            <a:r>
              <a:rPr lang="zh-CN" altLang="en-US"/>
              <a:t>：检测到的正例中有多少比例是真</a:t>
            </a:r>
          </a:p>
          <a:p>
            <a:pPr algn="l"/>
            <a:r>
              <a:rPr lang="zh-CN" altLang="en-US"/>
              <a:t>正的声音事件。</a:t>
            </a:r>
            <a:r>
              <a:rPr lang="en-US" altLang="zh-CN"/>
              <a:t>​</a:t>
            </a:r>
          </a:p>
          <a:p>
            <a:pPr algn="l"/>
            <a:r>
              <a:rPr lang="en-US" altLang="zh-CN"/>
              <a:t> Recall</a:t>
            </a:r>
            <a:r>
              <a:rPr lang="zh-CN" altLang="en-US"/>
              <a:t>：实际存在的声音事件中，系统检测出的比例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 userDrawn="1"/>
            </p:nvSpPr>
            <p:spPr>
              <a:xfrm>
                <a:off x="7030824" y="2665446"/>
                <a:ext cx="4576120" cy="1030140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en-US" altLang="zh-CN"/>
                  <a:t>F1-Score</a:t>
                </a:r>
                <a:r>
                  <a:rPr lang="zh-CN" altLang="en-US"/>
                  <a:t>：综合考虑精度和召回率的指标，是二者的调和平均数，计算为：</a:t>
                </a:r>
              </a:p>
              <a:p>
                <a:pPr algn="l"/>
                <a:r>
                  <a:rPr lang="en-US" altLang="zh-CN"/>
                  <a:t>F1-Score=2</a:t>
                </a:r>
                <a:r>
                  <a:rPr lang="en-US" altLang="en-US"/>
                  <a:t>×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𝑃𝑟𝑒𝑐𝑠𝑖𝑜𝑛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𝑃𝑟𝑒𝑐𝑠𝑖𝑜𝑛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zh-CN"/>
              </a:p>
              <a:p>
                <a:pPr algn="l"/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7030824" y="2665446"/>
                <a:ext cx="4576120" cy="1030140"/>
              </a:xfrm>
              <a:prstGeom prst="rect">
                <a:avLst/>
              </a:prstGeom>
              <a:blipFill rotWithShape="1">
                <a:blip r:embed="rId5"/>
                <a:stretch>
                  <a:fillRect l="-2" t="-34" r="9" b="-49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 userDrawn="1"/>
        </p:nvSpPr>
        <p:spPr>
          <a:xfrm>
            <a:off x="7030824" y="3917622"/>
            <a:ext cx="4707047" cy="142775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en-US" altLang="zh-CN"/>
              <a:t>Error Rate</a:t>
            </a:r>
            <a:r>
              <a:rPr lang="zh-CN" altLang="en-US"/>
              <a:t>：检测结果与地面真值（</a:t>
            </a:r>
            <a:r>
              <a:rPr lang="en-US" altLang="zh-CN"/>
              <a:t>ground truth</a:t>
            </a:r>
            <a:r>
              <a:rPr lang="zh-CN" altLang="en-US"/>
              <a:t>）</a:t>
            </a:r>
          </a:p>
          <a:p>
            <a:pPr algn="l"/>
            <a:r>
              <a:rPr lang="zh-CN" altLang="en-US"/>
              <a:t>之间的误差。常见的误差计算方式包括</a:t>
            </a:r>
          </a:p>
          <a:p>
            <a:pPr algn="l"/>
            <a:r>
              <a:rPr lang="en-US" altLang="zh-CN"/>
              <a:t> Frame-based error (</a:t>
            </a:r>
            <a:r>
              <a:rPr lang="zh-CN" altLang="en-US"/>
              <a:t>计算单位时间内每一帧的误差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 Event-based error(</a:t>
            </a:r>
            <a:r>
              <a:rPr lang="zh-CN" altLang="en-US"/>
              <a:t>计算整个事件（而非每一帧）的检测误差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7074243" y="5623638"/>
            <a:ext cx="4551444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 userDrawn="1"/>
        </p:nvSpPr>
        <p:spPr>
          <a:xfrm>
            <a:off x="7030824" y="5681503"/>
            <a:ext cx="4565650" cy="6451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Detection Error (DE)</a:t>
            </a:r>
            <a:r>
              <a:rPr lang="zh-CN" altLang="en-US"/>
              <a:t>：以时间为单位，计算模</a:t>
            </a:r>
          </a:p>
          <a:p>
            <a:pPr algn="l"/>
            <a:r>
              <a:rPr lang="zh-CN" altLang="en-US"/>
              <a:t>型检测到的声音事件的错误率。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915810" y="0"/>
            <a:ext cx="2341843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数据集说明</a:t>
            </a:r>
            <a:endParaRPr lang="zh-CN" altLang="en-US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5157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评估指标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68771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981746" y="273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338654" y="2158131"/>
            <a:ext cx="5786190" cy="1026490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6193166" y="2598776"/>
            <a:ext cx="788565" cy="25167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80799" y="2158112"/>
            <a:ext cx="5912363" cy="9220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声音事件定位（</a:t>
            </a:r>
            <a:r>
              <a:rPr lang="en-US" altLang="zh-CN"/>
              <a:t>Sound Event Localization, SEL</a:t>
            </a:r>
            <a:r>
              <a:rPr lang="zh-CN" altLang="en-US"/>
              <a:t>）旨在评估系统能否准确确定声音事件的空间位置（即声源的方位角和距离）。</a:t>
            </a:r>
          </a:p>
        </p:txBody>
      </p:sp>
      <p:sp>
        <p:nvSpPr>
          <p:cNvPr id="12" name="矩形: 圆角 14"/>
          <p:cNvSpPr/>
          <p:nvPr/>
        </p:nvSpPr>
        <p:spPr>
          <a:xfrm>
            <a:off x="7049573" y="1490651"/>
            <a:ext cx="4563779" cy="3467703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096261" y="2850469"/>
            <a:ext cx="4539109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9573" y="3855939"/>
            <a:ext cx="4576114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 userDrawn="1"/>
        </p:nvSpPr>
        <p:spPr>
          <a:xfrm>
            <a:off x="7107784" y="1422894"/>
            <a:ext cx="4501637" cy="139057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方向误差（</a:t>
            </a:r>
            <a:r>
              <a:rPr lang="en-US" altLang="zh-CN"/>
              <a:t>Azimuth Error</a:t>
            </a:r>
            <a:r>
              <a:rPr lang="zh-CN" altLang="en-US"/>
              <a:t>）：声源方向（方位角）预测值与真实值之间的差距。该误差通常以角度（度数）为单位计算。较小的误差意味着模型能较好地定位声音源的方向。</a:t>
            </a:r>
            <a:r>
              <a:rPr lang="en-US" altLang="zh-CN"/>
              <a:t>​</a:t>
            </a:r>
          </a:p>
          <a:p>
            <a:pPr algn="l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7096261" y="2887482"/>
            <a:ext cx="4576120" cy="103014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距离误差（</a:t>
            </a:r>
            <a:r>
              <a:rPr lang="en-US" altLang="zh-CN"/>
              <a:t>Distance Error</a:t>
            </a:r>
            <a:r>
              <a:rPr lang="zh-CN" altLang="en-US"/>
              <a:t>）：声源距离的估计误差。可以计算预测的距离与实际距离之间的误差，通常以米为单位。</a:t>
            </a:r>
          </a:p>
          <a:p>
            <a:pPr algn="l"/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7030824" y="3917622"/>
            <a:ext cx="4707047" cy="88501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定位误差（</a:t>
            </a:r>
            <a:r>
              <a:rPr lang="en-US" altLang="zh-CN"/>
              <a:t>Localization Error</a:t>
            </a:r>
            <a:r>
              <a:rPr lang="zh-CN" altLang="en-US"/>
              <a:t>）：综合考虑方向和距离的定位精度。通常，定位误差是方向误差和距离误差的加权综合。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915810" y="0"/>
            <a:ext cx="2341843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数据集说明</a:t>
            </a:r>
            <a:endParaRPr lang="zh-CN" altLang="en-US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5157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评估指标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68771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981746" y="273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338654" y="2158131"/>
            <a:ext cx="5786670" cy="1495216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6193166" y="2598776"/>
            <a:ext cx="788565" cy="25167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80799" y="2158112"/>
            <a:ext cx="5912363" cy="9220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源距离估计（</a:t>
            </a:r>
            <a:r>
              <a:rPr lang="en-US" altLang="zh-CN"/>
              <a:t>Source Distance Estimation, SDE</a:t>
            </a:r>
            <a:r>
              <a:rPr lang="zh-CN" altLang="en-US"/>
              <a:t>）是声音事件定位的一部分，但它更加关注于准确估计声音源与传感器之间的距离。主要评估模型对声音源的距离估算能力。在复杂场景下，如多个声源重叠或环境噪声干扰，源距离的准确估计是非常困难的。</a:t>
            </a:r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  <p:sp>
        <p:nvSpPr>
          <p:cNvPr id="12" name="矩形: 圆角 14"/>
          <p:cNvSpPr/>
          <p:nvPr/>
        </p:nvSpPr>
        <p:spPr>
          <a:xfrm>
            <a:off x="7049573" y="1490651"/>
            <a:ext cx="4563779" cy="3712883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7049573" y="3942292"/>
            <a:ext cx="4576114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 userDrawn="1"/>
            </p:nvSpPr>
            <p:spPr>
              <a:xfrm>
                <a:off x="7105307" y="1490671"/>
                <a:ext cx="4501637" cy="2365212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zh-CN" altLang="en-US"/>
                  <a:t>距离估计误差（</a:t>
                </a:r>
                <a:r>
                  <a:rPr lang="en-US" altLang="zh-CN"/>
                  <a:t>Distance Estimation Error</a:t>
                </a:r>
                <a:r>
                  <a:rPr lang="zh-CN" altLang="en-US"/>
                  <a:t>）：计算系统预测的声源距离与真实值之间的误差。常见的衡量方式包括</a:t>
                </a:r>
                <a:r>
                  <a:rPr lang="en-US" altLang="zh-CN"/>
                  <a:t> </a:t>
                </a:r>
                <a:r>
                  <a:rPr lang="zh-CN" altLang="en-US"/>
                  <a:t>均方误差（</a:t>
                </a:r>
                <a:r>
                  <a:rPr lang="en-US" altLang="zh-CN"/>
                  <a:t>Mean Squared Error, MSE</a:t>
                </a:r>
                <a:r>
                  <a:rPr lang="zh-CN" altLang="en-US"/>
                  <a:t>）和</a:t>
                </a:r>
                <a:r>
                  <a:rPr lang="en-US" altLang="zh-CN"/>
                  <a:t> </a:t>
                </a:r>
                <a:r>
                  <a:rPr lang="zh-CN" altLang="en-US"/>
                  <a:t>平均绝对误差（</a:t>
                </a:r>
                <a:r>
                  <a:rPr lang="en-US" altLang="zh-CN"/>
                  <a:t>Mean Absolute Error, MAE</a:t>
                </a:r>
                <a:r>
                  <a:rPr lang="zh-CN" altLang="en-US"/>
                  <a:t>）</a:t>
                </a:r>
                <a:r>
                  <a:rPr lang="en-US" altLang="zh-CN"/>
                  <a:t>:</a:t>
                </a:r>
                <a:endParaRPr lang="zh-CN" altLang="en-US"/>
              </a:p>
              <a:p>
                <a:pPr algn="l"/>
                <a:r>
                  <a:rPr lang="en-US" altLang="zh-CN" i="1"/>
                  <a:t>MSE</a:t>
                </a:r>
                <a:r>
                  <a:rPr lang="zh-CN" altLang="en-US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𝑡𝑟𝑢𝑒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𝑝𝑟𝑒𝑑𝑖𝑐𝑡𝑒𝑑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是第</a:t>
                </a:r>
                <a:r>
                  <a:rPr lang="en-US" altLang="zh-CN"/>
                  <a:t> </a:t>
                </a:r>
                <a:r>
                  <a:rPr lang="zh-CN" altLang="en-US"/>
                  <a:t>𝑖个事件的预测距离，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是真实的距离，𝑁是事件的总数。</a:t>
                </a:r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7105307" y="1490671"/>
                <a:ext cx="4501637" cy="2365212"/>
              </a:xfrm>
              <a:prstGeom prst="rect">
                <a:avLst/>
              </a:prstGeom>
              <a:blipFill rotWithShape="1">
                <a:blip r:embed="rId5"/>
                <a:stretch>
                  <a:fillRect l="-6" t="-14" r="-2318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 userDrawn="1"/>
            </p:nvSpPr>
            <p:spPr>
              <a:xfrm>
                <a:off x="7002612" y="4028637"/>
                <a:ext cx="4707047" cy="1174885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zh-CN" altLang="en-US"/>
                  <a:t>相对误差（</a:t>
                </a:r>
                <a:r>
                  <a:rPr lang="en-US" altLang="zh-CN"/>
                  <a:t>Relative Error</a:t>
                </a:r>
                <a:r>
                  <a:rPr lang="zh-CN" altLang="en-US"/>
                  <a:t>）：衡量源距离的预测相对于真实距离的误差，以百分比表示：</a:t>
                </a:r>
                <a:r>
                  <a:rPr lang="en-US" altLang="zh-CN"/>
                  <a:t>Relative</a:t>
                </a:r>
                <a:r>
                  <a:rPr lang="en-US" altLang="en-US"/>
                  <a:t> </a:t>
                </a:r>
                <a:r>
                  <a:rPr lang="en-US" altLang="zh-CN"/>
                  <a:t>Error=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𝑝𝑟𝑒𝑑𝑖𝑐𝑡𝑒𝑑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∗100%</m:t>
                    </m:r>
                  </m:oMath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7002612" y="4028637"/>
                <a:ext cx="4707047" cy="1174885"/>
              </a:xfrm>
              <a:prstGeom prst="rect">
                <a:avLst/>
              </a:prstGeom>
              <a:blipFill rotWithShape="1">
                <a:blip r:embed="rId6"/>
                <a:stretch>
                  <a:fillRect l="-10" t="-17" r="6" b="-1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915810" y="0"/>
            <a:ext cx="2341843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数据集说明</a:t>
            </a:r>
            <a:endParaRPr lang="zh-CN" altLang="en-US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5157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评估指标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15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68771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981746" y="273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366406" y="2275682"/>
            <a:ext cx="5731163" cy="3882017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6193166" y="4399670"/>
            <a:ext cx="788565" cy="25167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80774" y="2348788"/>
            <a:ext cx="5912363" cy="360485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对于多模态任务，音频和视觉数据的融合至关重要。为了评估视听信息结合后的性能，系统的表现会结合音频和视觉的综合输出。</a:t>
            </a:r>
          </a:p>
          <a:p>
            <a:pPr algn="l"/>
            <a:endParaRPr lang="en-US" altLang="zh-CN"/>
          </a:p>
          <a:p>
            <a:pPr algn="l"/>
            <a:r>
              <a:rPr lang="zh-CN" altLang="en-US"/>
              <a:t>评估指标：</a:t>
            </a:r>
          </a:p>
          <a:p>
            <a:pPr algn="l"/>
            <a:r>
              <a:rPr lang="zh-CN" altLang="en-US"/>
              <a:t>融合精度（</a:t>
            </a:r>
            <a:r>
              <a:rPr lang="en-US" altLang="zh-CN"/>
              <a:t>Fusion Accuracy</a:t>
            </a:r>
            <a:r>
              <a:rPr lang="zh-CN" altLang="en-US"/>
              <a:t>）：评估音频和视觉信息结合后的整体性能。此指标结合了音频信号和视觉数据的处理结果，考察是否能通过多模态信息改善声音事件的定位和检测。</a:t>
            </a:r>
          </a:p>
          <a:p>
            <a:pPr algn="l"/>
            <a:endParaRPr lang="en-US" altLang="zh-CN"/>
          </a:p>
          <a:p>
            <a:pPr algn="l"/>
            <a:r>
              <a:rPr lang="zh-CN" altLang="en-US"/>
              <a:t>多模态系统的综合</a:t>
            </a:r>
            <a:r>
              <a:rPr lang="en-US" altLang="zh-CN"/>
              <a:t>F1-Score</a:t>
            </a:r>
            <a:r>
              <a:rPr lang="zh-CN" altLang="en-US"/>
              <a:t>：通过一个综合的</a:t>
            </a:r>
            <a:r>
              <a:rPr lang="en-US" altLang="zh-CN"/>
              <a:t> F1-Score</a:t>
            </a:r>
            <a:r>
              <a:rPr lang="zh-CN" altLang="en-US"/>
              <a:t>，用于评估系统的综合性能。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  <p:sp>
        <p:nvSpPr>
          <p:cNvPr id="12" name="矩形: 圆角 14"/>
          <p:cNvSpPr/>
          <p:nvPr/>
        </p:nvSpPr>
        <p:spPr>
          <a:xfrm>
            <a:off x="7024662" y="2275676"/>
            <a:ext cx="5017929" cy="3882024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076210" y="2348763"/>
            <a:ext cx="4966381" cy="258976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en-US" altLang="zh-CN">
                <a:latin typeface="Cambria Math" panose="02040503050406030204" pitchFamily="18" charset="0"/>
                <a:cs typeface="Cambria Math" panose="02040503050406030204" pitchFamily="18" charset="0"/>
              </a:rPr>
              <a:t>DCASE 2024 </a:t>
            </a:r>
            <a:r>
              <a:rPr lang="zh-CN" altLang="en-US">
                <a:latin typeface="Cambria Math" panose="02040503050406030204" pitchFamily="18" charset="0"/>
                <a:cs typeface="Cambria Math" panose="02040503050406030204" pitchFamily="18" charset="0"/>
              </a:rPr>
              <a:t>挑战中的评估方法通常是基于</a:t>
            </a:r>
            <a:r>
              <a:rPr lang="en-US" altLang="zh-CN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>
                <a:latin typeface="Cambria Math" panose="02040503050406030204" pitchFamily="18" charset="0"/>
                <a:cs typeface="Cambria Math" panose="02040503050406030204" pitchFamily="18" charset="0"/>
              </a:rPr>
              <a:t>时间窗</a:t>
            </a:r>
            <a:r>
              <a:rPr lang="en-US" altLang="zh-CN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>
                <a:latin typeface="Cambria Math" panose="02040503050406030204" pitchFamily="18" charset="0"/>
                <a:cs typeface="Cambria Math" panose="02040503050406030204" pitchFamily="18" charset="0"/>
              </a:rPr>
              <a:t>和</a:t>
            </a:r>
            <a:r>
              <a:rPr lang="en-US" altLang="zh-CN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>
                <a:latin typeface="Cambria Math" panose="02040503050406030204" pitchFamily="18" charset="0"/>
                <a:cs typeface="Cambria Math" panose="02040503050406030204" pitchFamily="18" charset="0"/>
              </a:rPr>
              <a:t>事件识别</a:t>
            </a:r>
            <a:r>
              <a:rPr lang="en-US" altLang="zh-CN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>
                <a:latin typeface="Cambria Math" panose="02040503050406030204" pitchFamily="18" charset="0"/>
                <a:cs typeface="Cambria Math" panose="02040503050406030204" pitchFamily="18" charset="0"/>
              </a:rPr>
              <a:t>的方式。具体来说：</a:t>
            </a:r>
          </a:p>
          <a:p>
            <a:pPr algn="l"/>
            <a:endParaRPr lang="en-US" altLang="zh-CN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algn="l"/>
            <a:r>
              <a:rPr lang="zh-CN" altLang="en-US">
                <a:latin typeface="Cambria Math" panose="02040503050406030204" pitchFamily="18" charset="0"/>
                <a:cs typeface="Cambria Math" panose="02040503050406030204" pitchFamily="18" charset="0"/>
              </a:rPr>
              <a:t>每个声音事件（如一个人讲话或汽车鸣笛）都被分配一个时间窗口。评估时会比较预测事件与实际事件在时间上的匹配程度（时间戳的重叠）。</a:t>
            </a:r>
          </a:p>
          <a:p>
            <a:pPr algn="l"/>
            <a:r>
              <a:rPr lang="zh-CN" altLang="en-US">
                <a:latin typeface="Cambria Math" panose="02040503050406030204" pitchFamily="18" charset="0"/>
                <a:cs typeface="Cambria Math" panose="02040503050406030204" pitchFamily="18" charset="0"/>
              </a:rPr>
              <a:t>对于定位任务，评估时会检查预测的声源位置与真实位置之间的误差。</a:t>
            </a:r>
            <a:endParaRPr lang="en-US" altLang="zh-CN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9" name="矩形 8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07285" y="2903577"/>
              <a:ext cx="976380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950335" y="2879736"/>
            <a:ext cx="2010410" cy="6438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50335" y="3526063"/>
            <a:ext cx="2634685" cy="367030"/>
          </a:xfrm>
          <a:prstGeom prst="rect">
            <a:avLst/>
          </a:prstGeom>
        </p:spPr>
        <p:txBody>
          <a:bodyPr wrap="square" lIns="91436" tIns="45718" rIns="91436" bIns="45718">
            <a:no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Explanation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6" b="8830"/>
          <a:stretch>
            <a:fillRect/>
          </a:stretch>
        </p:blipFill>
        <p:spPr>
          <a:xfrm>
            <a:off x="9815333" y="135922"/>
            <a:ext cx="2376667" cy="7345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46" name="矩形 45"/>
          <p:cNvSpPr/>
          <p:nvPr/>
        </p:nvSpPr>
        <p:spPr>
          <a:xfrm>
            <a:off x="3217593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014924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4987319" y="169827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6801093" y="169829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3结果输出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515860" y="297971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4868" y="1848684"/>
            <a:ext cx="4771088" cy="49962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5157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2.1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算法框架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5107341" y="1874616"/>
            <a:ext cx="4495943" cy="2870746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/>
          <p:cNvSpPr/>
          <p:nvPr/>
        </p:nvSpPr>
        <p:spPr>
          <a:xfrm>
            <a:off x="4407590" y="2025757"/>
            <a:ext cx="401160" cy="16272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/>
          <p:cNvSpPr/>
          <p:nvPr/>
        </p:nvSpPr>
        <p:spPr>
          <a:xfrm>
            <a:off x="4407585" y="2751131"/>
            <a:ext cx="401160" cy="16272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>
            <a:off x="4407585" y="3379089"/>
            <a:ext cx="401160" cy="162720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5107341" y="2614132"/>
            <a:ext cx="4495937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07341" y="3228987"/>
            <a:ext cx="4495937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07341" y="3856922"/>
            <a:ext cx="4495937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右 32"/>
          <p:cNvSpPr/>
          <p:nvPr/>
        </p:nvSpPr>
        <p:spPr>
          <a:xfrm>
            <a:off x="4407585" y="4065067"/>
            <a:ext cx="401160" cy="162072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5107341" y="4823888"/>
            <a:ext cx="4495937" cy="1373696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5107341" y="5510790"/>
            <a:ext cx="4495937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右 9"/>
          <p:cNvSpPr/>
          <p:nvPr/>
        </p:nvSpPr>
        <p:spPr>
          <a:xfrm>
            <a:off x="4407585" y="4941592"/>
            <a:ext cx="401225" cy="193861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9"/>
          <p:cNvSpPr/>
          <p:nvPr/>
        </p:nvSpPr>
        <p:spPr>
          <a:xfrm>
            <a:off x="4407585" y="5680856"/>
            <a:ext cx="401225" cy="193861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241516" y="1874650"/>
            <a:ext cx="1823085" cy="3683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seldnet_model.py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07341" y="1922332"/>
            <a:ext cx="4685719" cy="645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实现</a:t>
            </a:r>
            <a:r>
              <a:rPr lang="en-US" altLang="zh-CN"/>
              <a:t> SELDnet </a:t>
            </a:r>
            <a:r>
              <a:rPr lang="zh-CN" altLang="en-US"/>
              <a:t>模型的核心部分，包括卷积层</a:t>
            </a:r>
          </a:p>
          <a:p>
            <a:r>
              <a:rPr lang="zh-CN" altLang="en-US"/>
              <a:t>、</a:t>
            </a:r>
            <a:r>
              <a:rPr lang="en-US" altLang="zh-CN"/>
              <a:t>GRU </a:t>
            </a:r>
            <a:r>
              <a:rPr lang="zh-CN" altLang="en-US"/>
              <a:t>和输出层。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53123" y="2583869"/>
            <a:ext cx="4594145" cy="645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负责训练逻辑，包括数据流动、损失计算、</a:t>
            </a:r>
          </a:p>
          <a:p>
            <a:r>
              <a:rPr lang="zh-CN" altLang="en-US"/>
              <a:t>优化和模型保存。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53128" y="3229029"/>
            <a:ext cx="4639922" cy="645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实现音频特征提取和批次生成的逻辑（如梅</a:t>
            </a:r>
          </a:p>
          <a:p>
            <a:r>
              <a:rPr lang="zh-CN" altLang="en-US"/>
              <a:t>尔频谱和方向特征的计算）。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07341" y="3961291"/>
            <a:ext cx="4495889" cy="645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实现</a:t>
            </a:r>
            <a:r>
              <a:rPr lang="en-US" altLang="zh-CN"/>
              <a:t> SED </a:t>
            </a:r>
            <a:r>
              <a:rPr lang="zh-CN" altLang="en-US"/>
              <a:t>和</a:t>
            </a:r>
            <a:r>
              <a:rPr lang="en-US" altLang="zh-CN"/>
              <a:t> DOA </a:t>
            </a:r>
            <a:r>
              <a:rPr lang="zh-CN" altLang="en-US"/>
              <a:t>的评估指标（如</a:t>
            </a:r>
            <a:r>
              <a:rPr lang="en-US" altLang="zh-CN"/>
              <a:t> F-score </a:t>
            </a:r>
          </a:p>
          <a:p>
            <a:r>
              <a:rPr lang="zh-CN" altLang="en-US"/>
              <a:t>和定位误差的计算）。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9716" y="4941593"/>
            <a:ext cx="3900800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存储模型、数据和训练的参数配置。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07341" y="5510790"/>
            <a:ext cx="4384833" cy="645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可视化模型预测的结果，用于分析</a:t>
            </a:r>
            <a:r>
              <a:rPr lang="en-US" altLang="zh-CN"/>
              <a:t> SED </a:t>
            </a:r>
            <a:r>
              <a:rPr lang="zh-CN" altLang="en-US"/>
              <a:t>和</a:t>
            </a:r>
            <a:r>
              <a:rPr lang="en-US" altLang="zh-CN"/>
              <a:t> </a:t>
            </a:r>
          </a:p>
          <a:p>
            <a:r>
              <a:rPr lang="en-US" altLang="zh-CN"/>
              <a:t>DOA </a:t>
            </a:r>
            <a:r>
              <a:rPr lang="zh-CN" altLang="en-US"/>
              <a:t>的性能。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41469" y="2614175"/>
            <a:ext cx="1897936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/>
              <a:t>train_seldnet.py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05334" y="3229029"/>
            <a:ext cx="2370206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/>
              <a:t>cls_data_generator.py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543675" y="3874233"/>
            <a:ext cx="3102798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/>
              <a:t>SELD_evaluation_metrics.py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556211" y="4765898"/>
            <a:ext cx="1851374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/>
              <a:t>parameters.py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84152" y="5510790"/>
            <a:ext cx="2923433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/>
              <a:t>visualize_seldnet_output.py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0057" y="1180917"/>
            <a:ext cx="5790137" cy="42030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461" y="1206406"/>
            <a:ext cx="2887345" cy="367030"/>
          </a:xfrm>
          <a:prstGeom prst="rect">
            <a:avLst/>
          </a:prstGeom>
          <a:solidFill>
            <a:srgbClr val="014924"/>
          </a:solidFill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代码解释以及理论证明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4892855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964428" y="176223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31561" y="215881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2.3结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17" name="矩形: 圆角 16"/>
          <p:cNvSpPr/>
          <p:nvPr/>
        </p:nvSpPr>
        <p:spPr>
          <a:xfrm>
            <a:off x="117366" y="3261080"/>
            <a:ext cx="5383438" cy="940676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17366" y="3309921"/>
            <a:ext cx="5383456" cy="89185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数据预处理：通过读取和处理音频特征和标签文件，生成批量适合模型输入的数据供模型训练使用</a:t>
            </a:r>
          </a:p>
        </p:txBody>
      </p:sp>
      <p:pic>
        <p:nvPicPr>
          <p:cNvPr id="8" name="图片 7" descr="upload_post_object_v2_23079612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805" y="3000733"/>
            <a:ext cx="594690" cy="1399270"/>
          </a:xfrm>
          <a:prstGeom prst="rect">
            <a:avLst/>
          </a:prstGeom>
        </p:spPr>
      </p:pic>
      <p:sp>
        <p:nvSpPr>
          <p:cNvPr id="15" name="矩形: 圆角 16"/>
          <p:cNvSpPr/>
          <p:nvPr/>
        </p:nvSpPr>
        <p:spPr>
          <a:xfrm>
            <a:off x="6041763" y="2702310"/>
            <a:ext cx="4742024" cy="669308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6"/>
          <p:cNvSpPr/>
          <p:nvPr/>
        </p:nvSpPr>
        <p:spPr>
          <a:xfrm>
            <a:off x="6004758" y="3918480"/>
            <a:ext cx="4779017" cy="675476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6004766" y="2702348"/>
            <a:ext cx="4768215" cy="6451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/>
              <a:t>音频</a:t>
            </a:r>
            <a:r>
              <a:rPr lang="zh-CN" altLang="en-US">
                <a:cs typeface="Arial" panose="020B0604020202020204" pitchFamily="34" charset="0"/>
              </a:rPr>
              <a:t>特征提取：使用短时傅里叶变换（</a:t>
            </a:r>
            <a:r>
              <a:rPr lang="en-US" altLang="zh-CN">
                <a:cs typeface="Arial" panose="020B0604020202020204" pitchFamily="34" charset="0"/>
              </a:rPr>
              <a:t>STFT</a:t>
            </a:r>
            <a:r>
              <a:rPr lang="zh-CN" altLang="en-US">
                <a:cs typeface="Arial" panose="020B0604020202020204" pitchFamily="34" charset="0"/>
              </a:rPr>
              <a:t>）</a:t>
            </a:r>
          </a:p>
          <a:p>
            <a:r>
              <a:rPr lang="zh-CN" altLang="en-US">
                <a:cs typeface="Arial" panose="020B0604020202020204" pitchFamily="34" charset="0"/>
              </a:rPr>
              <a:t>生成频谱图，计算梅尔频谱</a:t>
            </a:r>
            <a:endParaRPr lang="zh-CN" altLang="en-US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6095948" y="3888783"/>
            <a:ext cx="4637698" cy="60278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/>
              <a:t>方向</a:t>
            </a:r>
            <a:r>
              <a:rPr lang="zh-CN" altLang="en-US">
                <a:cs typeface="Arial" panose="020B0604020202020204" pitchFamily="34" charset="0"/>
              </a:rPr>
              <a:t>特征提取：处理</a:t>
            </a:r>
            <a:r>
              <a:rPr lang="en-US" altLang="zh-CN">
                <a:cs typeface="Arial" panose="020B0604020202020204" pitchFamily="34" charset="0"/>
              </a:rPr>
              <a:t>FOA</a:t>
            </a:r>
            <a:r>
              <a:rPr lang="zh-CN" altLang="en-US">
                <a:cs typeface="Arial" panose="020B0604020202020204" pitchFamily="34" charset="0"/>
              </a:rPr>
              <a:t>（第一阶全向声场）或</a:t>
            </a:r>
            <a:r>
              <a:rPr lang="en-US" altLang="zh-CN">
                <a:cs typeface="Arial" panose="020B0604020202020204" pitchFamily="34" charset="0"/>
              </a:rPr>
              <a:t>MIC</a:t>
            </a:r>
            <a:r>
              <a:rPr lang="zh-CN" altLang="en-US">
                <a:cs typeface="Arial" panose="020B0604020202020204" pitchFamily="34" charset="0"/>
              </a:rPr>
              <a:t>（麦克风阵列）数据，生成空间特征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 userDrawn="1"/>
            </p:nvSpPr>
            <p:spPr>
              <a:xfrm>
                <a:off x="2982422" y="4802591"/>
                <a:ext cx="4690254" cy="1131418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r>
                  <a:rPr lang="zh-CN" altLang="en-US"/>
                  <a:t>短时傅里叶变换公式为：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)∗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𝑓𝑛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2982422" y="4802591"/>
                <a:ext cx="4690254" cy="1131418"/>
              </a:xfrm>
              <a:prstGeom prst="rect">
                <a:avLst/>
              </a:prstGeom>
              <a:blipFill rotWithShape="1">
                <a:blip r:embed="rId6"/>
                <a:stretch>
                  <a:fillRect l="-10" t="-8" r="13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 userDrawn="1"/>
        </p:nvSpPr>
        <p:spPr>
          <a:xfrm>
            <a:off x="2733864" y="6097708"/>
            <a:ext cx="5199380" cy="3683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x(n)</a:t>
            </a:r>
            <a:r>
              <a:rPr lang="zh-CN" altLang="en-US"/>
              <a:t>是输入信号，</a:t>
            </a:r>
            <a:r>
              <a:rPr lang="en-US" altLang="zh-CN"/>
              <a:t>w(n)</a:t>
            </a:r>
            <a:r>
              <a:rPr lang="zh-CN" altLang="en-US"/>
              <a:t>是窗口函数，</a:t>
            </a:r>
            <a:r>
              <a:rPr lang="en-US" altLang="zh-CN"/>
              <a:t>H</a:t>
            </a:r>
            <a:r>
              <a:rPr lang="zh-CN" altLang="en-US"/>
              <a:t>是帧移。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0057" y="1180917"/>
            <a:ext cx="5790137" cy="42030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461" y="1206406"/>
            <a:ext cx="2887345" cy="367030"/>
          </a:xfrm>
          <a:prstGeom prst="rect">
            <a:avLst/>
          </a:prstGeom>
          <a:solidFill>
            <a:srgbClr val="014924"/>
          </a:solidFill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代码解释以及理论证明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4892855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964428" y="176223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31561" y="215881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2.3结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17" name="矩形: 圆角 16"/>
          <p:cNvSpPr/>
          <p:nvPr/>
        </p:nvSpPr>
        <p:spPr>
          <a:xfrm>
            <a:off x="919010" y="1870998"/>
            <a:ext cx="6579197" cy="1588132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919010" y="1954438"/>
            <a:ext cx="6579197" cy="139788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数据预处理程序主要实现了数据生成器的功能，特别用于训练</a:t>
            </a:r>
            <a:r>
              <a:rPr lang="en-US" altLang="zh-CN"/>
              <a:t> </a:t>
            </a:r>
          </a:p>
          <a:p>
            <a:pPr algn="l"/>
            <a:r>
              <a:rPr lang="en-US" altLang="zh-CN"/>
              <a:t>SELDnet </a:t>
            </a:r>
            <a:r>
              <a:rPr lang="zh-CN" altLang="en-US"/>
              <a:t>模型。</a:t>
            </a:r>
            <a:r>
              <a:rPr lang="zh-CN" altLang="en-US">
                <a:solidFill>
                  <a:schemeClr val="tx1"/>
                </a:solidFill>
              </a:rPr>
              <a:t>程序</a:t>
            </a:r>
            <a:r>
              <a:rPr lang="zh-CN" altLang="en-US"/>
              <a:t>负责加载数据集、管理数据文件、计算特征</a:t>
            </a:r>
          </a:p>
          <a:p>
            <a:pPr algn="l"/>
            <a:r>
              <a:rPr lang="zh-CN" altLang="en-US"/>
              <a:t>和标签的大小，并根据训练模式（评估或开发）生成批次数据。</a:t>
            </a:r>
          </a:p>
          <a:p>
            <a:pPr algn="l"/>
            <a:r>
              <a:rPr lang="zh-CN" altLang="en-US"/>
              <a:t>它使用循环缓冲区（</a:t>
            </a:r>
            <a:r>
              <a:rPr lang="en-US" altLang="zh-CN"/>
              <a:t>deque</a:t>
            </a:r>
            <a:r>
              <a:rPr lang="zh-CN" altLang="en-US"/>
              <a:t>）来存储和管理批次数据，并支持多</a:t>
            </a:r>
          </a:p>
          <a:p>
            <a:pPr algn="l"/>
            <a:r>
              <a:rPr lang="zh-CN" altLang="en-US"/>
              <a:t>通道特征处理</a:t>
            </a:r>
          </a:p>
        </p:txBody>
      </p:sp>
      <p:pic>
        <p:nvPicPr>
          <p:cNvPr id="8" name="E657119C-6982-421D-8BA7-E74DEB70A7D9-4" descr="upload_post_object_v2_28579220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157" y="1601236"/>
            <a:ext cx="1760653" cy="53662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-2611658" y="2611657"/>
            <a:ext cx="6858001" cy="1634689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-1663229" y="3390448"/>
            <a:ext cx="6858001" cy="7710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9694" y="1490360"/>
            <a:ext cx="1015663" cy="3956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报告内容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86712" y="1769219"/>
            <a:ext cx="1440000" cy="721519"/>
          </a:xfrm>
          <a:prstGeom prst="rect">
            <a:avLst/>
          </a:prstGeom>
          <a:solidFill>
            <a:srgbClr val="014924"/>
          </a:solidFill>
          <a:ln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I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86712" y="4374608"/>
            <a:ext cx="1440000" cy="721519"/>
          </a:xfrm>
          <a:prstGeom prst="rect">
            <a:avLst/>
          </a:prstGeom>
          <a:solidFill>
            <a:srgbClr val="014924"/>
          </a:solidFill>
          <a:ln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II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029065" y="0"/>
            <a:ext cx="0" cy="6858000"/>
          </a:xfrm>
          <a:prstGeom prst="line">
            <a:avLst/>
          </a:prstGeom>
          <a:ln w="19050">
            <a:solidFill>
              <a:srgbClr val="0149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3834496" y="3176488"/>
            <a:ext cx="432000" cy="432000"/>
            <a:chOff x="5882439" y="3527747"/>
            <a:chExt cx="432000" cy="432000"/>
          </a:xfrm>
          <a:solidFill>
            <a:schemeClr val="accent1">
              <a:lumMod val="75000"/>
            </a:schemeClr>
          </a:solidFill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5882439" y="3527747"/>
              <a:ext cx="432000" cy="43200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025714" y="3591012"/>
              <a:ext cx="157774" cy="152735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6029524" y="3743747"/>
              <a:ext cx="150296" cy="152735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4454198" y="1734358"/>
            <a:ext cx="2340000" cy="792000"/>
          </a:xfrm>
          <a:prstGeom prst="rect">
            <a:avLst/>
          </a:prstGeom>
          <a:solidFill>
            <a:srgbClr val="014924"/>
          </a:solidFill>
          <a:ln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任务描述</a:t>
            </a:r>
          </a:p>
        </p:txBody>
      </p:sp>
      <p:sp>
        <p:nvSpPr>
          <p:cNvPr id="57" name="矩形 56"/>
          <p:cNvSpPr/>
          <p:nvPr/>
        </p:nvSpPr>
        <p:spPr>
          <a:xfrm>
            <a:off x="4454833" y="4230657"/>
            <a:ext cx="2340000" cy="1035342"/>
          </a:xfrm>
          <a:prstGeom prst="rect">
            <a:avLst/>
          </a:prstGeom>
          <a:solidFill>
            <a:srgbClr val="014924"/>
          </a:solidFill>
          <a:ln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算法详解</a:t>
            </a:r>
          </a:p>
        </p:txBody>
      </p:sp>
      <p:sp>
        <p:nvSpPr>
          <p:cNvPr id="65" name="矩形 64"/>
          <p:cNvSpPr/>
          <p:nvPr/>
        </p:nvSpPr>
        <p:spPr>
          <a:xfrm>
            <a:off x="7316796" y="1606399"/>
            <a:ext cx="1800000" cy="468000"/>
          </a:xfrm>
          <a:prstGeom prst="rect">
            <a:avLst/>
          </a:prstGeom>
          <a:solidFill>
            <a:srgbClr val="00B050"/>
          </a:solidFill>
          <a:ln>
            <a:solidFill>
              <a:srgbClr val="3F7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316796" y="2185907"/>
            <a:ext cx="1800000" cy="530199"/>
          </a:xfrm>
          <a:prstGeom prst="rect">
            <a:avLst/>
          </a:prstGeom>
          <a:solidFill>
            <a:srgbClr val="00B050"/>
          </a:solidFill>
          <a:ln>
            <a:solidFill>
              <a:srgbClr val="3F7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数据集说明</a:t>
            </a:r>
          </a:p>
        </p:txBody>
      </p:sp>
      <p:sp>
        <p:nvSpPr>
          <p:cNvPr id="67" name="矩形 66"/>
          <p:cNvSpPr/>
          <p:nvPr/>
        </p:nvSpPr>
        <p:spPr>
          <a:xfrm>
            <a:off x="9202169" y="2185908"/>
            <a:ext cx="1800000" cy="530199"/>
          </a:xfrm>
          <a:prstGeom prst="rect">
            <a:avLst/>
          </a:prstGeom>
          <a:solidFill>
            <a:srgbClr val="00B050"/>
          </a:solidFill>
          <a:ln>
            <a:solidFill>
              <a:srgbClr val="3F7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评估指标</a:t>
            </a:r>
          </a:p>
        </p:txBody>
      </p:sp>
      <p:sp>
        <p:nvSpPr>
          <p:cNvPr id="68" name="矩形 67"/>
          <p:cNvSpPr/>
          <p:nvPr/>
        </p:nvSpPr>
        <p:spPr>
          <a:xfrm>
            <a:off x="9202393" y="1606399"/>
            <a:ext cx="1800000" cy="468000"/>
          </a:xfrm>
          <a:prstGeom prst="rect">
            <a:avLst/>
          </a:prstGeom>
          <a:solidFill>
            <a:srgbClr val="00B050"/>
          </a:solidFill>
          <a:ln>
            <a:solidFill>
              <a:srgbClr val="3F7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实验背景</a:t>
            </a:r>
          </a:p>
        </p:txBody>
      </p:sp>
      <p:sp>
        <p:nvSpPr>
          <p:cNvPr id="70" name="矩形 69"/>
          <p:cNvSpPr/>
          <p:nvPr/>
        </p:nvSpPr>
        <p:spPr>
          <a:xfrm>
            <a:off x="7290208" y="4153289"/>
            <a:ext cx="1800000" cy="517372"/>
          </a:xfrm>
          <a:prstGeom prst="rect">
            <a:avLst/>
          </a:prstGeom>
          <a:solidFill>
            <a:srgbClr val="00B050"/>
          </a:solidFill>
          <a:ln>
            <a:solidFill>
              <a:srgbClr val="3F7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算法框架</a:t>
            </a:r>
          </a:p>
        </p:txBody>
      </p:sp>
      <p:sp>
        <p:nvSpPr>
          <p:cNvPr id="73" name="矩形 72"/>
          <p:cNvSpPr/>
          <p:nvPr/>
        </p:nvSpPr>
        <p:spPr>
          <a:xfrm>
            <a:off x="9201534" y="4152654"/>
            <a:ext cx="1800000" cy="517372"/>
          </a:xfrm>
          <a:prstGeom prst="rect">
            <a:avLst/>
          </a:prstGeom>
          <a:solidFill>
            <a:srgbClr val="00B050"/>
          </a:solidFill>
          <a:ln>
            <a:solidFill>
              <a:srgbClr val="3F7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29" name="矩形 28"/>
          <p:cNvSpPr/>
          <p:nvPr/>
        </p:nvSpPr>
        <p:spPr>
          <a:xfrm>
            <a:off x="7236987" y="1369664"/>
            <a:ext cx="3857353" cy="14907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11034" y="4001689"/>
            <a:ext cx="3857353" cy="14907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6" b="8830"/>
          <a:stretch>
            <a:fillRect/>
          </a:stretch>
        </p:blipFill>
        <p:spPr>
          <a:xfrm>
            <a:off x="9815333" y="135922"/>
            <a:ext cx="2376667" cy="73451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290843" y="4800036"/>
            <a:ext cx="1800000" cy="517372"/>
          </a:xfrm>
          <a:prstGeom prst="rect">
            <a:avLst/>
          </a:prstGeom>
          <a:solidFill>
            <a:srgbClr val="00B050"/>
          </a:solidFill>
          <a:ln>
            <a:solidFill>
              <a:srgbClr val="3F7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0057" y="1180917"/>
            <a:ext cx="5790137" cy="42030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461" y="1206406"/>
            <a:ext cx="2887345" cy="367030"/>
          </a:xfrm>
          <a:prstGeom prst="rect">
            <a:avLst/>
          </a:prstGeom>
          <a:solidFill>
            <a:srgbClr val="014924"/>
          </a:solidFill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代码解释以及理论证明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4892855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964428" y="176223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31561" y="215881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2.3结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17" name="矩形: 圆角 16"/>
          <p:cNvSpPr/>
          <p:nvPr/>
        </p:nvSpPr>
        <p:spPr>
          <a:xfrm>
            <a:off x="809514" y="2331604"/>
            <a:ext cx="2565379" cy="991973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09514" y="2331604"/>
            <a:ext cx="2743425" cy="75398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设计</a:t>
            </a: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实现声音事件检测（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</a:rPr>
              <a:t>SED</a:t>
            </a: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）和定位（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</a:rPr>
              <a:t>DOA</a:t>
            </a: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</a:rPr>
              <a:t>）的评估指标计算</a:t>
            </a:r>
            <a:endParaRPr lang="zh-CN" altLang="en-US">
              <a:cs typeface="Arial" panose="020B0604020202020204" pitchFamily="34" charset="0"/>
            </a:endParaRPr>
          </a:p>
        </p:txBody>
      </p:sp>
      <p:pic>
        <p:nvPicPr>
          <p:cNvPr id="8" name="图片 7" descr="upload_post_object_v2_23079612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893" y="2189914"/>
            <a:ext cx="594690" cy="1399270"/>
          </a:xfrm>
          <a:prstGeom prst="rect">
            <a:avLst/>
          </a:prstGeom>
        </p:spPr>
      </p:pic>
      <p:sp>
        <p:nvSpPr>
          <p:cNvPr id="13" name="矩形: 圆角 16"/>
          <p:cNvSpPr/>
          <p:nvPr/>
        </p:nvSpPr>
        <p:spPr>
          <a:xfrm>
            <a:off x="3853799" y="1778340"/>
            <a:ext cx="7745849" cy="991973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853825" y="1778366"/>
            <a:ext cx="7745849" cy="110089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/>
              <a:t>声音</a:t>
            </a:r>
            <a:r>
              <a:rPr lang="zh-CN" altLang="en-US">
                <a:cs typeface="Arial" panose="020B0604020202020204" pitchFamily="34" charset="0"/>
              </a:rPr>
              <a:t>事件检测指标（</a:t>
            </a:r>
            <a:r>
              <a:rPr lang="en-US" altLang="zh-CN">
                <a:cs typeface="Arial" panose="020B0604020202020204" pitchFamily="34" charset="0"/>
              </a:rPr>
              <a:t>SED</a:t>
            </a:r>
            <a:r>
              <a:rPr lang="zh-CN" altLang="en-US">
                <a:cs typeface="Arial" panose="020B0604020202020204" pitchFamily="34" charset="0"/>
              </a:rPr>
              <a:t>）</a:t>
            </a:r>
            <a:r>
              <a:rPr lang="en-US" altLang="zh-CN">
                <a:cs typeface="Arial" panose="020B0604020202020204" pitchFamily="34" charset="0"/>
              </a:rPr>
              <a:t>:F</a:t>
            </a:r>
            <a:r>
              <a:rPr lang="zh-CN" altLang="en-US">
                <a:cs typeface="Arial" panose="020B0604020202020204" pitchFamily="34" charset="0"/>
              </a:rPr>
              <a:t>-</a:t>
            </a:r>
            <a:r>
              <a:rPr lang="en-US" altLang="zh-CN">
                <a:cs typeface="Arial" panose="020B0604020202020204" pitchFamily="34" charset="0"/>
              </a:rPr>
              <a:t>score</a:t>
            </a:r>
            <a:r>
              <a:rPr lang="zh-CN" altLang="en-US">
                <a:cs typeface="Arial" panose="020B0604020202020204" pitchFamily="34" charset="0"/>
              </a:rPr>
              <a:t>（结合精确率和召回率的综合指标）：</a:t>
            </a:r>
            <a:r>
              <a:rPr lang="en-US" altLang="zh-CN"/>
              <a:t>F1-Score=2</a:t>
            </a:r>
            <a:r>
              <a:rPr lang="en-US" altLang="en-US"/>
              <a:t>×</a:t>
            </a:r>
            <a:r>
              <a:rPr lang="en-US" altLang="zh-CN"/>
              <a:t> Precsion∗Recall/</a:t>
            </a:r>
            <a:r>
              <a:rPr lang="zh-CN" altLang="en-US"/>
              <a:t>（</a:t>
            </a:r>
            <a:r>
              <a:rPr lang="en-US" altLang="zh-CN"/>
              <a:t>Precsion+Recall</a:t>
            </a:r>
            <a:r>
              <a:rPr lang="zh-CN" altLang="en-US"/>
              <a:t>），其中，</a:t>
            </a:r>
            <a:r>
              <a:rPr lang="en-US" altLang="zh-CN"/>
              <a:t>Precsion</a:t>
            </a:r>
            <a:r>
              <a:rPr lang="zh-CN" altLang="en-US"/>
              <a:t>=</a:t>
            </a:r>
            <a:r>
              <a:rPr lang="en-US" altLang="zh-CN"/>
              <a:t>TP/</a:t>
            </a:r>
            <a:r>
              <a:rPr lang="zh-CN" altLang="en-US"/>
              <a:t>（</a:t>
            </a:r>
            <a:r>
              <a:rPr lang="en-US" altLang="zh-CN"/>
              <a:t>TP</a:t>
            </a:r>
            <a:r>
              <a:rPr lang="zh-CN" altLang="en-US"/>
              <a:t>+</a:t>
            </a:r>
            <a:r>
              <a:rPr lang="en-US" altLang="zh-CN"/>
              <a:t>FP</a:t>
            </a:r>
            <a:r>
              <a:rPr lang="zh-CN" altLang="en-US"/>
              <a:t>）</a:t>
            </a:r>
            <a:r>
              <a:rPr lang="en-US" altLang="zh-CN"/>
              <a:t>,Recall</a:t>
            </a:r>
            <a:r>
              <a:rPr lang="zh-CN" altLang="en-US"/>
              <a:t>=</a:t>
            </a:r>
            <a:r>
              <a:rPr lang="en-US" altLang="zh-CN"/>
              <a:t>TP/(TP</a:t>
            </a:r>
            <a:r>
              <a:rPr lang="zh-CN" altLang="en-US"/>
              <a:t>+</a:t>
            </a:r>
            <a:r>
              <a:rPr lang="en-US" altLang="zh-CN"/>
              <a:t>FN).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6" name="矩形: 圆角 16"/>
          <p:cNvSpPr/>
          <p:nvPr/>
        </p:nvSpPr>
        <p:spPr>
          <a:xfrm>
            <a:off x="3853825" y="3085650"/>
            <a:ext cx="7745849" cy="991973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 userDrawn="1"/>
            </p:nvSpPr>
            <p:spPr>
              <a:xfrm>
                <a:off x="3969600" y="3102742"/>
                <a:ext cx="6858247" cy="957693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r>
                  <a:rPr lang="zh-CN" altLang="en-US"/>
                  <a:t>声音</a:t>
                </a:r>
                <a:r>
                  <a:rPr lang="zh-CN" altLang="en-US">
                    <a:cs typeface="Arial" panose="020B0604020202020204" pitchFamily="34" charset="0"/>
                  </a:rPr>
                  <a:t>事件定位指标（</a:t>
                </a:r>
                <a:r>
                  <a:rPr lang="en-US" altLang="zh-CN">
                    <a:cs typeface="Arial" panose="020B0604020202020204" pitchFamily="34" charset="0"/>
                  </a:rPr>
                  <a:t>DOA</a:t>
                </a:r>
                <a:r>
                  <a:rPr lang="zh-CN" altLang="en-US">
                    <a:cs typeface="Arial" panose="020B0604020202020204" pitchFamily="34" charset="0"/>
                  </a:rPr>
                  <a:t>）：定位误差（</a:t>
                </a:r>
                <a:r>
                  <a:rPr lang="en-US" altLang="zh-CN">
                    <a:cs typeface="Arial" panose="020B0604020202020204" pitchFamily="34" charset="0"/>
                  </a:rPr>
                  <a:t>LE</a:t>
                </a:r>
                <a:r>
                  <a:rPr lang="zh-CN" altLang="en-US">
                    <a:cs typeface="Arial" panose="020B0604020202020204" pitchFamily="34" charset="0"/>
                  </a:rPr>
                  <a:t>）：计算预测方向与真实方向之间的角度误差：</a:t>
                </a:r>
                <a:r>
                  <a:rPr lang="en-US" altLang="zh-CN">
                    <a:cs typeface="Arial" panose="020B0604020202020204" pitchFamily="34" charset="0"/>
                  </a:rPr>
                  <a:t>LE</a:t>
                </a:r>
                <a:r>
                  <a:rPr lang="zh-CN" altLang="en-US">
                    <a:cs typeface="Arial" panose="020B0604020202020204" pitchFamily="34" charset="0"/>
                  </a:rPr>
                  <a:t>=</a:t>
                </a:r>
                <a:r>
                  <a:rPr lang="en-US" altLang="zh-CN">
                    <a:cs typeface="Arial" panose="020B0604020202020204" pitchFamily="34" charset="0"/>
                  </a:rPr>
                  <a:t>arccos(dot(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𝐷𝑂𝐴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𝐷𝑂𝐴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altLang="zh-CN">
                    <a:cs typeface="Arial" panose="020B0604020202020204" pitchFamily="34" charset="0"/>
                  </a:rPr>
                  <a:t>))</a:t>
                </a:r>
              </a:p>
              <a:p>
                <a:r>
                  <a:rPr lang="zh-CN" altLang="en-US"/>
                  <a:t>定位召回率（</a:t>
                </a:r>
                <a:r>
                  <a:rPr lang="en-US" altLang="zh-CN"/>
                  <a:t>LR</a:t>
                </a:r>
                <a:r>
                  <a:rPr lang="zh-CN" altLang="en-US"/>
                  <a:t>）：正确定位的事件比例。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969600" y="3102742"/>
                <a:ext cx="6858247" cy="957693"/>
              </a:xfrm>
              <a:prstGeom prst="rect">
                <a:avLst/>
              </a:prstGeom>
              <a:blipFill rotWithShape="1">
                <a:blip r:embed="rId6"/>
                <a:stretch>
                  <a:fillRect l="-3" t="-14" r="7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0057" y="1180917"/>
            <a:ext cx="5790137" cy="42030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461" y="1206406"/>
            <a:ext cx="2887345" cy="367030"/>
          </a:xfrm>
          <a:prstGeom prst="rect">
            <a:avLst/>
          </a:prstGeom>
          <a:solidFill>
            <a:srgbClr val="014924"/>
          </a:solidFill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代码解释以及理论证明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4892855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964428" y="176223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31561" y="215881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2.3结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17" name="矩形: 圆角 16"/>
          <p:cNvSpPr/>
          <p:nvPr/>
        </p:nvSpPr>
        <p:spPr>
          <a:xfrm>
            <a:off x="338602" y="3362765"/>
            <a:ext cx="5191604" cy="476153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64149" y="3362857"/>
            <a:ext cx="5191589" cy="47618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/>
              <a:t>实现</a:t>
            </a:r>
            <a:r>
              <a:rPr lang="en-US" altLang="zh-CN">
                <a:cs typeface="Arial" panose="020B0604020202020204" pitchFamily="34" charset="0"/>
              </a:rPr>
              <a:t>SELDnet</a:t>
            </a:r>
            <a:r>
              <a:rPr lang="zh-CN" altLang="en-US">
                <a:cs typeface="Arial" panose="020B0604020202020204" pitchFamily="34" charset="0"/>
              </a:rPr>
              <a:t>模型的核心架构，分为以下几个模块：</a:t>
            </a:r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7200783" y="2382362"/>
            <a:ext cx="4495937" cy="2723822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9"/>
          <p:cNvSpPr/>
          <p:nvPr/>
        </p:nvSpPr>
        <p:spPr>
          <a:xfrm>
            <a:off x="5701665" y="3474984"/>
            <a:ext cx="1329052" cy="363927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7200722" y="2976501"/>
            <a:ext cx="4495937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0722" y="3692392"/>
            <a:ext cx="4495937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00722" y="4334913"/>
            <a:ext cx="4495937" cy="0"/>
          </a:xfrm>
          <a:prstGeom prst="line">
            <a:avLst/>
          </a:prstGeom>
          <a:ln w="19050">
            <a:solidFill>
              <a:srgbClr val="014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>
            <a:off x="7200722" y="2382422"/>
            <a:ext cx="3663122" cy="43498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卷积层</a:t>
            </a:r>
            <a:r>
              <a:rPr lang="en-US" altLang="zh-CN"/>
              <a:t> (CNN)</a:t>
            </a:r>
            <a:r>
              <a:rPr lang="zh-CN" altLang="en-US"/>
              <a:t>：提取时频特征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200722" y="3047233"/>
            <a:ext cx="4591050" cy="6451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GRU </a:t>
            </a:r>
            <a:r>
              <a:rPr lang="zh-CN" altLang="en-US"/>
              <a:t>层</a:t>
            </a:r>
            <a:r>
              <a:rPr lang="en-US" altLang="zh-CN"/>
              <a:t> (</a:t>
            </a:r>
            <a:r>
              <a:rPr lang="zh-CN" altLang="en-US"/>
              <a:t>时间序列建模</a:t>
            </a:r>
            <a:r>
              <a:rPr lang="en-US" altLang="zh-CN"/>
              <a:t>)</a:t>
            </a:r>
            <a:r>
              <a:rPr lang="zh-CN" altLang="en-US"/>
              <a:t>：捕捉事件的时间依</a:t>
            </a:r>
          </a:p>
          <a:p>
            <a:pPr algn="l"/>
            <a:r>
              <a:rPr lang="zh-CN" altLang="en-US"/>
              <a:t>赖关系。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00722" y="3692393"/>
            <a:ext cx="4590995" cy="645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自注意力层</a:t>
            </a:r>
            <a:r>
              <a:rPr lang="en-US" altLang="zh-CN"/>
              <a:t> (Multi-head Self-Attention)</a:t>
            </a:r>
            <a:r>
              <a:rPr lang="zh-CN" altLang="en-US"/>
              <a:t>：增</a:t>
            </a:r>
          </a:p>
          <a:p>
            <a:r>
              <a:rPr lang="zh-CN" altLang="en-US"/>
              <a:t>强时间序列建模能力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7200722" y="4334850"/>
            <a:ext cx="4496020" cy="36957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zh-CN" altLang="en-US"/>
              <a:t>全连接层</a:t>
            </a:r>
            <a:r>
              <a:rPr lang="en-US" altLang="zh-CN"/>
              <a:t> (</a:t>
            </a:r>
            <a:r>
              <a:rPr lang="zh-CN" altLang="en-US"/>
              <a:t>输出层</a:t>
            </a:r>
            <a:r>
              <a:rPr lang="en-US" altLang="zh-CN"/>
              <a:t>)</a:t>
            </a:r>
            <a:r>
              <a:rPr lang="zh-CN" altLang="en-US"/>
              <a:t>：分别输出声音事件检测</a:t>
            </a:r>
            <a:r>
              <a:rPr lang="en-US" altLang="zh-CN"/>
              <a:t> (SED) </a:t>
            </a:r>
            <a:r>
              <a:rPr lang="zh-CN" altLang="en-US"/>
              <a:t>和声音事件定位</a:t>
            </a:r>
            <a:r>
              <a:rPr lang="en-US" altLang="zh-CN"/>
              <a:t> (DOA)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0057" y="1180917"/>
            <a:ext cx="5790137" cy="42030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461" y="1206406"/>
            <a:ext cx="2887345" cy="367030"/>
          </a:xfrm>
          <a:prstGeom prst="rect">
            <a:avLst/>
          </a:prstGeom>
          <a:solidFill>
            <a:srgbClr val="014924"/>
          </a:solidFill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代码解释以及理论证明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4892855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964428" y="176223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31561" y="215881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2.3结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 userDrawn="1"/>
            </p:nvSpPr>
            <p:spPr>
              <a:xfrm>
                <a:off x="1164025" y="2140405"/>
                <a:ext cx="10537638" cy="1486793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r>
                  <a:rPr lang="zh-CN" altLang="en-US"/>
                  <a:t>卷</a:t>
                </a:r>
                <a:r>
                  <a:rPr lang="zh-CN" altLang="en-US">
                    <a:cs typeface="Arial" panose="020B0604020202020204" pitchFamily="34" charset="0"/>
                  </a:rPr>
                  <a:t>积层（</a:t>
                </a:r>
                <a:r>
                  <a:rPr lang="en-US" altLang="zh-CN">
                    <a:cs typeface="Arial" panose="020B0604020202020204" pitchFamily="34" charset="0"/>
                  </a:rPr>
                  <a:t>CNN</a:t>
                </a:r>
                <a:r>
                  <a:rPr lang="zh-CN" altLang="en-US">
                    <a:cs typeface="Arial" panose="020B0604020202020204" pitchFamily="34" charset="0"/>
                  </a:rPr>
                  <a:t>）</a:t>
                </a:r>
                <a:r>
                  <a:rPr lang="en-US" altLang="zh-CN">
                    <a:cs typeface="Arial" panose="020B0604020202020204" pitchFamily="34" charset="0"/>
                  </a:rPr>
                  <a:t>:</a:t>
                </a:r>
                <a:r>
                  <a:rPr lang="zh-CN" altLang="en-US">
                    <a:cs typeface="Arial" panose="020B0604020202020204" pitchFamily="34" charset="0"/>
                  </a:rPr>
                  <a:t>卷积层用于提取输入音频的时频特征，通过堆叠多个卷积层，逐步学习高阶特征表示。</a:t>
                </a:r>
              </a:p>
              <a:p>
                <a:r>
                  <a:rPr lang="zh-CN" altLang="en-US">
                    <a:cs typeface="Arial" panose="020B0604020202020204" pitchFamily="34" charset="0"/>
                  </a:rPr>
                  <a:t>二维卷积计算公式：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 sz="28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(x,y)</a:t>
                </a:r>
                <a:r>
                  <a:rPr lang="zh-CN" altLang="en-US" sz="28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𝑅𝑒𝐿𝑈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𝐵𝑁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64025" y="2140405"/>
                <a:ext cx="10537638" cy="1486793"/>
              </a:xfrm>
              <a:prstGeom prst="rect">
                <a:avLst/>
              </a:prstGeom>
              <a:blipFill rotWithShape="1">
                <a:blip r:embed="rId5"/>
                <a:stretch>
                  <a:fillRect l="-1" t="-31" r="5" b="-1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164036" y="3993493"/>
                <a:ext cx="7315200" cy="1753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/>
                  <a:t>(x,y)</a:t>
                </a:r>
                <a:r>
                  <a:rPr lang="zh-CN" altLang="en-US"/>
                  <a:t>为输出特征图。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:</a:t>
                </a:r>
                <a:r>
                  <a:rPr lang="zh-CN" altLang="en-US"/>
                  <a:t>第</a:t>
                </a:r>
                <a:r>
                  <a:rPr lang="en-US" altLang="zh-CN"/>
                  <a:t>i</a:t>
                </a:r>
                <a:r>
                  <a:rPr lang="zh-CN" altLang="en-US"/>
                  <a:t>个卷积核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/>
                  <a:t>(x,y):</a:t>
                </a:r>
                <a:r>
                  <a:rPr lang="zh-CN" altLang="en-US"/>
                  <a:t>输入特征图</a:t>
                </a:r>
              </a:p>
              <a:p>
                <a:r>
                  <a:rPr lang="en-US" altLang="zh-CN"/>
                  <a:t>BN:</a:t>
                </a:r>
                <a:r>
                  <a:rPr lang="zh-CN" altLang="en-US"/>
                  <a:t>批归一化</a:t>
                </a:r>
              </a:p>
              <a:p>
                <a:r>
                  <a:rPr lang="en-US" altLang="zh-CN"/>
                  <a:t>*</a:t>
                </a:r>
                <a:r>
                  <a:rPr lang="zh-CN" altLang="en-US"/>
                  <a:t>：卷积操作</a:t>
                </a:r>
              </a:p>
              <a:p>
                <a:r>
                  <a:rPr lang="en-US" altLang="zh-CN"/>
                  <a:t>b:</a:t>
                </a:r>
                <a:r>
                  <a:rPr lang="zh-CN" altLang="en-US"/>
                  <a:t>偏置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36" y="3993493"/>
                <a:ext cx="7315200" cy="1753235"/>
              </a:xfrm>
              <a:prstGeom prst="rect">
                <a:avLst/>
              </a:prstGeom>
              <a:blipFill rotWithShape="1">
                <a:blip r:embed="rId6"/>
                <a:stretch>
                  <a:fillRect l="-1" t="-35" r="1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216025" y="5847715"/>
            <a:ext cx="7419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ReLU</a:t>
            </a:r>
            <a:r>
              <a:rPr lang="zh-CN" altLang="en-US"/>
              <a:t>（</a:t>
            </a:r>
            <a:r>
              <a:rPr lang="en-US" altLang="zh-CN"/>
              <a:t>Rectified Linear Unit</a:t>
            </a:r>
            <a:r>
              <a:rPr lang="zh-CN" altLang="en-US"/>
              <a:t>）是一个常见的非线性激活函数</a:t>
            </a:r>
            <a:r>
              <a:rPr lang="en-US" altLang="zh-CN"/>
              <a:t>ReLU(x)=max(0,x),</a:t>
            </a:r>
            <a:r>
              <a:rPr lang="zh-CN" altLang="en-US"/>
              <a:t>将负值置为零，并保留正值。</a:t>
            </a:r>
            <a:r>
              <a:rPr lang="en-US" altLang="zh-CN"/>
              <a:t>ReLU</a:t>
            </a:r>
            <a:r>
              <a:rPr lang="zh-CN" altLang="en-US"/>
              <a:t>激活函数的作用是引入非线性，使得神经网络能够学习到更复杂的特征。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0057" y="1180917"/>
            <a:ext cx="5790137" cy="42030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461" y="1206406"/>
            <a:ext cx="2887345" cy="367030"/>
          </a:xfrm>
          <a:prstGeom prst="rect">
            <a:avLst/>
          </a:prstGeom>
          <a:solidFill>
            <a:srgbClr val="014924"/>
          </a:solidFill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代码解释以及理论证明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4892855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964428" y="176223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31561" y="215881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2.3结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164025" y="2140405"/>
            <a:ext cx="9445625" cy="3683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G</a:t>
            </a:r>
            <a:r>
              <a:rPr lang="en-US" altLang="zh-CN">
                <a:solidFill>
                  <a:schemeClr val="tx1"/>
                </a:solidFill>
              </a:rPr>
              <a:t>RU</a:t>
            </a:r>
            <a:r>
              <a:rPr lang="zh-CN" altLang="en-US">
                <a:solidFill>
                  <a:schemeClr val="tx1"/>
                </a:solidFill>
              </a:rPr>
              <a:t>层</a:t>
            </a:r>
            <a:r>
              <a:rPr lang="en-US" altLang="zh-CN">
                <a:solidFill>
                  <a:schemeClr val="tx1"/>
                </a:solidFill>
              </a:rPr>
              <a:t>(时间序列建模)</a:t>
            </a:r>
            <a:r>
              <a:rPr lang="zh-CN" altLang="en-US">
                <a:solidFill>
                  <a:schemeClr val="tx1"/>
                </a:solidFill>
              </a:rPr>
              <a:t>用于捕捉输入特征的时间依赖关系，是</a:t>
            </a:r>
            <a:r>
              <a:rPr lang="en-US" altLang="zh-CN">
                <a:solidFill>
                  <a:schemeClr val="tx1"/>
                </a:solidFill>
              </a:rPr>
              <a:t>SELDnet</a:t>
            </a:r>
            <a:r>
              <a:rPr lang="zh-CN" altLang="en-US">
                <a:solidFill>
                  <a:schemeClr val="tx1"/>
                </a:solidFill>
              </a:rPr>
              <a:t>中时间序列建模的核心。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 userDrawn="1"/>
            </p:nvSpPr>
            <p:spPr>
              <a:xfrm>
                <a:off x="1246039" y="2604816"/>
                <a:ext cx="5738495" cy="154241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GRU</a:t>
                </a:r>
                <a:r>
                  <a:rPr lang="zh-CN" altLang="en-US"/>
                  <a:t>的计算过程如下：</a:t>
                </a:r>
              </a:p>
              <a:p>
                <a:r>
                  <a:rPr lang="zh-CN" altLang="en-US"/>
                  <a:t>①，更新门：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)</a:t>
                </a:r>
              </a:p>
              <a:p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②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，重置门：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)</a:t>
                </a:r>
              </a:p>
              <a:p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③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，候选隐藏状态：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𝑡𝑎𝑛h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④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，最终隐藏状态：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246039" y="2604816"/>
                <a:ext cx="5738495" cy="1542415"/>
              </a:xfrm>
              <a:prstGeom prst="rect">
                <a:avLst/>
              </a:prstGeom>
              <a:blipFill rotWithShape="1">
                <a:blip r:embed="rId5"/>
                <a:stretch>
                  <a:fillRect l="-3" t="-3" r="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0057" y="1180917"/>
            <a:ext cx="5790137" cy="42030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461" y="1206406"/>
            <a:ext cx="2887345" cy="367030"/>
          </a:xfrm>
          <a:prstGeom prst="rect">
            <a:avLst/>
          </a:prstGeom>
          <a:solidFill>
            <a:srgbClr val="014924"/>
          </a:solidFill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代码解释以及理论证明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4892855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964428" y="176223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31561" y="215881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2.3结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41631" y="1954438"/>
            <a:ext cx="11105515" cy="3683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cs typeface="Arial" panose="020B0604020202020204" pitchFamily="34" charset="0"/>
              </a:rPr>
              <a:t>自注意力层</a:t>
            </a:r>
            <a:r>
              <a:rPr lang="en-US" altLang="zh-CN">
                <a:cs typeface="Arial" panose="020B0604020202020204" pitchFamily="34" charset="0"/>
              </a:rPr>
              <a:t> (Multi-head Self-Attention)</a:t>
            </a:r>
            <a:r>
              <a:rPr lang="zh-CN" altLang="en-US">
                <a:cs typeface="Arial" panose="020B0604020202020204" pitchFamily="34" charset="0"/>
              </a:rPr>
              <a:t>增强了</a:t>
            </a:r>
            <a:r>
              <a:rPr lang="en-US" altLang="zh-CN">
                <a:cs typeface="Arial" panose="020B0604020202020204" pitchFamily="34" charset="0"/>
              </a:rPr>
              <a:t>GRU</a:t>
            </a:r>
            <a:r>
              <a:rPr lang="zh-CN" altLang="en-US">
                <a:cs typeface="Arial" panose="020B0604020202020204" pitchFamily="34" charset="0"/>
              </a:rPr>
              <a:t>的时间序列建模能力，使得模型可以捕获全局时间依赖性。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 userDrawn="1"/>
            </p:nvSpPr>
            <p:spPr>
              <a:xfrm>
                <a:off x="983582" y="2578652"/>
                <a:ext cx="5748020" cy="640953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r>
                  <a:rPr lang="zh-CN" altLang="en-US"/>
                  <a:t>注意力分数计算：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83582" y="2578652"/>
                <a:ext cx="5748020" cy="640953"/>
              </a:xfrm>
              <a:prstGeom prst="rect">
                <a:avLst/>
              </a:prstGeom>
              <a:blipFill rotWithShape="1">
                <a:blip r:embed="rId5"/>
                <a:stretch>
                  <a:fillRect l="-10" t="-86" r="10" b="-25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 userDrawn="1"/>
            </p:nvSpPr>
            <p:spPr>
              <a:xfrm>
                <a:off x="983635" y="3082660"/>
                <a:ext cx="2771775" cy="69278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Q</a:t>
                </a:r>
                <a:r>
                  <a:rPr lang="en-US" altLang="zh-CN">
                    <a:cs typeface="Arial" panose="020B0604020202020204" pitchFamily="34" charset="0"/>
                  </a:rPr>
                  <a:t>,K,V:</a:t>
                </a:r>
                <a:r>
                  <a:rPr lang="zh-CN" altLang="en-US">
                    <a:cs typeface="Arial" panose="020B0604020202020204" pitchFamily="34" charset="0"/>
                  </a:rPr>
                  <a:t>查询，键，值矩阵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: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键向量的维度</a:t>
                </a:r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83635" y="3082660"/>
                <a:ext cx="2771775" cy="692785"/>
              </a:xfrm>
              <a:prstGeom prst="rect">
                <a:avLst/>
              </a:prstGeom>
              <a:blipFill rotWithShape="1">
                <a:blip r:embed="rId6"/>
                <a:stretch>
                  <a:fillRect l="-1" t="-53" r="1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 userDrawn="1"/>
            </p:nvSpPr>
            <p:spPr>
              <a:xfrm>
                <a:off x="983635" y="3926097"/>
                <a:ext cx="6811645" cy="41529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多</a:t>
                </a:r>
                <a:r>
                  <a:rPr lang="zh-CN" altLang="en-US">
                    <a:cs typeface="Arial" panose="020B0604020202020204" pitchFamily="34" charset="0"/>
                  </a:rPr>
                  <a:t>头注意力：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𝑀𝑢𝑖𝑙𝑡𝐻𝑒𝑎𝑑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𝐶𝑜𝑛𝑐𝑎𝑡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,.....,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h𝑒𝑎𝑑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983635" y="3926097"/>
                <a:ext cx="6811645" cy="415290"/>
              </a:xfrm>
              <a:prstGeom prst="rect">
                <a:avLst/>
              </a:prstGeom>
              <a:blipFill rotWithShape="1">
                <a:blip r:embed="rId7"/>
                <a:stretch>
                  <a:fillRect t="-127" r="-438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 userDrawn="1"/>
            </p:nvSpPr>
            <p:spPr>
              <a:xfrm>
                <a:off x="1085533" y="4341391"/>
                <a:ext cx="2001520" cy="69278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h</a:t>
                </a:r>
                <a:r>
                  <a:rPr lang="en-US" altLang="zh-CN">
                    <a:cs typeface="Arial" panose="020B0604020202020204" pitchFamily="34" charset="0"/>
                  </a:rPr>
                  <a:t>:</a:t>
                </a:r>
                <a:r>
                  <a:rPr lang="zh-CN" altLang="en-US">
                    <a:cs typeface="Arial" panose="020B0604020202020204" pitchFamily="34" charset="0"/>
                  </a:rPr>
                  <a:t>注意力头的数量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: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输出权重矩阵</a:t>
                </a:r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085533" y="4341391"/>
                <a:ext cx="2001520" cy="692785"/>
              </a:xfrm>
              <a:prstGeom prst="rect">
                <a:avLst/>
              </a:prstGeom>
              <a:blipFill rotWithShape="1">
                <a:blip r:embed="rId8"/>
                <a:stretch>
                  <a:fillRect l="-16" t="-77" r="16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0057" y="1180917"/>
            <a:ext cx="5790137" cy="42030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461" y="1206406"/>
            <a:ext cx="2887345" cy="367030"/>
          </a:xfrm>
          <a:prstGeom prst="rect">
            <a:avLst/>
          </a:prstGeom>
          <a:solidFill>
            <a:srgbClr val="014924"/>
          </a:solidFill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代码解释以及理论证明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4892855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964428" y="176223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31561" y="215881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2.3结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果输出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164025" y="2140405"/>
            <a:ext cx="10946765" cy="3683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全连接层</a:t>
            </a:r>
            <a:r>
              <a:rPr lang="en-US" altLang="zh-CN"/>
              <a:t> (</a:t>
            </a:r>
            <a:r>
              <a:rPr lang="zh-CN" altLang="en-US"/>
              <a:t>输出层</a:t>
            </a:r>
            <a:r>
              <a:rPr lang="en-US" altLang="zh-CN"/>
              <a:t>)</a:t>
            </a:r>
            <a:r>
              <a:rPr lang="zh-CN" altLang="en-US"/>
              <a:t>用于将特征映射到最终任务空间，包括声音·事件检测（</a:t>
            </a:r>
            <a:r>
              <a:rPr lang="en-US" altLang="zh-CN"/>
              <a:t>SED</a:t>
            </a:r>
            <a:r>
              <a:rPr lang="zh-CN" altLang="en-US"/>
              <a:t>）和声音事件定位（</a:t>
            </a:r>
            <a:r>
              <a:rPr lang="en-US" altLang="zh-CN"/>
              <a:t>DOA</a:t>
            </a:r>
            <a:r>
              <a:rPr lang="zh-CN" altLang="en-US"/>
              <a:t>）</a:t>
            </a:r>
            <a:r>
              <a:rPr lang="en-US" altLang="zh-CN"/>
              <a:t>.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 userDrawn="1"/>
            </p:nvSpPr>
            <p:spPr>
              <a:xfrm>
                <a:off x="1334091" y="2709472"/>
                <a:ext cx="4229735" cy="73977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SED</a:t>
                </a:r>
                <a:r>
                  <a:rPr lang="zh-CN" altLang="en-US"/>
                  <a:t>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=σ(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)</a:t>
                </a:r>
              </a:p>
              <a:p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DOA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𝐷𝑂𝐴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𝑡𝑎𝑛h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334091" y="2709472"/>
                <a:ext cx="4229735" cy="739775"/>
              </a:xfrm>
              <a:prstGeom prst="rect">
                <a:avLst/>
              </a:prstGeom>
              <a:blipFill rotWithShape="1">
                <a:blip r:embed="rId5"/>
                <a:stretch>
                  <a:fillRect l="-14" t="-76" r="14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3096893" cy="369328"/>
            </a:xfrm>
            <a:prstGeom prst="rect">
              <a:avLst/>
            </a:prstGeom>
            <a:grpFill/>
          </p:spPr>
          <p:txBody>
            <a:bodyPr wrap="squar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参考来源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311" y="1832434"/>
            <a:ext cx="6649378" cy="155279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24000" y="3443591"/>
            <a:ext cx="13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引用来源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66" y="4210286"/>
            <a:ext cx="6468378" cy="145752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31132" y="5768502"/>
            <a:ext cx="506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数据集类活动信息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7897" y="4210286"/>
            <a:ext cx="3105583" cy="11431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447922" y="5390815"/>
            <a:ext cx="194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开发和评估集的基线结果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4182547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训练过程（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1000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633" y="1833621"/>
            <a:ext cx="6845717" cy="5024379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9154969" y="1833621"/>
          <a:ext cx="2479311" cy="4709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指标名称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含义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Epoch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模型在整个训练数据集上完成一次完整训练的过程</a:t>
                      </a: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错误率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F-score，</a:t>
                      </a:r>
                      <a:r>
                        <a:rPr lang="zh-CN" altLang="en-US" sz="1200" u="none" strike="noStrike">
                          <a:effectLst/>
                        </a:rPr>
                        <a:t>检测性能指标，调和平均了准确和召回率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1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定位误</a:t>
                      </a:r>
                      <a:r>
                        <a:rPr lang="en-US" sz="1200" u="none" strike="noStrike">
                          <a:effectLst/>
                        </a:rPr>
                        <a:t>，</a:t>
                      </a:r>
                      <a:r>
                        <a:rPr lang="zh-CN" altLang="en-US" sz="1200" u="none" strike="noStrike">
                          <a:effectLst/>
                        </a:rPr>
                        <a:t>单位为角度</a:t>
                      </a:r>
                      <a:r>
                        <a:rPr lang="en-US" altLang="zh-CN" sz="1200" u="none" strike="noStrike">
                          <a:effectLst/>
                        </a:rPr>
                        <a:t>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定位召回率</a:t>
                      </a:r>
                      <a:r>
                        <a:rPr lang="en-US" sz="1200" u="none" strike="noStrike">
                          <a:effectLst/>
                        </a:rPr>
                        <a:t>，</a:t>
                      </a:r>
                      <a:r>
                        <a:rPr lang="zh-CN" altLang="en-US" sz="1200" u="none" strike="noStrike">
                          <a:effectLst/>
                        </a:rPr>
                        <a:t>正确定位的事件比例。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SELD_score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SELD </a:t>
                      </a:r>
                      <a:r>
                        <a:rPr lang="zh-CN" altLang="en-US" sz="1200" u="none" strike="noStrike">
                          <a:effectLst/>
                        </a:rPr>
                        <a:t>综合分数，结合了检测和定位性能，综合衡量模型的整体表现。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3387458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训练过程详情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87" y="1900895"/>
            <a:ext cx="2928771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021" y="1900895"/>
            <a:ext cx="2838716" cy="21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69" y="1900895"/>
            <a:ext cx="2855973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387" y="4270357"/>
            <a:ext cx="2843670" cy="216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6949" y="4270357"/>
            <a:ext cx="2857655" cy="216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3496" y="4270357"/>
            <a:ext cx="2824237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2925793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训练结果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84387" y="1732148"/>
          <a:ext cx="5560602" cy="4760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6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Class</a:t>
                      </a:r>
                      <a:endParaRPr lang="en-US" sz="9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4504" marR="4504" marT="45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ER</a:t>
                      </a:r>
                      <a:endParaRPr lang="en-US" sz="9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4504" marR="4504" marT="45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4504" marR="4504" marT="45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LE</a:t>
                      </a:r>
                      <a:endParaRPr lang="en-US" sz="9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4504" marR="4504" marT="45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LR</a:t>
                      </a:r>
                      <a:endParaRPr lang="en-US" sz="9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4504" marR="4504" marT="45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SELD_score</a:t>
                      </a:r>
                      <a:endParaRPr lang="en-US" sz="9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4504" marR="4504" marT="450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0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0.38 [0.26, 0.53]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29.33 [17.66, 39.48]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0.69 [0.61, 0.78]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0.46 [0.39, 0.52]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0.49 [0.44, 0.54]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19.69 [17.78, 21.68]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0.78 [0.74, 0.82]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0.40 [0.37, 0.42]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2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0.17 [-0.03, 0.38]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25.00 [5.31, 41.84]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0.23 [0.04, 0.43]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0.62 [0.50, 0.74]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0.03 [-0.01, 0.07]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39.35 [17.38, 63.06]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0.45 [0.17, 0.80]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0.63 [0.54, 0.70]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0.04 [0.02, 0.06]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46.21 [39.07, 52.89]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0.26 [0.19, 0.34]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0.68 [0.65, 0.70]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5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0.20 [0.08, 0.32]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29.94 [23.34, 36.66]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0.59 [0.41, 0.78]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0.53 [0.46, 0.60]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6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0.07 [0.02, 0.12]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28.59 [22.25, 34.31]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0.16 [0.06, 0.24]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0.67 [0.63, 0.71]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7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0.20 [0.01, 0.40]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16.84 [3.23, 27.63]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0.21 [0.03, 0.38]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0.61 [0.51, 0.71]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8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0.18 [0.00, 0.39]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45.11 [25.93, 61.46]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0.48 [0.39, 0.59]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0.59 [0.49, 0.67]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9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0.05 [-0.01, 0.11]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44.65 [18.52, 68.43]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0.09 [0.05, 0.13]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0.72 [0.66, 0.77]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10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0.30 [0.02, 0.66]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16.70 [11.68, 20.20]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0.27 [0.06, 0.50]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0.57 [0.42, 0.69]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11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0.03 [-0.05, 0.09]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4.05 [-515.51, 176.23]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0.01 [-0.02, 0.05]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0.68 [-0.06, 0.95]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34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endParaRPr lang="en-US" altLang="zh-CN" sz="105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0.76 [0.70, 0.81]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0.00 [0.00, 0.00]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180.00 [180.00, 180.00]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0.00 [0.00, 0.00]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0.94 [0.93, 0.95]</a:t>
                      </a:r>
                      <a:endParaRPr lang="en-US" altLang="zh-CN" sz="9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54054" marR="4504" marT="450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105489" y="6457431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训练所得模型输出结果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140102" y="1706431"/>
          <a:ext cx="1604808" cy="4734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0. Female speech, woman speaking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0. </a:t>
                      </a:r>
                      <a:r>
                        <a:rPr lang="zh-CN" altLang="en-US" sz="1050" u="none" strike="noStrike">
                          <a:effectLst/>
                        </a:rPr>
                        <a:t>女人说话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1. Male speech, man speaking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1. </a:t>
                      </a:r>
                      <a:r>
                        <a:rPr lang="zh-CN" altLang="en-US" sz="1050" u="none" strike="noStrike">
                          <a:effectLst/>
                        </a:rPr>
                        <a:t>男人说话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2. Clapping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2. </a:t>
                      </a:r>
                      <a:r>
                        <a:rPr lang="zh-CN" altLang="en-US" sz="1050" u="none" strike="noStrike">
                          <a:effectLst/>
                        </a:rPr>
                        <a:t>鼓掌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3. Telephone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3. </a:t>
                      </a:r>
                      <a:r>
                        <a:rPr lang="zh-CN" altLang="en-US" sz="1050" u="none" strike="noStrike">
                          <a:effectLst/>
                        </a:rPr>
                        <a:t>电话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4. Laughter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4. </a:t>
                      </a:r>
                      <a:r>
                        <a:rPr lang="zh-CN" altLang="en-US" sz="1050" u="none" strike="noStrike">
                          <a:effectLst/>
                        </a:rPr>
                        <a:t>笑声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5. Domestic sounds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5. </a:t>
                      </a:r>
                      <a:r>
                        <a:rPr lang="zh-CN" altLang="en-US" sz="1050" u="none" strike="noStrike">
                          <a:effectLst/>
                        </a:rPr>
                        <a:t>国内声音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6. Walk, footsteps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6. </a:t>
                      </a:r>
                      <a:r>
                        <a:rPr lang="zh-CN" altLang="en-US" sz="1050" u="none" strike="noStrike">
                          <a:effectLst/>
                        </a:rPr>
                        <a:t>行走，脚步声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7. Door, open or close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7. </a:t>
                      </a:r>
                      <a:r>
                        <a:rPr lang="zh-CN" altLang="en-US" sz="1050" u="none" strike="noStrike">
                          <a:effectLst/>
                        </a:rPr>
                        <a:t>门，打开或关闭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8. Music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8. </a:t>
                      </a:r>
                      <a:r>
                        <a:rPr lang="zh-CN" altLang="en-US" sz="1050" u="none" strike="noStrike">
                          <a:effectLst/>
                        </a:rPr>
                        <a:t>音乐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9. Musical instrument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9. </a:t>
                      </a:r>
                      <a:r>
                        <a:rPr lang="zh-CN" altLang="en-US" sz="1050" u="none" strike="noStrike">
                          <a:effectLst/>
                        </a:rPr>
                        <a:t>乐器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10. Water tap, faucet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10. </a:t>
                      </a:r>
                      <a:r>
                        <a:rPr lang="zh-CN" altLang="en-US" sz="1050" u="none" strike="noStrike">
                          <a:effectLst/>
                        </a:rPr>
                        <a:t>水龙头、水龙头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11. Bell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11. </a:t>
                      </a:r>
                      <a:r>
                        <a:rPr lang="zh-CN" altLang="en-US" sz="1050" u="none" strike="noStrike">
                          <a:effectLst/>
                        </a:rPr>
                        <a:t>钟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12. Knock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>
                          <a:effectLst/>
                        </a:rPr>
                        <a:t>12. </a:t>
                      </a:r>
                      <a:r>
                        <a:rPr lang="zh-CN" altLang="en-US" sz="1050" u="none" strike="noStrike">
                          <a:effectLst/>
                        </a:rPr>
                        <a:t>敲</a:t>
                      </a:r>
                      <a:endParaRPr lang="zh-CN" altLang="en-US" sz="105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59336" marR="4945" marT="49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9125144" y="1705341"/>
          <a:ext cx="2282469" cy="4787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指标名称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含义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声音事件类别编号。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错误率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F-score，</a:t>
                      </a:r>
                      <a:r>
                        <a:rPr lang="zh-CN" altLang="en-US" sz="1200" u="none" strike="noStrike">
                          <a:effectLst/>
                        </a:rPr>
                        <a:t>检测性能指标，调和平均了准确和召回率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1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定位误</a:t>
                      </a:r>
                      <a:r>
                        <a:rPr lang="en-US" sz="1200" u="none" strike="noStrike">
                          <a:effectLst/>
                        </a:rPr>
                        <a:t>，</a:t>
                      </a:r>
                      <a:r>
                        <a:rPr lang="zh-CN" altLang="en-US" sz="1200" u="none" strike="noStrike">
                          <a:effectLst/>
                        </a:rPr>
                        <a:t>单位为角度</a:t>
                      </a:r>
                      <a:r>
                        <a:rPr lang="en-US" altLang="zh-CN" sz="1200" u="none" strike="noStrike">
                          <a:effectLst/>
                        </a:rPr>
                        <a:t>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定位召回率</a:t>
                      </a:r>
                      <a:r>
                        <a:rPr lang="en-US" sz="1200" u="none" strike="noStrike">
                          <a:effectLst/>
                        </a:rPr>
                        <a:t>，</a:t>
                      </a:r>
                      <a:r>
                        <a:rPr lang="zh-CN" altLang="en-US" sz="1200" u="none" strike="noStrike">
                          <a:effectLst/>
                        </a:rPr>
                        <a:t>正确定位的事件比例。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SELD_score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SELD </a:t>
                      </a:r>
                      <a:r>
                        <a:rPr lang="zh-CN" altLang="en-US" sz="1200" u="none" strike="noStrike">
                          <a:effectLst/>
                        </a:rPr>
                        <a:t>综合分数，结合了检测和定位性能，综合衡量模型的整体表现。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4074" marR="4074" marT="407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7285" y="2903577"/>
              <a:ext cx="976380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50335" y="2781038"/>
            <a:ext cx="262001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sp>
        <p:nvSpPr>
          <p:cNvPr id="16" name="矩形 15"/>
          <p:cNvSpPr/>
          <p:nvPr/>
        </p:nvSpPr>
        <p:spPr>
          <a:xfrm>
            <a:off x="2950335" y="3612031"/>
            <a:ext cx="3648748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Mathematics Supplement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6" b="8830"/>
          <a:stretch>
            <a:fillRect/>
          </a:stretch>
        </p:blipFill>
        <p:spPr>
          <a:xfrm>
            <a:off x="9815333" y="135922"/>
            <a:ext cx="2376667" cy="7345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3387458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训练结果详情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87" y="1893046"/>
            <a:ext cx="2851200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367" y="1893046"/>
            <a:ext cx="2882431" cy="21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5350" y="1893046"/>
            <a:ext cx="2880000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460" y="4266120"/>
            <a:ext cx="2865455" cy="216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6949" y="4332875"/>
            <a:ext cx="2884832" cy="2160000"/>
          </a:xfrm>
          <a:prstGeom prst="rect">
            <a:avLst/>
          </a:prstGeom>
        </p:spPr>
      </p:pic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075350" y="4277866"/>
          <a:ext cx="4739188" cy="2016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声音事件检测的错误比例，越低越好，表示检测出的错误事件越少。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越高越好，表示检测性能越优。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声音事件定位的平均误差，越低越好，表示预测的方向越接近真实方向。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越高越好，表示模型对声音事件的定位性能越好。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SELD_score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越低越好，表示检测和定位的综合性能越优。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940" marR="6940" marT="69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2925793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对比模型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84387" y="2369133"/>
          <a:ext cx="5633652" cy="430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4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Class</a:t>
                      </a:r>
                      <a:endParaRPr lang="en-US" sz="12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ER</a:t>
                      </a:r>
                      <a:endParaRPr lang="en-US" sz="12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LE</a:t>
                      </a:r>
                      <a:endParaRPr lang="en-US" sz="12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LR</a:t>
                      </a:r>
                      <a:endParaRPr lang="en-US" sz="12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SELD_score</a:t>
                      </a:r>
                      <a:endParaRPr lang="en-US" sz="1200" b="1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0.36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31.41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0.69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0.46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0.49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19.67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0.76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37.82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0.02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0.73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70.68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0.22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0.73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0.03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25.11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0.02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0.71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0.18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29.95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0.65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0.52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0.1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26.62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0.18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0.65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180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0.93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42.73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0.58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0.55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0.11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26.19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0.12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0.66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0.45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15.87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0.35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0.02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0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180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0.93</a:t>
                      </a:r>
                      <a:endParaRPr lang="en-US" altLang="zh-CN" sz="1200" b="0" i="0" u="none" strike="noStrike">
                        <a:solidFill>
                          <a:srgbClr val="2C2C36"/>
                        </a:solidFill>
                        <a:effectLst/>
                        <a:latin typeface="Segoe UI" panose="020B0502040204020203" pitchFamily="34" charset="0"/>
                        <a:ea typeface="等线" panose="02010600030101010101" charset="-122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423668" y="2357125"/>
          <a:ext cx="3730785" cy="433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参数修改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影响训练过程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影响最终性能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1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Batch Size (32→64)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训练速度提升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泛化能力可能下降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梯度更新平稳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在大数据集上的表现更稳定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1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显存需求增加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3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Sequence Length (50→100)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显存和计算需求显著提升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长时依赖建模更好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0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捕捉更多上下文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对短时间事件可能引入噪声，过拟合风险增加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3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Epoch (1000→300)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训练时间大幅减少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可能表现为欠拟合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收敛不足的风险增加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 </a:t>
                      </a:r>
                      <a:r>
                        <a:rPr lang="zh-CN" altLang="en-US" sz="1100" u="none" strike="noStrike">
                          <a:effectLst/>
                        </a:rPr>
                        <a:t>复杂任务上性能下降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08" marR="8808" marT="880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3387458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对比模型详情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28" y="1996769"/>
            <a:ext cx="2810861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455" y="2050021"/>
            <a:ext cx="2839063" cy="21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4798" y="1996769"/>
            <a:ext cx="2880000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387" y="4482097"/>
            <a:ext cx="2897201" cy="216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6949" y="4482097"/>
            <a:ext cx="2813023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4698714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原模型与修改模型的对比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022" y="2147637"/>
            <a:ext cx="5134713" cy="370291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3618290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原模型整体评价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53907" y="1743815"/>
          <a:ext cx="6543005" cy="5012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0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类别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分析结果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检测性能一般（</a:t>
                      </a:r>
                      <a:r>
                        <a:rPr lang="en-US" altLang="zh-CN" sz="1000" u="none" strike="noStrike">
                          <a:effectLst/>
                        </a:rPr>
                        <a:t>F-score 0.38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），定位误差较高（</a:t>
                      </a:r>
                      <a:r>
                        <a:rPr lang="en-US" altLang="zh-CN" sz="1000" u="none" strike="noStrike">
                          <a:effectLst/>
                        </a:rPr>
                        <a:t>LE 29.33°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），定位召回率较高（</a:t>
                      </a:r>
                      <a:r>
                        <a:rPr lang="en-US" altLang="zh-CN" sz="1000" u="none" strike="noStrike">
                          <a:effectLst/>
                        </a:rPr>
                        <a:t>LR 0.69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7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0.46</a:t>
                      </a:r>
                      <a:r>
                        <a:rPr lang="zh-CN" altLang="en-US" sz="1000" u="none" strike="noStrike">
                          <a:effectLst/>
                        </a:rPr>
                        <a:t>）显示模型对该类别的整体表现中等。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检测性能最佳（</a:t>
                      </a:r>
                      <a:r>
                        <a:rPr lang="en-US" sz="1000" u="none" strike="noStrike">
                          <a:effectLst/>
                        </a:rPr>
                        <a:t>F-score 0.49），</a:t>
                      </a:r>
                      <a:r>
                        <a:rPr lang="zh-CN" altLang="en-US" sz="1000" u="none" strike="noStrike">
                          <a:effectLst/>
                        </a:rPr>
                        <a:t>定位误差最低（</a:t>
                      </a:r>
                      <a:r>
                        <a:rPr lang="en-US" sz="1000" u="none" strike="noStrike">
                          <a:effectLst/>
                        </a:rPr>
                        <a:t>LE 19.69°），</a:t>
                      </a:r>
                      <a:r>
                        <a:rPr lang="zh-CN" altLang="en-US" sz="1000" u="none" strike="noStrike">
                          <a:effectLst/>
                        </a:rPr>
                        <a:t>定位召回率较高（</a:t>
                      </a:r>
                      <a:r>
                        <a:rPr lang="en-US" sz="1000" u="none" strike="noStrike">
                          <a:effectLst/>
                        </a:rPr>
                        <a:t>LR 0.78）。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17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0.40</a:t>
                      </a:r>
                      <a:r>
                        <a:rPr lang="zh-CN" altLang="en-US" sz="1000" u="none" strike="noStrike">
                          <a:effectLst/>
                        </a:rPr>
                        <a:t>）为所有类别中表现最好的类别。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检测性能差（</a:t>
                      </a:r>
                      <a:r>
                        <a:rPr lang="en-US" sz="1000" u="none" strike="noStrike">
                          <a:effectLst/>
                        </a:rPr>
                        <a:t>F-score 0.17），</a:t>
                      </a:r>
                      <a:r>
                        <a:rPr lang="zh-CN" altLang="en-US" sz="1000" u="none" strike="noStrike">
                          <a:effectLst/>
                        </a:rPr>
                        <a:t>定位误差中等（</a:t>
                      </a:r>
                      <a:r>
                        <a:rPr lang="en-US" sz="1000" u="none" strike="noStrike">
                          <a:effectLst/>
                        </a:rPr>
                        <a:t>LE 25.00°），</a:t>
                      </a:r>
                      <a:r>
                        <a:rPr lang="zh-CN" altLang="en-US" sz="1000" u="none" strike="noStrike">
                          <a:effectLst/>
                        </a:rPr>
                        <a:t>定位召回率极低（</a:t>
                      </a:r>
                      <a:r>
                        <a:rPr lang="en-US" sz="1000" u="none" strike="noStrike">
                          <a:effectLst/>
                        </a:rPr>
                        <a:t>LR 0.23）。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4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0.62</a:t>
                      </a:r>
                      <a:r>
                        <a:rPr lang="zh-CN" altLang="en-US" sz="1000" u="none" strike="noStrike">
                          <a:effectLst/>
                        </a:rPr>
                        <a:t>）表现中等，但定位能力需要提升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4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检测和定位性能均较差（</a:t>
                      </a:r>
                      <a:r>
                        <a:rPr lang="en-US" sz="1000" u="none" strike="noStrike">
                          <a:effectLst/>
                        </a:rPr>
                        <a:t>F-score 0.03，LE 39.35°），</a:t>
                      </a:r>
                      <a:r>
                        <a:rPr lang="zh-CN" altLang="en-US" sz="1000" u="none" strike="noStrike">
                          <a:effectLst/>
                        </a:rPr>
                        <a:t>定位召回率中等（</a:t>
                      </a:r>
                      <a:r>
                        <a:rPr lang="en-US" sz="1000" u="none" strike="noStrike">
                          <a:effectLst/>
                        </a:rPr>
                        <a:t>LR 0.45）。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4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0.63</a:t>
                      </a:r>
                      <a:r>
                        <a:rPr lang="zh-CN" altLang="en-US" sz="1000" u="none" strike="noStrike">
                          <a:effectLst/>
                        </a:rPr>
                        <a:t>）表现中等，但定位能力需要提升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检测性能差（</a:t>
                      </a:r>
                      <a:r>
                        <a:rPr lang="en-US" altLang="zh-CN" sz="1000" u="none" strike="noStrike">
                          <a:effectLst/>
                        </a:rPr>
                        <a:t>F-score 0.04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），定位误差较高（</a:t>
                      </a:r>
                      <a:r>
                        <a:rPr lang="en-US" altLang="zh-CN" sz="1000" u="none" strike="noStrike">
                          <a:effectLst/>
                        </a:rPr>
                        <a:t>LE 46.21°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），定位召回率较低（</a:t>
                      </a:r>
                      <a:r>
                        <a:rPr lang="en-US" altLang="zh-CN" sz="1000" u="none" strike="noStrike">
                          <a:effectLst/>
                        </a:rPr>
                        <a:t>LR 0.26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4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0.68</a:t>
                      </a:r>
                      <a:r>
                        <a:rPr lang="zh-CN" altLang="en-US" sz="1000" u="none" strike="noStrike">
                          <a:effectLst/>
                        </a:rPr>
                        <a:t>）较差，需改善对该类别的检测和定位能力。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检测性能一般（</a:t>
                      </a:r>
                      <a:r>
                        <a:rPr lang="en-US" altLang="zh-CN" sz="1000" u="none" strike="noStrike">
                          <a:effectLst/>
                        </a:rPr>
                        <a:t>F-score 0.20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），定位误差较高（</a:t>
                      </a:r>
                      <a:r>
                        <a:rPr lang="en-US" altLang="zh-CN" sz="1000" u="none" strike="noStrike">
                          <a:effectLst/>
                        </a:rPr>
                        <a:t>LE 29.94°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），定位召回率较高（</a:t>
                      </a:r>
                      <a:r>
                        <a:rPr lang="en-US" altLang="zh-CN" sz="1000" u="none" strike="noStrike">
                          <a:effectLst/>
                        </a:rPr>
                        <a:t>LR 0.59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6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0.53</a:t>
                      </a:r>
                      <a:r>
                        <a:rPr lang="zh-CN" altLang="en-US" sz="1000" u="none" strike="noStrike">
                          <a:effectLst/>
                        </a:rPr>
                        <a:t>）显示模型对该类别的表现中等，但有进一步优化空间。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检测性能较差（</a:t>
                      </a:r>
                      <a:r>
                        <a:rPr lang="en-US" altLang="zh-CN" sz="1000" u="none" strike="noStrike">
                          <a:effectLst/>
                        </a:rPr>
                        <a:t>F-score 0.07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），定位误差中等（</a:t>
                      </a:r>
                      <a:r>
                        <a:rPr lang="en-US" altLang="zh-CN" sz="1000" u="none" strike="noStrike">
                          <a:effectLst/>
                        </a:rPr>
                        <a:t>LE 28.59°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），定位召回率较低（</a:t>
                      </a:r>
                      <a:r>
                        <a:rPr lang="en-US" altLang="zh-CN" sz="1000" u="none" strike="noStrike">
                          <a:effectLst/>
                        </a:rPr>
                        <a:t>LR 0.16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4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0.67</a:t>
                      </a:r>
                      <a:r>
                        <a:rPr lang="zh-CN" altLang="en-US" sz="1000" u="none" strike="noStrike">
                          <a:effectLst/>
                        </a:rPr>
                        <a:t>）较差，模型在该类别上表现需要进一步优化。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检测性能较差（</a:t>
                      </a:r>
                      <a:r>
                        <a:rPr lang="en-US" altLang="zh-CN" sz="1000" u="none" strike="noStrike">
                          <a:effectLst/>
                        </a:rPr>
                        <a:t>F-score 0.20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），定位误差最低之一（</a:t>
                      </a:r>
                      <a:r>
                        <a:rPr lang="en-US" altLang="zh-CN" sz="1000" u="none" strike="noStrike">
                          <a:effectLst/>
                        </a:rPr>
                        <a:t>LE 16.84°</a:t>
                      </a:r>
                      <a:r>
                        <a:rPr lang="zh-CN" altLang="en-US" sz="1000" u="none" strike="noStrike">
                          <a:effectLst/>
                        </a:rPr>
                        <a:t>），但定位召回率较低（</a:t>
                      </a:r>
                      <a:r>
                        <a:rPr lang="en-US" altLang="zh-CN" sz="1000" u="none" strike="noStrike">
                          <a:effectLst/>
                        </a:rPr>
                        <a:t>LR 0.21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417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0.61</a:t>
                      </a:r>
                      <a:r>
                        <a:rPr lang="zh-CN" altLang="en-US" sz="1000" u="none" strike="noStrike">
                          <a:effectLst/>
                        </a:rPr>
                        <a:t>）表现中等，但定位能力需要提升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检测性能一般（</a:t>
                      </a:r>
                      <a:r>
                        <a:rPr lang="en-US" sz="1000" u="none" strike="noStrike">
                          <a:effectLst/>
                        </a:rPr>
                        <a:t>F-score 0.18），</a:t>
                      </a:r>
                      <a:r>
                        <a:rPr lang="zh-CN" altLang="en-US" sz="1000" u="none" strike="noStrike">
                          <a:effectLst/>
                        </a:rPr>
                        <a:t>定位误差较高（</a:t>
                      </a:r>
                      <a:r>
                        <a:rPr lang="en-US" sz="1000" u="none" strike="noStrike">
                          <a:effectLst/>
                        </a:rPr>
                        <a:t>LE 45.11°），</a:t>
                      </a:r>
                      <a:r>
                        <a:rPr lang="zh-CN" altLang="en-US" sz="1000" u="none" strike="noStrike">
                          <a:effectLst/>
                        </a:rPr>
                        <a:t>定位召回率中等（</a:t>
                      </a:r>
                      <a:r>
                        <a:rPr lang="en-US" sz="1000" u="none" strike="noStrike">
                          <a:effectLst/>
                        </a:rPr>
                        <a:t>LR 0.48）。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417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sz="1000" u="none" strike="noStrike">
                          <a:effectLst/>
                        </a:rPr>
                        <a:t>SELD_score 0.59）</a:t>
                      </a:r>
                      <a:r>
                        <a:rPr lang="zh-CN" altLang="en-US" sz="1000" u="none" strike="noStrike">
                          <a:effectLst/>
                        </a:rPr>
                        <a:t>表现中等，但定位能力需要提升。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检测性能较差（</a:t>
                      </a:r>
                      <a:r>
                        <a:rPr lang="en-US" altLang="zh-CN" sz="1000" u="none" strike="noStrike">
                          <a:effectLst/>
                        </a:rPr>
                        <a:t>F-score 0.05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），定位误差较低（</a:t>
                      </a:r>
                      <a:r>
                        <a:rPr lang="en-US" altLang="zh-CN" sz="1000" u="none" strike="noStrike">
                          <a:effectLst/>
                        </a:rPr>
                        <a:t>LE 26.19°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），定位召回率极低（</a:t>
                      </a:r>
                      <a:r>
                        <a:rPr lang="en-US" altLang="zh-CN" sz="1000" u="none" strike="noStrike">
                          <a:effectLst/>
                        </a:rPr>
                        <a:t>LR 0.09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417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0.72</a:t>
                      </a:r>
                      <a:r>
                        <a:rPr lang="zh-CN" altLang="en-US" sz="1000" u="none" strike="noStrike">
                          <a:effectLst/>
                        </a:rPr>
                        <a:t>）显示模型对该类别的性能较差。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检测性能较好（</a:t>
                      </a:r>
                      <a:r>
                        <a:rPr lang="en-US" altLang="zh-CN" sz="1000" u="none" strike="noStrike">
                          <a:effectLst/>
                        </a:rPr>
                        <a:t>F-score 0.30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），定位误差最低（</a:t>
                      </a:r>
                      <a:r>
                        <a:rPr lang="en-US" altLang="zh-CN" sz="1000" u="none" strike="noStrike">
                          <a:effectLst/>
                        </a:rPr>
                        <a:t>LE 16.70°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），定位召回率较低（</a:t>
                      </a:r>
                      <a:r>
                        <a:rPr lang="en-US" altLang="zh-CN" sz="1000" u="none" strike="noStrike">
                          <a:effectLst/>
                        </a:rPr>
                        <a:t>LR 0.27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06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0.57</a:t>
                      </a:r>
                      <a:r>
                        <a:rPr lang="zh-CN" altLang="en-US" sz="1000" u="none" strike="noStrike">
                          <a:effectLst/>
                        </a:rPr>
                        <a:t>）显示该类别表现较好，但定位性能仍有改进空间。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0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检测性能较差（</a:t>
                      </a:r>
                      <a:r>
                        <a:rPr lang="en-US" sz="1000" u="none" strike="noStrike">
                          <a:effectLst/>
                        </a:rPr>
                        <a:t>F-score 0.03），</a:t>
                      </a:r>
                      <a:r>
                        <a:rPr lang="zh-CN" altLang="en-US" sz="1000" u="none" strike="noStrike">
                          <a:effectLst/>
                        </a:rPr>
                        <a:t>定位误差最低（</a:t>
                      </a:r>
                      <a:r>
                        <a:rPr lang="en-US" sz="1000" u="none" strike="noStrike">
                          <a:effectLst/>
                        </a:rPr>
                        <a:t>LE 4.05°），</a:t>
                      </a:r>
                      <a:r>
                        <a:rPr lang="zh-CN" altLang="en-US" sz="1000" u="none" strike="noStrike">
                          <a:effectLst/>
                        </a:rPr>
                        <a:t>但定位召回率极低（</a:t>
                      </a:r>
                      <a:r>
                        <a:rPr lang="en-US" sz="1000" u="none" strike="noStrike">
                          <a:effectLst/>
                        </a:rPr>
                        <a:t>LR 0.01）。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417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0.68</a:t>
                      </a:r>
                      <a:r>
                        <a:rPr lang="zh-CN" altLang="en-US" sz="1000" u="none" strike="noStrike">
                          <a:effectLst/>
                        </a:rPr>
                        <a:t>）显示模型在该类别上整体表现较差。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90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检测和定位完全失败（</a:t>
                      </a:r>
                      <a:r>
                        <a:rPr lang="en-US" sz="1000" u="none" strike="noStrike">
                          <a:effectLst/>
                        </a:rPr>
                        <a:t>F-score 0，LE 180°，LR 0.00）。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4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0.94</a:t>
                      </a:r>
                      <a:r>
                        <a:rPr lang="zh-CN" altLang="en-US" sz="1000" u="none" strike="noStrike">
                          <a:effectLst/>
                        </a:rPr>
                        <a:t>）为最差类别，表明模型完全无法处理该类别。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61" marR="861" marT="861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562088" y="1801368"/>
            <a:ext cx="41056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/>
            <a:r>
              <a:rPr lang="zh-CN" altLang="en-US" sz="1200"/>
              <a:t>当前模型表现中等但是有些类别表现不好，需要优化。</a:t>
            </a:r>
            <a:endParaRPr lang="en-US" altLang="zh-CN" sz="1200"/>
          </a:p>
          <a:p>
            <a:pPr indent="323850"/>
            <a:r>
              <a:rPr lang="zh-CN" altLang="en-US" sz="1200" b="1"/>
              <a:t>总体问题</a:t>
            </a:r>
          </a:p>
          <a:p>
            <a:pPr indent="323850"/>
            <a:r>
              <a:rPr lang="zh-CN" altLang="en-US" sz="1200"/>
              <a:t>错误率较高（</a:t>
            </a:r>
            <a:r>
              <a:rPr lang="en-US" altLang="zh-CN" sz="1200"/>
              <a:t>ER 0.76</a:t>
            </a:r>
            <a:r>
              <a:rPr lang="zh-CN" altLang="en-US" sz="1200"/>
              <a:t>）：说明模型在事件检测任务中存在漏检和误检。</a:t>
            </a:r>
          </a:p>
          <a:p>
            <a:pPr indent="323850"/>
            <a:r>
              <a:rPr lang="zh-CN" altLang="en-US" sz="1200"/>
              <a:t>部分类别的定位误差大（类别 </a:t>
            </a:r>
            <a:r>
              <a:rPr lang="en-US" altLang="zh-CN" sz="1200"/>
              <a:t>4</a:t>
            </a:r>
            <a:r>
              <a:rPr lang="zh-CN" altLang="en-US" sz="1200"/>
              <a:t>、</a:t>
            </a:r>
            <a:r>
              <a:rPr lang="en-US" altLang="zh-CN" sz="1200"/>
              <a:t>8</a:t>
            </a:r>
            <a:r>
              <a:rPr lang="zh-CN" altLang="en-US" sz="1200"/>
              <a:t>、</a:t>
            </a:r>
            <a:r>
              <a:rPr lang="en-US" altLang="zh-CN" sz="1200"/>
              <a:t>12</a:t>
            </a:r>
            <a:r>
              <a:rPr lang="zh-CN" altLang="en-US" sz="1200"/>
              <a:t>）：说明模型对这些类别的定位能力较弱。</a:t>
            </a:r>
          </a:p>
          <a:p>
            <a:pPr indent="323850"/>
            <a:r>
              <a:rPr lang="zh-CN" altLang="en-US" sz="1200"/>
              <a:t>部分类别的 </a:t>
            </a:r>
            <a:r>
              <a:rPr lang="en-US" altLang="zh-CN" sz="1200"/>
              <a:t>F-score </a:t>
            </a:r>
            <a:r>
              <a:rPr lang="zh-CN" altLang="en-US" sz="1200"/>
              <a:t>和 </a:t>
            </a:r>
            <a:r>
              <a:rPr lang="en-US" altLang="zh-CN" sz="1200"/>
              <a:t>LR </a:t>
            </a:r>
            <a:r>
              <a:rPr lang="zh-CN" altLang="en-US" sz="1200"/>
              <a:t>接近 </a:t>
            </a:r>
            <a:r>
              <a:rPr lang="en-US" altLang="zh-CN" sz="1200"/>
              <a:t>0</a:t>
            </a:r>
            <a:r>
              <a:rPr lang="zh-CN" altLang="en-US" sz="1200"/>
              <a:t>（类别 </a:t>
            </a:r>
            <a:r>
              <a:rPr lang="en-US" altLang="zh-CN" sz="1200"/>
              <a:t>12 </a:t>
            </a:r>
            <a:r>
              <a:rPr lang="zh-CN" altLang="en-US" sz="1200"/>
              <a:t>和 </a:t>
            </a:r>
            <a:r>
              <a:rPr lang="en-US" altLang="zh-CN" sz="1200"/>
              <a:t>9</a:t>
            </a:r>
            <a:r>
              <a:rPr lang="zh-CN" altLang="en-US" sz="1200"/>
              <a:t>）：表明模型无法正确检测和定位这些类别的事件。</a:t>
            </a:r>
          </a:p>
          <a:p>
            <a:pPr indent="323850"/>
            <a:r>
              <a:rPr lang="zh-CN" altLang="en-US" sz="1200" b="1"/>
              <a:t>改进方向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针对低性能类别进行优化：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对类别 </a:t>
            </a:r>
            <a:r>
              <a:rPr lang="en-US" altLang="zh-CN" sz="1200"/>
              <a:t>12</a:t>
            </a:r>
            <a:r>
              <a:rPr lang="zh-CN" altLang="en-US" sz="1200"/>
              <a:t>、</a:t>
            </a:r>
            <a:r>
              <a:rPr lang="en-US" altLang="zh-CN" sz="1200"/>
              <a:t>9 </a:t>
            </a:r>
            <a:r>
              <a:rPr lang="zh-CN" altLang="en-US" sz="1200"/>
              <a:t>和 </a:t>
            </a:r>
            <a:r>
              <a:rPr lang="en-US" altLang="zh-CN" sz="1200"/>
              <a:t>11 </a:t>
            </a:r>
            <a:r>
              <a:rPr lang="zh-CN" altLang="en-US" sz="1200"/>
              <a:t>增加训练数据或使用数据增强技术，提高模型对这些类别的识别能力。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使用更先进的定位模块（如加入注意力机制或多尺度特征提取），降低高误差类别的 </a:t>
            </a:r>
            <a:r>
              <a:rPr lang="en-US" altLang="zh-CN" sz="1200"/>
              <a:t>LE </a:t>
            </a:r>
            <a:r>
              <a:rPr lang="zh-CN" altLang="en-US" sz="1200"/>
              <a:t>值。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增加训练 </a:t>
            </a:r>
            <a:r>
              <a:rPr lang="en-US" altLang="zh-CN" sz="1200"/>
              <a:t>Epoch </a:t>
            </a:r>
            <a:r>
              <a:rPr lang="zh-CN" altLang="en-US" sz="1200"/>
              <a:t>或调整学习率，使模型有更多机会学习数据中的复杂模式。</a:t>
            </a:r>
          </a:p>
          <a:p>
            <a:pPr indent="323850"/>
            <a:endParaRPr lang="zh-CN" altLang="en-US"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9" name="矩形 8"/>
          <p:cNvSpPr/>
          <p:nvPr/>
        </p:nvSpPr>
        <p:spPr>
          <a:xfrm>
            <a:off x="6571093" y="0"/>
            <a:ext cx="1944257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374949" y="215903"/>
            <a:ext cx="1344000" cy="372110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875933" y="176214"/>
            <a:ext cx="1522892" cy="6489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代码解释以及理论证明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764798" y="236317"/>
            <a:ext cx="1591538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84387" y="1259665"/>
            <a:ext cx="5790137" cy="420307"/>
            <a:chOff x="1027389" y="2365256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1027389" y="2365256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7445" y="2365281"/>
              <a:ext cx="3849123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2.3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结果输出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修改模型整体评价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562088" y="1801368"/>
            <a:ext cx="41056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290"/>
            <a:r>
              <a:rPr lang="zh-CN" altLang="en-US" sz="1200"/>
              <a:t>错误率从 </a:t>
            </a:r>
            <a:r>
              <a:rPr lang="en-US" altLang="zh-CN" sz="1200"/>
              <a:t>0.76 </a:t>
            </a:r>
            <a:r>
              <a:rPr lang="zh-CN" altLang="en-US" sz="1200"/>
              <a:t>降至 </a:t>
            </a:r>
            <a:r>
              <a:rPr lang="en-US" altLang="zh-CN" sz="1200"/>
              <a:t>0.74</a:t>
            </a:r>
            <a:r>
              <a:rPr lang="zh-CN" altLang="en-US" sz="1200"/>
              <a:t>：所有类别的 </a:t>
            </a:r>
            <a:r>
              <a:rPr lang="en-US" altLang="zh-CN" sz="1200"/>
              <a:t>ER </a:t>
            </a:r>
            <a:r>
              <a:rPr lang="zh-CN" altLang="en-US" sz="1200"/>
              <a:t>都有小幅下降，说明修改参数后模型在声音事件检测（</a:t>
            </a:r>
            <a:r>
              <a:rPr lang="en-US" altLang="zh-CN" sz="1200"/>
              <a:t>SED</a:t>
            </a:r>
            <a:r>
              <a:rPr lang="zh-CN" altLang="en-US" sz="1200"/>
              <a:t>）任务中误检和漏检减少了一些。</a:t>
            </a:r>
          </a:p>
          <a:p>
            <a:pPr indent="288290"/>
            <a:r>
              <a:rPr lang="zh-CN" altLang="en-US" sz="1200"/>
              <a:t>整体 </a:t>
            </a:r>
            <a:r>
              <a:rPr lang="en-US" altLang="zh-CN" sz="1200"/>
              <a:t>SELD_score </a:t>
            </a:r>
            <a:r>
              <a:rPr lang="zh-CN" altLang="en-US" sz="1200"/>
              <a:t>的范围保持类似，部分类别的 </a:t>
            </a:r>
            <a:r>
              <a:rPr lang="en-US" altLang="zh-CN" sz="1200"/>
              <a:t>SELD_score </a:t>
            </a:r>
            <a:r>
              <a:rPr lang="zh-CN" altLang="en-US" sz="1200"/>
              <a:t>略有下降（改进），如类别 </a:t>
            </a:r>
            <a:r>
              <a:rPr lang="en-US" altLang="zh-CN" sz="1200"/>
              <a:t>1</a:t>
            </a:r>
            <a:r>
              <a:rPr lang="zh-CN" altLang="en-US" sz="1200"/>
              <a:t>、</a:t>
            </a:r>
            <a:r>
              <a:rPr lang="en-US" altLang="zh-CN" sz="1200"/>
              <a:t>5</a:t>
            </a:r>
            <a:r>
              <a:rPr lang="zh-CN" altLang="en-US" sz="1200"/>
              <a:t>、</a:t>
            </a:r>
            <a:r>
              <a:rPr lang="en-US" altLang="zh-CN" sz="1200"/>
              <a:t>10</a:t>
            </a:r>
            <a:r>
              <a:rPr lang="zh-CN" altLang="en-US" sz="1200"/>
              <a:t>，而其他类别（如类别 </a:t>
            </a:r>
            <a:r>
              <a:rPr lang="en-US" altLang="zh-CN" sz="1200"/>
              <a:t>7 </a:t>
            </a:r>
            <a:r>
              <a:rPr lang="zh-CN" altLang="en-US" sz="1200"/>
              <a:t>和 </a:t>
            </a:r>
            <a:r>
              <a:rPr lang="en-US" altLang="zh-CN" sz="1200"/>
              <a:t>12</a:t>
            </a:r>
            <a:r>
              <a:rPr lang="zh-CN" altLang="en-US" sz="1200"/>
              <a:t>）的 </a:t>
            </a:r>
            <a:r>
              <a:rPr lang="en-US" altLang="zh-CN" sz="1200"/>
              <a:t>SELD_score </a:t>
            </a:r>
            <a:r>
              <a:rPr lang="zh-CN" altLang="en-US" sz="1200"/>
              <a:t>变化很小，整体性能的提升有限。</a:t>
            </a:r>
          </a:p>
          <a:p>
            <a:pPr indent="288290"/>
            <a:r>
              <a:rPr lang="zh-CN" altLang="en-US" sz="1200"/>
              <a:t>定位误差：修改后的 </a:t>
            </a:r>
            <a:r>
              <a:rPr lang="en-US" altLang="zh-CN" sz="1200"/>
              <a:t>LE </a:t>
            </a:r>
            <a:r>
              <a:rPr lang="zh-CN" altLang="en-US" sz="1200"/>
              <a:t>范围从 </a:t>
            </a:r>
            <a:r>
              <a:rPr lang="en-US" altLang="zh-CN" sz="1200"/>
              <a:t>15.87° </a:t>
            </a:r>
            <a:r>
              <a:rPr lang="zh-CN" altLang="en-US" sz="1200"/>
              <a:t>到 </a:t>
            </a:r>
            <a:r>
              <a:rPr lang="en-US" altLang="zh-CN" sz="1200"/>
              <a:t>180°</a:t>
            </a:r>
            <a:r>
              <a:rPr lang="zh-CN" altLang="en-US" sz="1200"/>
              <a:t>，与修改前的范围（</a:t>
            </a:r>
            <a:r>
              <a:rPr lang="en-US" altLang="zh-CN" sz="1200"/>
              <a:t>4.05° </a:t>
            </a:r>
            <a:r>
              <a:rPr lang="zh-CN" altLang="en-US" sz="1200"/>
              <a:t>到 </a:t>
            </a:r>
            <a:r>
              <a:rPr lang="en-US" altLang="zh-CN" sz="1200"/>
              <a:t>180°</a:t>
            </a:r>
            <a:r>
              <a:rPr lang="zh-CN" altLang="en-US" sz="1200"/>
              <a:t>）稍有提升。</a:t>
            </a:r>
          </a:p>
          <a:p>
            <a:pPr indent="288290"/>
            <a:r>
              <a:rPr lang="zh-CN" altLang="en-US" sz="1200"/>
              <a:t>检测性能在参数调整后对一些高性能类别的检测能力保持稳定，但未能显著改善低性能类别的检测能力。</a:t>
            </a:r>
          </a:p>
          <a:p>
            <a:pPr indent="288290"/>
            <a:r>
              <a:rPr lang="zh-CN" altLang="en-US" sz="1200"/>
              <a:t>定位召回率：修改参数对部分类别（如类别 </a:t>
            </a:r>
            <a:r>
              <a:rPr lang="en-US" altLang="zh-CN" sz="1200"/>
              <a:t>5</a:t>
            </a:r>
            <a:r>
              <a:rPr lang="zh-CN" altLang="en-US" sz="1200"/>
              <a:t>）的定位能力有一定改善，但对难以处理的类别仍无显著提升。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84387" y="1679972"/>
          <a:ext cx="6503381" cy="504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0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类别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分析结果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检测性能一般（</a:t>
                      </a:r>
                      <a:r>
                        <a:rPr lang="en-US" altLang="zh-CN" sz="1000" u="none" strike="noStrike">
                          <a:effectLst/>
                        </a:rPr>
                        <a:t>F-score 0.36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），定位误差较高（</a:t>
                      </a:r>
                      <a:r>
                        <a:rPr lang="en-US" altLang="zh-CN" sz="1000" u="none" strike="noStrike">
                          <a:effectLst/>
                        </a:rPr>
                        <a:t>LE 31.41°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），定位召回率较高（</a:t>
                      </a:r>
                      <a:r>
                        <a:rPr lang="en-US" altLang="zh-CN" sz="1000" u="none" strike="noStrike">
                          <a:effectLst/>
                        </a:rPr>
                        <a:t>LR 0.69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1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0.46</a:t>
                      </a:r>
                      <a:r>
                        <a:rPr lang="zh-CN" altLang="en-US" sz="1000" u="none" strike="noStrike">
                          <a:effectLst/>
                        </a:rPr>
                        <a:t>）显示模型对该类别表现中等，但仍有改进空间。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检测性能最佳（</a:t>
                      </a:r>
                      <a:r>
                        <a:rPr lang="en-US" sz="1000" u="none" strike="noStrike">
                          <a:effectLst/>
                        </a:rPr>
                        <a:t>F-score 0.49），</a:t>
                      </a:r>
                      <a:r>
                        <a:rPr lang="zh-CN" altLang="en-US" sz="1000" u="none" strike="noStrike">
                          <a:effectLst/>
                        </a:rPr>
                        <a:t>定位误差最低（</a:t>
                      </a:r>
                      <a:r>
                        <a:rPr lang="en-US" sz="1000" u="none" strike="noStrike">
                          <a:effectLst/>
                        </a:rPr>
                        <a:t>LE 19.67°），</a:t>
                      </a:r>
                      <a:r>
                        <a:rPr lang="zh-CN" altLang="en-US" sz="1000" u="none" strike="noStrike">
                          <a:effectLst/>
                        </a:rPr>
                        <a:t>定位召回率最高（</a:t>
                      </a:r>
                      <a:r>
                        <a:rPr lang="en-US" sz="1000" u="none" strike="noStrike">
                          <a:effectLst/>
                        </a:rPr>
                        <a:t>LR 0.76）。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0.4</a:t>
                      </a:r>
                      <a:r>
                        <a:rPr lang="zh-CN" altLang="en-US" sz="1000" u="none" strike="noStrike">
                          <a:effectLst/>
                        </a:rPr>
                        <a:t>）为所有类别中表现最好的类别。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检测和定位性能完全失败（</a:t>
                      </a:r>
                      <a:r>
                        <a:rPr lang="en-US" altLang="zh-CN" sz="1000" u="none" strike="noStrike">
                          <a:effectLst/>
                        </a:rPr>
                        <a:t>F-score 0</a:t>
                      </a:r>
                      <a:r>
                        <a:rPr lang="zh-CN" altLang="en-US" sz="1000" u="none" strike="noStrike">
                          <a:effectLst/>
                        </a:rPr>
                        <a:t>，</a:t>
                      </a:r>
                      <a:r>
                        <a:rPr lang="en-US" altLang="zh-CN" sz="1000" u="none" strike="noStrike">
                          <a:effectLst/>
                        </a:rPr>
                        <a:t>LR 0.02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），定位误差较高（</a:t>
                      </a:r>
                      <a:r>
                        <a:rPr lang="en-US" altLang="zh-CN" sz="1000" u="none" strike="noStrike">
                          <a:effectLst/>
                        </a:rPr>
                        <a:t>LE 37.82°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1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0.73</a:t>
                      </a:r>
                      <a:r>
                        <a:rPr lang="zh-CN" altLang="en-US" sz="1000" u="none" strike="noStrike">
                          <a:effectLst/>
                        </a:rPr>
                        <a:t>）较差，需重点优化对该类别的检测和定位能力。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检测性能完全失败（</a:t>
                      </a:r>
                      <a:r>
                        <a:rPr lang="en-US" altLang="zh-CN" sz="1000" u="none" strike="noStrike">
                          <a:effectLst/>
                        </a:rPr>
                        <a:t>F-score 0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），定位误差非常高（</a:t>
                      </a:r>
                      <a:r>
                        <a:rPr lang="en-US" altLang="zh-CN" sz="1000" u="none" strike="noStrike">
                          <a:effectLst/>
                        </a:rPr>
                        <a:t>LE 70.68°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），定位召回率较低（</a:t>
                      </a:r>
                      <a:r>
                        <a:rPr lang="en-US" altLang="zh-CN" sz="1000" u="none" strike="noStrike">
                          <a:effectLst/>
                        </a:rPr>
                        <a:t>LR 0.22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1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0.73</a:t>
                      </a:r>
                      <a:r>
                        <a:rPr lang="zh-CN" altLang="en-US" sz="1000" u="none" strike="noStrike">
                          <a:effectLst/>
                        </a:rPr>
                        <a:t>）较差，说明模型无法正确处理该类别的事件。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检测性能较差（</a:t>
                      </a:r>
                      <a:r>
                        <a:rPr lang="en-US" sz="1000" u="none" strike="noStrike">
                          <a:effectLst/>
                        </a:rPr>
                        <a:t>F-score 0.03），</a:t>
                      </a:r>
                      <a:r>
                        <a:rPr lang="zh-CN" altLang="en-US" sz="1000" u="none" strike="noStrike">
                          <a:effectLst/>
                        </a:rPr>
                        <a:t>定位误差中等（</a:t>
                      </a:r>
                      <a:r>
                        <a:rPr lang="en-US" sz="1000" u="none" strike="noStrike">
                          <a:effectLst/>
                        </a:rPr>
                        <a:t>LE 25.11°），</a:t>
                      </a:r>
                      <a:r>
                        <a:rPr lang="zh-CN" altLang="en-US" sz="1000" u="none" strike="noStrike">
                          <a:effectLst/>
                        </a:rPr>
                        <a:t>定位召回率极低（</a:t>
                      </a:r>
                      <a:r>
                        <a:rPr lang="en-US" sz="1000" u="none" strike="noStrike">
                          <a:effectLst/>
                        </a:rPr>
                        <a:t>LR 0.02）。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1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0.71</a:t>
                      </a:r>
                      <a:r>
                        <a:rPr lang="zh-CN" altLang="en-US" sz="1000" u="none" strike="noStrike">
                          <a:effectLst/>
                        </a:rPr>
                        <a:t>）较差，模型对该类别的表现有明显不足。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检测性能一般（</a:t>
                      </a:r>
                      <a:r>
                        <a:rPr lang="en-US" altLang="zh-CN" sz="1000" u="none" strike="noStrike">
                          <a:effectLst/>
                        </a:rPr>
                        <a:t>F-score 0.18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），定位误差较高（</a:t>
                      </a:r>
                      <a:r>
                        <a:rPr lang="en-US" altLang="zh-CN" sz="1000" u="none" strike="noStrike">
                          <a:effectLst/>
                        </a:rPr>
                        <a:t>LE 29.95°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），定位召回率较高（</a:t>
                      </a:r>
                      <a:r>
                        <a:rPr lang="en-US" altLang="zh-CN" sz="1000" u="none" strike="noStrike">
                          <a:effectLst/>
                        </a:rPr>
                        <a:t>LR 0.65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9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sz="1000" u="none" strike="noStrike">
                          <a:effectLst/>
                        </a:rPr>
                        <a:t>SELD_score 0.52）</a:t>
                      </a:r>
                      <a:r>
                        <a:rPr lang="zh-CN" altLang="en-US" sz="1000" u="none" strike="noStrike">
                          <a:effectLst/>
                        </a:rPr>
                        <a:t>中等，但检测性能仍有提升空间。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检测性能较差（</a:t>
                      </a:r>
                      <a:r>
                        <a:rPr lang="en-US" altLang="zh-CN" sz="1000" u="none" strike="noStrike">
                          <a:effectLst/>
                        </a:rPr>
                        <a:t>F-score 0.1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），定位误差较低（</a:t>
                      </a:r>
                      <a:r>
                        <a:rPr lang="en-US" altLang="zh-CN" sz="1000" u="none" strike="noStrike">
                          <a:effectLst/>
                        </a:rPr>
                        <a:t>LE 26.62°</a:t>
                      </a:r>
                      <a:r>
                        <a:rPr lang="zh-CN" altLang="en-US" sz="1000" u="none" strike="noStrike">
                          <a:effectLst/>
                        </a:rPr>
                        <a:t>），定位召回率较低（</a:t>
                      </a:r>
                      <a:r>
                        <a:rPr lang="en-US" altLang="zh-CN" sz="1000" u="none" strike="noStrike">
                          <a:effectLst/>
                        </a:rPr>
                        <a:t>LR 0.18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51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0.65</a:t>
                      </a:r>
                      <a:r>
                        <a:rPr lang="zh-CN" altLang="en-US" sz="1000" u="none" strike="noStrike">
                          <a:effectLst/>
                        </a:rPr>
                        <a:t>）较差，说明模型对该类别的检测能力不足。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0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检测和定位完全失败（</a:t>
                      </a:r>
                      <a:r>
                        <a:rPr lang="en-US" sz="1000" u="none" strike="noStrike">
                          <a:effectLst/>
                        </a:rPr>
                        <a:t>F-score 0，LE 180°，LR 0）。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06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0.93</a:t>
                      </a:r>
                      <a:r>
                        <a:rPr lang="zh-CN" altLang="en-US" sz="1000" u="none" strike="noStrike">
                          <a:effectLst/>
                        </a:rPr>
                        <a:t>）为最差类别，说明模型对该类别的处理完全失败。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检测性能一般（</a:t>
                      </a:r>
                      <a:r>
                        <a:rPr lang="en-US" sz="1000" u="none" strike="noStrike">
                          <a:effectLst/>
                        </a:rPr>
                        <a:t>F-score 0.2），</a:t>
                      </a:r>
                      <a:r>
                        <a:rPr lang="zh-CN" altLang="en-US" sz="1000" u="none" strike="noStrike">
                          <a:effectLst/>
                        </a:rPr>
                        <a:t>定位误差较高（</a:t>
                      </a:r>
                      <a:r>
                        <a:rPr lang="en-US" sz="1000" u="none" strike="noStrike">
                          <a:effectLst/>
                        </a:rPr>
                        <a:t>LE 42.73°），</a:t>
                      </a:r>
                      <a:r>
                        <a:rPr lang="zh-CN" altLang="en-US" sz="1000" u="none" strike="noStrike">
                          <a:effectLst/>
                        </a:rPr>
                        <a:t>定位召回率中等（</a:t>
                      </a:r>
                      <a:r>
                        <a:rPr lang="en-US" sz="1000" u="none" strike="noStrike">
                          <a:effectLst/>
                        </a:rPr>
                        <a:t>LR 0.58）。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9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sz="1000" u="none" strike="noStrike">
                          <a:effectLst/>
                        </a:rPr>
                        <a:t>SELD_score 0.55）</a:t>
                      </a:r>
                      <a:r>
                        <a:rPr lang="zh-CN" altLang="en-US" sz="1000" u="none" strike="noStrike">
                          <a:effectLst/>
                        </a:rPr>
                        <a:t>表现中等，但定位性能需进一步优化。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检测性能较差（</a:t>
                      </a:r>
                      <a:r>
                        <a:rPr lang="en-US" altLang="zh-CN" sz="1000" u="none" strike="noStrike">
                          <a:effectLst/>
                        </a:rPr>
                        <a:t>F-score 0.11</a:t>
                      </a:r>
                      <a:r>
                        <a:rPr lang="zh-CN" altLang="en-US" sz="1000" u="none" strike="noStrike">
                          <a:effectLst/>
                        </a:rPr>
                        <a:t>），定位误差较低（</a:t>
                      </a:r>
                      <a:r>
                        <a:rPr lang="en-US" altLang="zh-CN" sz="1000" u="none" strike="noStrike">
                          <a:effectLst/>
                        </a:rPr>
                        <a:t>LE 26.19°</a:t>
                      </a:r>
                      <a:r>
                        <a:rPr lang="zh-CN" altLang="en-US" sz="1000" u="none" strike="noStrike">
                          <a:effectLst/>
                        </a:rPr>
                        <a:t>），但定位召回率极低（</a:t>
                      </a:r>
                      <a:r>
                        <a:rPr lang="en-US" altLang="zh-CN" sz="1000" u="none" strike="noStrike">
                          <a:effectLst/>
                        </a:rPr>
                        <a:t>LR 0.12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9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0.66</a:t>
                      </a:r>
                      <a:r>
                        <a:rPr lang="zh-CN" altLang="en-US" sz="1000" u="none" strike="noStrike">
                          <a:effectLst/>
                        </a:rPr>
                        <a:t>）较差，模型在该类别的性能仍需优化。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4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检测性能较好（</a:t>
                      </a:r>
                      <a:r>
                        <a:rPr lang="en-US" sz="1000" u="none" strike="noStrike">
                          <a:effectLst/>
                        </a:rPr>
                        <a:t>F-score 0.45），</a:t>
                      </a:r>
                      <a:r>
                        <a:rPr lang="zh-CN" altLang="en-US" sz="1000" u="none" strike="noStrike">
                          <a:effectLst/>
                        </a:rPr>
                        <a:t>定位误差最低（</a:t>
                      </a:r>
                      <a:r>
                        <a:rPr lang="en-US" sz="1000" u="none" strike="noStrike">
                          <a:effectLst/>
                        </a:rPr>
                        <a:t>LE 15.87°），</a:t>
                      </a:r>
                      <a:r>
                        <a:rPr lang="zh-CN" altLang="en-US" sz="1000" u="none" strike="noStrike">
                          <a:effectLst/>
                        </a:rPr>
                        <a:t>定位召回率一般（</a:t>
                      </a:r>
                      <a:r>
                        <a:rPr lang="en-US" sz="1000" u="none" strike="noStrike">
                          <a:effectLst/>
                        </a:rPr>
                        <a:t>LR 0.35）。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69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0.5</a:t>
                      </a:r>
                      <a:r>
                        <a:rPr lang="zh-CN" altLang="en-US" sz="1000" u="none" strike="noStrike">
                          <a:effectLst/>
                        </a:rPr>
                        <a:t>）显示该类别表现较好，但定位召回率需提升。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4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检测性能完全失败（</a:t>
                      </a:r>
                      <a:r>
                        <a:rPr lang="en-US" sz="1000" u="none" strike="noStrike">
                          <a:effectLst/>
                        </a:rPr>
                        <a:t>F-score 0），</a:t>
                      </a:r>
                      <a:r>
                        <a:rPr lang="zh-CN" altLang="en-US" sz="1000" u="none" strike="noStrike">
                          <a:effectLst/>
                        </a:rPr>
                        <a:t>定位误差中等（</a:t>
                      </a:r>
                      <a:r>
                        <a:rPr lang="en-US" sz="1000" u="none" strike="noStrike">
                          <a:effectLst/>
                        </a:rPr>
                        <a:t>LE 30°），</a:t>
                      </a:r>
                      <a:r>
                        <a:rPr lang="zh-CN" altLang="en-US" sz="1000" u="none" strike="noStrike">
                          <a:effectLst/>
                        </a:rPr>
                        <a:t>定位召回率极低（</a:t>
                      </a:r>
                      <a:r>
                        <a:rPr lang="en-US" sz="1000" u="none" strike="noStrike">
                          <a:effectLst/>
                        </a:rPr>
                        <a:t>LR 0.02）。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69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0.72</a:t>
                      </a:r>
                      <a:r>
                        <a:rPr lang="zh-CN" altLang="en-US" sz="1000" u="none" strike="noStrike">
                          <a:effectLst/>
                        </a:rPr>
                        <a:t>）显示模型在该类别上的表现较差。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70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检测和定位完全失败（</a:t>
                      </a:r>
                      <a:r>
                        <a:rPr lang="en-US" sz="1000" u="none" strike="noStrike">
                          <a:effectLst/>
                        </a:rPr>
                        <a:t>F-score 0，LE 180°，LR 0）。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406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- </a:t>
                      </a:r>
                      <a:r>
                        <a:rPr lang="zh-CN" altLang="en-US" sz="1000" u="none" strike="noStrike">
                          <a:effectLst/>
                        </a:rPr>
                        <a:t>综合性能（</a:t>
                      </a:r>
                      <a:r>
                        <a:rPr lang="en-US" altLang="zh-CN" sz="1000" u="none" strike="noStrike">
                          <a:effectLst/>
                        </a:rPr>
                        <a:t>SELD_score 0.93</a:t>
                      </a:r>
                      <a:r>
                        <a:rPr lang="zh-CN" altLang="en-US" sz="1000" u="none" strike="noStrike">
                          <a:effectLst/>
                        </a:rPr>
                        <a:t>）为最差类别，模型对该类别的处理能力非常有限。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884" marR="884" marT="884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7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6239" y="3773038"/>
            <a:ext cx="5119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3851" y="-24013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5508-54A0-4FB0-A4C5-6467DE85E924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185684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014924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数据集说明</a:t>
            </a: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5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040661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引子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625" y="1793875"/>
            <a:ext cx="69469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声音事件定位与检测（</a:t>
            </a:r>
            <a:r>
              <a:rPr lang="en-US" altLang="zh-CN" sz="1600"/>
              <a:t>Sound Event Localization and Detection, SELD</a:t>
            </a:r>
            <a:r>
              <a:rPr lang="zh-CN" altLang="en-US" sz="1600"/>
              <a:t>）系统是一种集声音事件识别、声音事件定位以及声音事件检测于一体的多任务学习系统。它能够同时识别环境中的不同声音事件，并确定它们的空间位置。</a:t>
            </a:r>
            <a:r>
              <a:rPr lang="en-US" altLang="zh-CN" sz="1600"/>
              <a:t>SELD </a:t>
            </a:r>
            <a:r>
              <a:rPr lang="zh-CN" altLang="en-US" sz="1600"/>
              <a:t>系统广泛应用于智能监控、自动驾驶、听觉机器人等领域，能够为设备提供更多关于声音来源的空间信息，以便进行精确的行为分析和决策。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265" y="3308350"/>
            <a:ext cx="6482080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185684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014924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数据集说明</a:t>
            </a: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5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040661" cy="369328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引子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625" y="1762760"/>
            <a:ext cx="69469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SELD </a:t>
            </a:r>
            <a:r>
              <a:rPr lang="zh-CN" altLang="en-US" sz="1600"/>
              <a:t>系统的工作流程：</a:t>
            </a:r>
          </a:p>
        </p:txBody>
      </p:sp>
      <p:pic>
        <p:nvPicPr>
          <p:cNvPr id="12" name="E657119C-6982-421D-8BA7-E74DEB70A7D9-2" descr="upload_post_object_v2_4191526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42" y="2157079"/>
            <a:ext cx="4079224" cy="4249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185684" y="0"/>
            <a:ext cx="1666001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014924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数据集说明</a:t>
            </a: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5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90" y="1181100"/>
            <a:ext cx="5786120" cy="420370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040661" cy="366975"/>
            </a:xfrm>
            <a:prstGeom prst="rect">
              <a:avLst/>
            </a:prstGeom>
            <a:grpFill/>
          </p:spPr>
          <p:txBody>
            <a:bodyPr wrap="squar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引子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6192" y="1713698"/>
            <a:ext cx="3301941" cy="339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600"/>
              <a:t>SELD </a:t>
            </a:r>
            <a:r>
              <a:rPr lang="zh-CN" altLang="en-US" sz="1600"/>
              <a:t>系统现有的主要技术挑战：</a:t>
            </a:r>
          </a:p>
        </p:txBody>
      </p:sp>
      <p:pic>
        <p:nvPicPr>
          <p:cNvPr id="3" name="E657119C-6982-421D-8BA7-E74DEB70A7D9-1" descr="upload_post_object_v2_3735602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" y="1743710"/>
            <a:ext cx="5224145" cy="4959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942417" y="0"/>
            <a:ext cx="1964053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数据集说明</a:t>
            </a: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8677" y="1573438"/>
            <a:ext cx="10765001" cy="1424633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DCASE 2024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挑战的任务之一，即音频和视听声音事件定位与检测及源距离估计（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Audio and Audiovisual Sound Event Localization and Detection with Source Distance Estimation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5157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实验背景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7043776" y="2912884"/>
            <a:ext cx="4860568" cy="3295450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近年来，随着计算机视觉技术的发展，视听多模态融合成为提升声音事件定位与检测精度的一个重要方向。将视觉信息（如摄像头拍摄的图像或视频）与音频信号结合，可以有效弥补单一模态（音频或视觉）在复杂环境中的不足。例如，视觉信息可以帮助系统判断声源的实际方向，从而提高定位的准确性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35300" y="3164213"/>
            <a:ext cx="5487404" cy="3044113"/>
            <a:chOff x="6660353" y="3652856"/>
            <a:chExt cx="4899367" cy="2631048"/>
          </a:xfrm>
        </p:grpSpPr>
        <p:grpSp>
          <p:nvGrpSpPr>
            <p:cNvPr id="21" name="组合 20"/>
            <p:cNvGrpSpPr/>
            <p:nvPr/>
          </p:nvGrpSpPr>
          <p:grpSpPr>
            <a:xfrm>
              <a:off x="6660353" y="3782119"/>
              <a:ext cx="4816621" cy="2372496"/>
              <a:chOff x="5917035" y="3150499"/>
              <a:chExt cx="4816621" cy="153580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917035" y="3150500"/>
                <a:ext cx="4816621" cy="323423"/>
              </a:xfrm>
              <a:prstGeom prst="rect">
                <a:avLst/>
              </a:prstGeom>
            </p:spPr>
            <p:txBody>
              <a:bodyPr wrap="square" lIns="91438" tIns="45719" rIns="91438" bIns="45719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: 圆角 22"/>
              <p:cNvSpPr/>
              <p:nvPr/>
            </p:nvSpPr>
            <p:spPr>
              <a:xfrm>
                <a:off x="5917036" y="3150499"/>
                <a:ext cx="4786573" cy="1535801"/>
              </a:xfrm>
              <a:prstGeom prst="roundRect">
                <a:avLst>
                  <a:gd name="adj" fmla="val 6385"/>
                </a:avLst>
              </a:prstGeom>
              <a:noFill/>
              <a:ln w="28575">
                <a:solidFill>
                  <a:srgbClr val="0149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6693377" y="3652856"/>
              <a:ext cx="4866343" cy="263104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随着麦克风阵列和其他传感技术的发展，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SELD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已经从简单的声源分类任务逐步发展到更加复杂的任务，包括实时定位和多源检测。过去的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SE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系统通常依赖于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单一音频信号，通过处理音频的时域或频域特征来识别声音事件和估计其位置。然而，这种方法在复杂的环境中（如背景噪声、多个重叠事件等）面临很大的挑战。</a:t>
              </a:r>
            </a:p>
          </p:txBody>
        </p:sp>
      </p:grpSp>
      <p:sp>
        <p:nvSpPr>
          <p:cNvPr id="19" name="箭头: 右 18"/>
          <p:cNvSpPr/>
          <p:nvPr/>
        </p:nvSpPr>
        <p:spPr>
          <a:xfrm>
            <a:off x="6170382" y="4482634"/>
            <a:ext cx="873379" cy="269331"/>
          </a:xfrm>
          <a:prstGeom prst="rightArrow">
            <a:avLst/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942417" y="0"/>
            <a:ext cx="1964053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数据集说明</a:t>
            </a: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8677" y="1573438"/>
            <a:ext cx="10765001" cy="1424633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DCASE 2024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挑战的目标是推动声音事件定位与检测（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）以及源距离估计（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Distance Estimation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）领域的进步，尤其是通过多模态方法（音频与视觉数据融合）。该挑战的背景和目标主要体现在以下几个方面：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5157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实验背景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2" name="E657119C-6982-421D-8BA7-E74DEB70A7D9-3" descr="upload_post_object_v2_38575546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374" y="2643243"/>
            <a:ext cx="2614996" cy="42147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44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45" name="直接连接符 44"/>
          <p:cNvCxnSpPr/>
          <p:nvPr/>
        </p:nvCxnSpPr>
        <p:spPr>
          <a:xfrm>
            <a:off x="891581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962593" y="0"/>
            <a:ext cx="1964053" cy="792000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3374949" y="215903"/>
            <a:ext cx="1344000" cy="373936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引子</a:t>
            </a:r>
          </a:p>
        </p:txBody>
      </p:sp>
      <p:sp>
        <p:nvSpPr>
          <p:cNvPr id="49" name="TextBox 7"/>
          <p:cNvSpPr txBox="1"/>
          <p:nvPr/>
        </p:nvSpPr>
        <p:spPr>
          <a:xfrm>
            <a:off x="5019349" y="212493"/>
            <a:ext cx="1768235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实验背景</a:t>
            </a:r>
          </a:p>
        </p:txBody>
      </p:sp>
      <p:sp>
        <p:nvSpPr>
          <p:cNvPr id="50" name="TextBox 9"/>
          <p:cNvSpPr txBox="1"/>
          <p:nvPr/>
        </p:nvSpPr>
        <p:spPr>
          <a:xfrm>
            <a:off x="7122915" y="209032"/>
            <a:ext cx="1592712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数据集说明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0"/>
          <p:cNvSpPr txBox="1"/>
          <p:nvPr/>
        </p:nvSpPr>
        <p:spPr>
          <a:xfrm>
            <a:off x="9083689" y="215903"/>
            <a:ext cx="1964053" cy="3721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评估指标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9" y="-288084"/>
            <a:ext cx="2508327" cy="114635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0057" y="1180917"/>
            <a:ext cx="5790137" cy="420307"/>
            <a:chOff x="938041" y="2339792"/>
            <a:chExt cx="5790137" cy="420307"/>
          </a:xfrm>
          <a:solidFill>
            <a:srgbClr val="014924"/>
          </a:solidFill>
        </p:grpSpPr>
        <p:sp>
          <p:nvSpPr>
            <p:cNvPr id="5" name="矩形 4"/>
            <p:cNvSpPr/>
            <p:nvPr/>
          </p:nvSpPr>
          <p:spPr>
            <a:xfrm>
              <a:off x="938041" y="2339792"/>
              <a:ext cx="5790137" cy="4203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27445" y="2365281"/>
              <a:ext cx="1744345" cy="367030"/>
            </a:xfrm>
            <a:prstGeom prst="rect">
              <a:avLst/>
            </a:prstGeom>
            <a:grp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数据集说明</a:t>
              </a:r>
            </a:p>
          </p:txBody>
        </p:sp>
      </p:grpSp>
      <p:sp>
        <p:nvSpPr>
          <p:cNvPr id="7" name="灯片编号占位符 20"/>
          <p:cNvSpPr>
            <a:spLocks noGrp="1"/>
          </p:cNvSpPr>
          <p:nvPr>
            <p:ph type="sldNum" sz="quarter" idx="12"/>
          </p:nvPr>
        </p:nvSpPr>
        <p:spPr>
          <a:xfrm>
            <a:off x="8392616" y="6492875"/>
            <a:ext cx="2743200" cy="365125"/>
          </a:xfrm>
        </p:spPr>
        <p:txBody>
          <a:bodyPr/>
          <a:lstStyle/>
          <a:p>
            <a:fld id="{01635508-54A0-4FB0-A4C5-6467DE85E92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68185" y="3152891"/>
            <a:ext cx="4893879" cy="3143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6534" y="1832469"/>
            <a:ext cx="8800099" cy="105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DCASE 2024 Challenge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音频和视听声音事件定位与检测及源距离估计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任务依赖于一个特定的多模态数据集，这个数据集涵盖了音频和视觉信号，旨在评估声音事件的定位、检测及源距离估计的能力。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768771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36526" y="2945727"/>
            <a:ext cx="3238520" cy="336378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DCASE 2024 Challenge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任务的数据集是由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DCASE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组织团队提供的，基于现实场景中的数据收集而来。数据集主要用于测试声音事件定位与检测系统（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）的性能，并结合视觉信号进行多模态分析。</a:t>
            </a: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数据集来源包括：</a:t>
            </a: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左 34"/>
          <p:cNvSpPr/>
          <p:nvPr/>
        </p:nvSpPr>
        <p:spPr>
          <a:xfrm rot="10800000">
            <a:off x="4438055" y="4322373"/>
            <a:ext cx="2513086" cy="418596"/>
          </a:xfrm>
          <a:prstGeom prst="leftArrow">
            <a:avLst>
              <a:gd name="adj1" fmla="val 39282"/>
              <a:gd name="adj2" fmla="val 201512"/>
            </a:avLst>
          </a:prstGeom>
          <a:solidFill>
            <a:srgbClr val="014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1143" y="2884143"/>
            <a:ext cx="4354827" cy="400688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现实环境采集：数据集中的音频和视觉数据来自多种实际环境，包括城市街道、室内办公环境、以及其他复杂的现实场景。这样的数据能确保数据集的多样性和挑战性。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模拟场景生成：为了补充实际环境数据，可能会利用模拟环境（如虚拟场景生成工具或数字模拟器）来生成特定的声音事件和视觉场景，这有助于提供多样化的训练数据，尤其是在不同环境下的测试。</a:t>
            </a:r>
          </a:p>
        </p:txBody>
      </p:sp>
      <p:sp>
        <p:nvSpPr>
          <p:cNvPr id="31" name="矩形: 圆角 18"/>
          <p:cNvSpPr/>
          <p:nvPr/>
        </p:nvSpPr>
        <p:spPr>
          <a:xfrm>
            <a:off x="809477" y="2945756"/>
            <a:ext cx="3581064" cy="3363785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: 圆角 18"/>
          <p:cNvSpPr/>
          <p:nvPr/>
        </p:nvSpPr>
        <p:spPr>
          <a:xfrm>
            <a:off x="7005538" y="2880967"/>
            <a:ext cx="4297616" cy="3493302"/>
          </a:xfrm>
          <a:prstGeom prst="roundRect">
            <a:avLst>
              <a:gd name="adj" fmla="val 6385"/>
            </a:avLst>
          </a:prstGeom>
          <a:noFill/>
          <a:ln w="28575">
            <a:solidFill>
              <a:srgbClr val="0149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657119C-6982-421D-8BA7-E74DEB70A7D9-1">
      <extobjdata type="E657119C-6982-421D-8BA7-E74DEB70A7D9" data="ewoJIkNhdGVnb3J5IiA6ICJmbG93IiwKCSJEZWZpbml0aW9uIiA6ICJKVGRDSlRJeWNHRm5aU1V5TWlVelFTVTNRaVV5TW5CaFpHUnBibWNsTWpJbE0wRXlNQ1V5UXlVeU1tOXlhV1Z1ZEdGMGFXOXVKVEl5SlROQkpUSXljRzl5ZEhKaGFYUWxNaklsTWtNbE1qSmlZV05yWjNKdmRXNWtRMjlzYjNJbE1qSWxNMEVsTWpKMGNtRnVjM0JoY21WdWRDVXlNaVV5UXlVeU1tZHlhV1JUYVhwbEpUSXlKVE5CTVRVbE1rTWxNakozYVdSMGFDVXlNaVV6UVRJeU9UZ2xNa01sTWpKemFHOTNSM0pwWkNVeU1pVXpRWFJ5ZFdVbE1rTWxNakp5YVdOb1ZHVjRkQ1V5TWlVelFYUnlkV1VsTWtNbE1qSm9aV2xuYUhRbE1qSWxNMEV4TVRBMkpUZEVKVEpESlRJeVpXeGxiV1Z1ZEhNbE1qSWxNMEVsTjBJbE1qSXhOekV6T1RnME4yRXhOMkk1TnlVeU1pVXpRU1UzUWlVeU1uQmhjbVZ1ZENVeU1pVXpRU1V5TWlVeU1pVXlReVV5TW14cGJtc2xNaklsTTBFbE1qSWxNaklsTWtNbE1qSnphR0Z3WlZOMGVXeGxKVEl5SlROQkpUZENKVEl5WVd4d2FHRWxNaklsTTBFeEpUZEVKVEpESlRJeWRHVjRkRUpzYjJOckpUSXlKVE5CSlRWQ0pUZENKVEl5Y0c5emFYUnBiMjRsTWpJbE0wRWxOMElsTWpKM0pUSXlKVE5CSlRJeWR5MHlNQ1V5TWlVeVF5VXlNbWdsTWpJbE0wRWxNakpvSlRJeUpUSkRKVEl5ZUNVeU1pVXpRVEV3SlRKREpUSXllU1V5TWlVelFUQWxOMFFsTWtNbE1qSjBaWGgwSlRJeUpUTkJKVEl5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EpESlRJeVptOXVkRk4wZVd4bEpUSXlKVE5CSlRkQ0pUZEVKVEpESlRJeWRHbDBiR1VsTWpJbE0wRWxNaklsUlRVbE9VTWxPRFlsUlRVbFFrUWxRVElsTWpJbE1rTWxNakprWVhSaFFYUjBjbWxpZFhSbGN5VXlNaVV6UVNVMVFpVTNRaVV5TW01aGJXVWxNaklsTTBFbE1qSWxSVFVsUWtFbE9FWWxSVFVsT0VZbFFqY2xNaklsTWtNbE1qSnBaQ1V5TWlVelFTVXlNakUzTVRNNU9EUTNZak13TVRCakpUSXlKVEpESlRJeVkyRjBaV2R2Y25rbE1qSWxNMEVsTWpKa1pXWmhkV3gwSlRJeUpUSkRKVEl5ZEhsd1pTVXlNaVV6UVNVeU1tNTFiV0psY2lVeU1pVXlReVV5TW5aaGJIVmxKVEl5SlROQkpUSXlKVEl5SlRkRUpUSkRKVGRDSlRJeWJtRnRaU1V5TWlVelFTVXlNaVZGTlNVNU1DVTRSQ1ZGTnlWQk55VkNNQ1V5TWlVeVF5VXlNbWxrSlRJeUpUTkJKVEl5TVRjeE16azRORGRpTXpBNE4yVW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RXpPVGcwTjJJek1ETTNZaVV5TWlVeVF5VXlNbU5oZEdWbmIzSjVKVEl5SlROQkpUSXlaR1ZtWVhWc2RDVXlNaVV5UXlVeU1uUjVjR1VsTWpJbE0wRWxNakp6ZEhKcGJtY2xNaklsTWtNbE1qSjJZV3gxWlNVeU1pVXpRU1V5TWlVeU1pVTNSQ1V5UXlVM1FpVXlNbTVoYldVbE1qSWxNMEVsTWpJbFJUZ2xRa1lsT1VVbFJUWWxPRVVsUVRVbE1qSWxNa01sTWpKcFpDVXlNaVV6UVNVeU1qRTNNVE01T0RRM1lqTXdaakkzSlRJeUpUSkRKVEl5WTJGMFpXZHZjbmtsTWpJbE0wRWxNakprWldaaGRXeDBKVEl5SlRKREpUSXlkSGx3WlNVeU1pVXpRU1V5TW14cGJtc2xNaklsTWtNbE1qSjJZV3gxWlNVeU1pVXpRU1V5TWlVeU1pVTNSQ1V5UXlVM1FpVXlNbTVoYldVbE1qSWxNMEVsTWpJbFJUUWxRa1VsUWtZbFJUY2xRVU1sUWtFbE1qSWxNa01sTWpKcFpDVXlNaVV6UVNVeU1qRTNNVE01T0RRM1lqTXdORGt6SlRJeUpUSkRKVEl5WTJGMFpXZHZjbmtsTWpJbE0wRWxNakprWldaaGRXeDBKVEl5SlRKREpUSXlkSGx3WlNVeU1pVXpRU1V5TW5OMGNtbHVaeVV5TWlVeVF5VXlNblpoYkhWbEpUSXlKVE5CSlRJeUpUSXlKVGRFSlRWRUpUSkRKVEl5Y0hKdmNITWxNaklsTTBFbE4wSWxNako2YVc1a1pYZ2xNaklsTTBFMkpUSkRKVEl5ZHlVeU1pVXpRVFl3SlRKREpUSXlhQ1V5TWlVelFUWXdKVEpESlRJeWVDVXlNaVV6UVRFek55VXlReVV5TW1GdVoyeGxKVEl5SlROQk1DVXlReVV5TW5rbE1qSWxNMEV6TnpNdU5TVTNSQ1V5UXlVeU1uQmhkR2dsTWpJbE0wRWxOVUlsTjBJbE1qSmhZM1JwYjI1ekpUSXlKVE5CSlRWQ0pUZENKVEl5ZUNVeU1pVXpRU1V5TWpBbE1qSWxNa01sTWpKaFkzUnBiMjRsTWpJbE0wRWxNakp0YjNabEpUSXlKVEpESlRJeWVTVXlNaVV6UVNVeU1tZ2xNa1l5SlRJeUpUZEVKVEpESlRkQ0pUSXllVEVsTWpJbE0wRWxNakl0YUNVeVJqWWxNaklsTWtNbE1qSjRKVEl5SlROQkpUSXlkeVV5TWlVeVF5VXlNbUZqZEdsdmJpVXlNaVV6UVNVeU1tTjFjblpsSlRJeUpUSkRKVEl5ZVRJbE1qSWxNMEVsTWpJdGFDVXlSallsTWpJbE1rTWxNako1SlRJeUpUTkJKVEl5YUNVeVJqSWxNaklsTWtNbE1qSjRNU1V5TWlVelFTVXlNakFsTWpJbE1rTWxNako0TWlVeU1pVXpRU1V5TW5jbE1qSWxOMFFsTWtNbE4wSWxNako1TVNVeU1pVXpRU1V5TW1nbE1rSm9KVEpHTmlVeU1pVXlReVV5TW5nbE1qSWxNMEVsTWpJd0pUSXlKVEpESlRJeVlXTjBhVzl1SlRJeUpUTkJKVEl5WTNWeWRtVWxNaklsTWtNbE1qSjVNaVV5TWlVelFTVXlNbWdsTWtKb0pUSkdOaVV5TWlVeVF5VXlNbmtsTWpJbE0wRWxNakpvSlRKR01pVXlNaVV5UXlVeU1uZ3hKVEl5SlROQkpUSXlkeVV5TWlVeVF5VXlNbmd5SlRJeUpUTkJKVEl5TUNVeU1pVTNSQ1V5UXlVM1FpVXlNbUZqZEdsdmJpVXlNaVV6UVNVeU1tTnNiM05sSlRJeUpUZEVKVFZFSlRkRUpUVkVKVEpESlRJeWJHbHVaVk4wZVd4bEpUSXlKVE5CSlRkQ0pUSXliR2x1WlVOdmJHOXlKVEl5SlROQkpUSXlNakk1SlRKRE1qSTVKVEpETWpJNUpUSXlKVEpESlRJeWJHbHVaVmRwWkhSb0pUSXlKVE5CTVNVM1JDVXlReVV5TW1Ob2FXeGtjbVZ1SlRJeUpUTkJKVFZDSlRWRUpUSkRKVEl5Y21WemFYcGxSR2x5SlRJeUpUTkJKVFZDSlRJeWRHd2xNaklsTWtNbE1qSjBjaVV5TWlVeVF5VXlNbUp5SlRJeUpUSkRKVEl5WW13bE1qSWxOVVFsTWtNbE1qSnVZVzFsSlRJeUpUTkJKVEl5Y205MWJtUWxNaklsTWtNbE1qSm1hV3hzVTNSNWJHVWxNaklsTTBFbE4wSWxNakpsYm1SRGIyeHZjaVV5TWlVelFTVXlNakl5T1NVeVF6SXlPU1V5UXpJeU9TVXlNaVV5UXlVeU1tSmxaMmx1UTI5c2IzSWxNaklsTTBFbE1qSXlOVFVsTWtNeU5UVWxNa015TlRVbE1qSWxNa01sTWpKaGJtZHNaU1V5TWlVelFUSXVOakUzT1Rrek9EYzNPVGt4TkRrME5DVXlReVV5TW1keVlXUnBaVzUwVkhsd1pTVXlNaVV6UVNVeU1teHBibVZoY2lVeU1pVXlReVV5TW5SNWNHVWxNaklsTTBFbE1qSm5jbUZrYVdWdWRDVXlN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Y3hNems0TkRkaE1UZGlPVGNsTWpJbE1rTWxNakpqWVhSbFoyOXllU1V5TWlVelFTVXlNbUpoYzJsakpUSXlKVEpESlRJeWJHOWphMlZrSlRJeUpUTkJabUZzYzJVbE1rTWxNakpuY205MWNDVXlNaVV6UVNVeU1pVXlNaVUzUkNVeVF5VXlNakUzTVRNNVpHTmxOelk0TmpZNEpUSXlKVE5CSlRkQ0pUSXljR0Z5Wlc1MEpUSXlKVE5CSlRJeUpUSXlKVEpESlRJeWJHbHVheVV5TWlVelFTVXlNaVV5TWlVeVF5VXlNbk5vWVhCbFUzUjViR1VsTWpJbE0wRWxOMElsTWpKaGJIQm9ZU1V5TWlVelFURWxOMFFsTWtNbE1qSjBaWGgwUW14dlkyc2xNaklsTTBFbE5VSWxOMElsTWpKd2IzTnBkR2x2YmlVeU1pVXpRU1UzUWlVeU1uY2xNaklsTTBFbE1qSjNKVEl5SlRKREpUSXlhQ1V5TWlVelFTVXlNbWdsTWpJbE1rTWxNako0SlRJeUpUTkJNQ1V5UXlVeU1ua2xNaklsTTBFd0pUZEVKVEpESlRJeWRHVjRkQ1V5TWlVelFTVXlNaVV6UTJScGRpVXpSU1ZGTlNWQlJTVTVRU1ZGTkNWQ1JDVTRSQ1ZGTnlWQ01pVkNSU1ZGTlNWQ1FTVkJOaVV6UXlVeVJtUnBkaVV6UlNVeU1pVTNSQ1UxUkNVeVF5VXlNbUZ1WTJodmNuTWxNaklsTTBFbE5VSWxOMElsTWpKNEpUSXlKVE5CSlRJeWR5VXlSaklsTWpJbE1rTWxNako1SlRJeUpUTkJKVEl5TUNVeU1pVTNSQ1V5UXlVM1FpVXlNbmdsTWpJbE0wRWxNakozSlRKR01pVXlNaVV5UXlVeU1ua2xNaklsTTBFbE1qSm9KVEl5SlRkRUpUSkRKVGRDSlRJeWVDVXlNaVV6UVNVeU1qQWxNaklsTWtNbE1qSjVKVEl5SlROQkpUSXlhQ1V5UmpJbE1qSWxOMFFsTWtNbE4wSWxNako0SlRJeUpUTkJKVEl5ZHlVeU1pVXlReVV5TW5rbE1qSWxNMEVsTWpKb0pUSkdNaVV5TWlVM1JDVTFSQ1V5UXlVeU1tWnZiblJUZEhsc1pTVXlNaVV6UVNVM1FpVXlNbU52Ykc5eUpUSXlKVE5CSlRJeU1qVTFKVEpETWpVMUpUSkRNalUxSlRJeUpUSkRKVEl5YzJsNlpTVXlNaVV6UVRFeUpUZEVKVEpESlRJeWRHbDBiR1VsTWpJbE0wRWxNaklsUlRZbE9UWWxPRGNsUlRZbE9VTWxRVU1sTWpJbE1rTWxNakprWVhSaFFYUjBjbWxpZFhSbGN5VXlNaVV6UVNVMVFpVTNRaVV5TW01aGJXVWxNaklsTTBFbE1qSWxSVFVsUWtFbE9FWWxSVFVsT0VZbFFqY2xNaklsTWtNbE1qSnBaQ1V5TWlVelFTVXlNakUzTVRNNVpHTmxPRGcyT1dVMUpUSXlKVEpESlRJeVkyRjBaV2R2Y25rbE1qSWxNMEVsTWpKa1pXWmhkV3gwSlRJeUpUSkRKVEl5ZEhsd1pTVXlNaVV6UVNVeU1tNTFiV0psY2lVeU1pVXlReVV5TW5aaGJIVmxKVEl5SlROQkpUSXlKVEl5SlRkRUpUSkRKVGRDSlRJeWJtRnRaU1V5TWlVelFTVXlNaVZGTlNVNU1DVTRSQ1ZGTnlWQk55VkNNQ1V5TWlVeVF5VXlNbWxrSlRJeUpUTkJKVEl5TVRjeE16bGtZMlU0T0RabE1HWW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RXpPV1JqWlRnNE5tTXlOaVV5TWlVeVF5VXlNbU5oZEdWbmIzSjVKVEl5SlROQkpUSXlaR1ZtWVhWc2RDVXlNaVV5UXlVeU1uUjVjR1VsTWpJbE0wRWxNakp6ZEhKcGJtY2xNaklsTWtNbE1qSjJZV3gxWlNVeU1pVXpRU1V5TWlVeU1pVTNSQ1V5UXlVM1FpVXlNbTVoYldVbE1qSWxNMEVsTWpJbFJUZ2xRa1lsT1VVbFJUWWxPRVVsUVRVbE1qSWxNa01sTWpKcFpDVXlNaVV6UVNVeU1qRTNNVE01WkdObE9EZzJaREZqSlRJeUpUSkRKVEl5WTJGMFpXZHZjbmtsTWpJbE0wRWxNakprWldaaGRXeDBKVEl5SlRKREpUSXlkSGx3WlNVeU1pVXpRU1V5TW14cGJtc2xNaklsTWtNbE1qSjJZV3gxWlNVeU1pVXpRU1V5TWlVeU1pVTNSQ1V5UXlVM1FpVXlNbTVoYldVbE1qSWxNMEVsTWpJbFJUUWxRa1VsUWtZbFJUY2xRVU1sUWtFbE1qSWxNa01sTWpKcFpDVXlNaVV6UVNVeU1qRTNNVE01WkdObE9EZzJNbVFsTWpJbE1rTWxNakpqWVhSbFoyOXllU1V5TWlVelFTVXlNbVJsWm1GMWJIUWxNaklsTWtNbE1qSjBlWEJsSlRJeUpUTkJKVEl5YzNSeWFXNW5KVEl5SlRKREpUSXlkbUZzZFdVbE1qSWxNMEVsTWpJbE1qSWxOMFFsTlVRbE1rTWxNakp3Y205d2N5VXlNaVV6UVNVM1FpVXlNbnBwYm1SbGVDVXlNaVV6UVRRNEpUSkRKVEl5ZHlVeU1pVXpRVFEySlRKREpUSXlhQ1V5TWlVelFUazBMak16TXpNek5UZzNOalEyTkRnMEpUSkRKVEl5ZUNVeU1pVXpRVEkwTkM0MUpUSkRKVEl5WVc1bmJHVWxNaklsTTBFd0pUSkRKVEl5ZVNVeU1pVXpRVFE1TkM0MUpUZEVKVEpESlRJeWNHRjBhQ1V5TWlVelFTVTFRaVUzUWlVeU1teHBibVZUZEhsc1pTVXlNaVV6UVNVM1FpVXlNbXhwYm1WWGFXUjBhQ1V5TWlVelFUQWxOMFFsTWtNbE1qSm1hV3hzVTNSNWJHVWxNaklsTTBFbE4wSWxNakowZVhCbEpUSXlKVE5CSlRJeWJtOXVaU1V5TWlVM1JDVXlReVV5TW1GamRHbHZibk1sTWpJbE0wRWxOVUlsTjBJbE1qSjRKVEl5SlROQkpUSXlNQ1V5TWlVeVF5VXlNbUZqZEdsdmJpVXlNaVV6UVNVeU1tMXZkbVVsTWpJbE1rTWxNako1SlRJeUpUTkJKVEl5TUNVeU1pVTNSQ1V5UXlVM1FpVXlNbmdsTWpJbE0wRWxNakozSlRJeUpUSkRKVEl5WVdOMGFXOXVKVEl5SlROQkpUSXliR2x1WlNVeU1pVXlReVV5TW5rbE1qSWxNMEVsTWpJd0pUSXlKVGRFSlRKREpUZENKVEl5ZUNVeU1pVXpRU1V5TW5jbE1qSWxNa01sTWpKaFkzUnBiMjRsTWpJbE0wRWxNakpzYVc1bEpUSXlKVEpESlRJeWVTVXlNaVV6UVNVeU1tZ2xNaklsTjBRbE1rTWxOMElsTWpKNEpUSXlKVE5CSlRJeU1DVXlNaVV5UXlVeU1tRmpkR2x2YmlVeU1pVXpRU1V5TW14cGJtVWxNaklsTWtNbE1qSjVKVEl5SlROQkpUSXlhQ1V5TWlVM1JDVXlReVUzUWlVeU1tRmpkR2x2YmlVeU1pVXpRU1V5TW1Oc2IzTmxKVEl5SlRkRUpUVkVKVGRFSlRWRUpUSkRKVEl5YkdsdVpWTjBlV3hsSlRJeUpUTkJKVGRDSlRkRUpUSkRKVEl5WTJocGJHUnlaVzRsTWpJbE0wRWxOVUlsTlVRbE1rTWxNakp5WlhOcGVtVkVhWElsTWpJbE0wRWxOVUlsTWpKMGJDVXlNaVV5UXlVeU1uUnlKVEl5SlRKREpUSXlZbklsTWpJbE1rTWxNakppYkNVeU1pVTFSQ1V5UXlVeU1tNWhiV1VsTWpJbE0wRWxNakowWlhoMEpUSXlKVEpESlRJeVptbHNiRk4wZVd4bEpUSXlKVE5CSlRkQ0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npFek9XUmpaVGMyT0RZMk9DVXlNaVV5UXlVeU1tTmhkR1ZuYjNKNUpUSXlKVE5CSlRJeVltRnphV01sTWpJbE1rTWxNakpzYjJOclpXUWxNaklsTTBGbVlXeHpaU1V5UXlVeU1tZHliM1Z3SlRJeUpUTkJKVEl5SlRJeUpUZEVKVEpESlRJeU1UY3hNemxrTmpKaE5XUXpaR1VsTWpJbE0wRWxOMElsTWpKd1lYSmxiblFsTWpJbE0wRWxNaklsTWpJbE1rTWxNakpzYVc1ckpUSXlKVE5CSlRJeUpUSXlKVEpESlRJeWMyaGhjR1ZUZEhsc1pTVXlNaVV6UVNVM1FpVXlNbUZzY0doaEpUSXlKVE5CTVNVM1JDVXlReVV5TW5SbGVIUkNiRzlqYXlVeU1pVXpRU1UxUWlVM1FpVXlNbkJ2YzJsMGFXOXVKVEl5SlROQkpUZENKVEl5ZHlVeU1pVXpRU1V5TW5jbE1qSWxNa01sTWpKb0pUSXlKVE5CSlRJeWFDVXlNaVV5UXlVeU1uZ2xNaklsTTBFd0pUSkRKVEl5ZVNVeU1pVXpRVEFsTjBRbE1rTWxNakowWlhoMEpUSXlKVE5CSlRJeUpVVTNKVGhGSlVJd0pVVTJKVGxESlRnNUpVVTJKVGhESlRreEpVVTJKVGc0SlRrNE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EpUSXlabTl1ZEZOMGVXeGxKVEl5SlROQkpUZENKVEl5YzJsNlpTVXlNaVV6UVRJd0pUZEVKVEpESlRJeWRHbDBiR1VsTWpJbE0wRWxNaklsUlRZbE9UWWxPRGNsUlRZbE9VTWxRVU1sTWpJbE1rTWxNakprWVhSaFFYUjBjbWxpZFhSbGN5VXlNaVV6UVNVMVFpVTNRaVV5TW01aGJXVWxNaklsTTBFbE1qSWxSVFVsUWtFbE9FWWxSVFVsT0VZbFFqY2xNaklsTWtNbE1qSnBaQ1V5TWlVelFTVXlNakUzTVRNNVpEWXlZVFZrTmpjMEpUSXlKVEpESlRJeVkyRjBaV2R2Y25rbE1qSWxNMEVsTWpKa1pXWmhkV3gwSlRJeUpUSkRKVEl5ZEhsd1pTVXlNaVV6UVNVeU1tNTFiV0psY2lVeU1pVXlReVV5TW5aaGJIVmxKVEl5SlROQkpUSXlKVEl5SlRkRUpUSkRKVGRDSlRJeWJtRnRaU1V5TWlVelFTVXlNaVZGTlNVNU1DVTRSQ1ZGTnlWQk55VkNNQ1V5TWlVeVF5VXlNbWxrSlRJeUpUTkJKVEl5TVRjeE16bGtOakpoTldRMU4yTW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RXpPV1EyTW1FMVpERTFaQ1V5TWlVeVF5VXlNbU5oZEdWbmIzSjVKVEl5SlROQkpUSXlaR1ZtWVhWc2RDVXlNaVV5UXlVeU1uUjVjR1VsTWpJbE0wRWxNakp6ZEhKcGJtY2xNaklsTWtNbE1qSjJZV3gxWlNVeU1pVXpRU1V5TWlVeU1pVTNSQ1V5UXlVM1FpVXlNbTVoYldVbE1qSWxNMEVsTWpJbFJUZ2xRa1lsT1VVbFJUWWxPRVVsUVRVbE1qSWxNa01sTWpKcFpDVXlNaVV6UVNVeU1qRTNNVE01WkRZeVlUVmtZV0UwSlRJeUpUSkRKVEl5WTJGMFpXZHZjbmtsTWpJbE0wRWxNakprWldaaGRXeDBKVEl5SlRKREpUSXlkSGx3WlNVeU1pVXpRU1V5TW14cGJtc2xNaklsTWtNbE1qSjJZV3gxWlNVeU1pVXpRU1V5TWlVeU1pVTNSQ1V5UXlVM1FpVXlNbTVoYldVbE1qSWxNMEVsTWpJbFJUUWxRa1VsUWtZbFJUY2xRVU1sUWtFbE1qSWxNa01sTWpKcFpDVXlNaVV6UVNVeU1qRTNNVE01WkRZeVlUVmtZMk5pSlRJeUpUSkRKVEl5WTJGMFpXZHZjbmtsTWpJbE0wRWxNakprWldaaGRXeDBKVEl5SlRKREpUSXlkSGx3WlNVeU1pVXpRU1V5TW5OMGNtbHVaeVV5TWlVeVF5VXlNblpoYkhWbEpUSXlKVE5CSlRJeUpUSXlKVGRFSlRWRUpUSkRKVEl5Y0hKdmNITWxNaklsTTBFbE4wSWxNako2YVc1a1pYZ2xNaklsTTBFek9TVXlReVV5TW5jbE1qSWxNMEV4TmpBbE1rTWxNakpvSlRJeUpUTkJOREFsTWtNbE1qSjRKVEl5SlROQk1qazFMalVsTWtNbE1qSjVKVEl5SlROQk1qWXpMalVsTWtNbE1qSmhibWRzWlNVeU1pVXpRVEFsTjBRbE1rTWxNakp3WVhSb0pUSXlKVE5CSlRWQ0pUZENKVEl5YkdsdVpWTjBlV3hsSlRJeUpUTkJKVGRDSlRJeWJHbHVaVmRwWkhSb0pUSXlKVE5CTUNVM1JDVXlReVV5TW1acGJHeFRkSGxzWlNVeU1pVXpRU1UzUWlVeU1uUjVjR1VsTWpJbE0wRWxNakp1YjI1bEpUSXlKVGRFSlRKREpUSXlZV04wYVc5dWN5VXlNaVV6UVNVMVFpVTNRaVV5TW5nbE1qSWxNMEVsTWpJd0pUSXlKVEpESlRJeVlXTjBhVzl1SlRJeUpUTkJKVEl5Ylc5MlpTVXlNaVV5UXlVeU1ua2xNaklsTTBFbE1qSXdKVEl5SlRkRUpUSkRKVGRDSlRJeWVDVXlNaVV6UVNVeU1uY2xNaklsTWtNbE1qSmhZM1JwYjI0bE1qSWxNMEVsTWpKc2FXNWxKVEl5SlRKREpUSXllU1V5TWlVelFTVXlNakFsTWpJbE4wUWxNa01sTjBJbE1qSjRKVEl5SlROQkpUSXlkeVV5TWlVeVF5VXlNbUZqZEdsdmJpVXlNaVV6UVNVeU1teHBibVVsTWpJbE1rTWxNako1SlRJeUpUTkJKVEl5YUNVeU1pVTNSQ1V5UXlVM1FpVXlNbmdsTWpJbE0wRWxNakl3SlRJeUpUSkRKVEl5WVdOMGFXOXVKVEl5SlROQkpUSXliR2x1WlNVeU1pVXlReVV5TW5rbE1qSWxNMEVsTWpKb0pUSXlKVGRFSlRKREpUZENKVEl5WVdOMGFXOXVKVEl5SlROQkpUSXlZMnh2YzJVbE1qSWxOMFFsTlVRbE4wUWxOVVFsTWtNbE1qSnNhVzVsVTNSNWJHVWxNaklsTTBFbE4wSWxOMFFsTWtNbE1qSmphR2xzWkhKbGJpVXlNaVV6UVNVMVFpVTFSQ1V5UXlVeU1uSmxjMmw2WlVScGNpVXlNaVV6UVNVMVFpVXlNblJzSlRJeUpUSkRKVEl5ZEhJbE1qSWxNa01sTWpKaWNpVXlNaVV5UXlVeU1tSnNKVEl5SlRWRUpUSkRKVEl5Ym1GdFpTVXlNaVV6UVNVeU1uUmxlSFFsTWpJbE1rTWxNakptYVd4c1UzUjViR1VsTWpJbE0wRWxOMElsTjBRbE1rTWxNakpoZEhSeWFXSjFkR1VsTWpJbE0wRWxOMElsTWpKamIyNTBZV2x1WlhJbE1qSWxNMEZtWVd4elpTVXlReVV5TW5KdmRHRjBZV0pzWlNVeU1pVXpRWFJ5ZFdVbE1rTWxNakoyYVhOcFlteGxKVEl5SlROQmRISjFaU1V5UXlVeU1tTnZiR3hoY0hOaFlteGxKVEl5SlROQlptRnNjMlVsTWtNbE1qSmpiMnhzWVhCelpXUWxNaklsTTBGbVlXeHpaU1V5UXlVeU1teHBibXRoWW14bEpUSXlKVE5CZEhKMVpTVXlReVV5TW0xaGNtdGxjazltWm5ObGRDVXlNaVV6UVRVbE4wUWxNa01sTWpKcFpDVXlNaVV6UVNVeU1qRTNNVE01WkRZeVlUVmtNMlJsSlRJeUpUSkRKVEl5WTJGMFpXZHZjbmtsTWpJbE0wRWxNakppWVhOcFl5VXlNaVV5UXlVeU1teHZZMnRsWkNVeU1pVXpRV1poYkhObEpUSkRKVEl5WjNKdmRYQWxNaklsTTBFbE1qSWxNaklsTjBRbE1rTWxNakl4TnpFek9UZzRPRGhtTlRCbE9TVXlNaVV6UVNVM1FpVXlNbkJoY21WdWRDVXlNaVV6UVNVeU1pVXlNaVV5UXlVeU1teHBibXNsTWpJbE0wRWxNaklsTWpJbE1rTWxNakp6YUdGd1pWTjBlV3hsSlRJeUpUTkJKVGRDSlRJeVlXeHdhR0VsTWpJbE0wRXdMalVsTjBRbE1rTWxNakowWlhoMFFteHZZMnNsTWpJbE0wRWxOVUlsTjBJbE1qSndiM05wZEdsdmJpVXlNaVV6UVNVM1FpVXlNbmNsTWpJbE0wRWxNakozTFRJd0pUSXlKVEpESlRJeWFDVXlNaVV6UVNVeU1tZ2xNaklsTWtNbE1qSjRKVEl5SlROQk1UQWxNa01sTWpKNUpUSXlKVE5CTUNVM1JDVXlReVV5TW5SbGVIUWxNaklsTTBFbE1qSW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jBRbE1rTWxNakowYVhSc1pTVXlNaVV6UVNVeU1pVkZOU1ZDUXlVNE1DVkZOU1ZCTnlVNFFpVXlSaVZGTnlWQ1FpVTVNeVZGTmlVNVJDVTVSaVV5TWlVeVF5VXlNbVJoZEdGQmRIUnlhV0oxZEdWekpUSXlKVE5CSlRWQ0pUZENKVEl5Ym1GdFpTVXlNaVV6UVNVeU1pVkZOU1ZDUVNVNFJpVkZOU1U0UmlWQ055VXlNaVV5UXlVeU1tbGtKVEl5SlROQkpUSXlNVGN4TXprNE9HWTBaVFU0WTJNbE1qSWxNa01sTWpKallYUmxaMjl5ZVNVeU1pVXpRU1V5TW1SbFptRjFiSFFsTWpJbE1rTWxNakowZVhCbEpUSXlKVE5CSlRJeWJuVnRZbVZ5SlRJeUpUSkRKVEl5ZG1Gc2RXVWxNaklsTTBFbE1qSWxNaklsTjBRbE1rTWxOMElsTWpKdVlXMWxKVEl5SlROQkpUSXlKVVUxSlRrd0pUaEVKVVUzSlVFM0pVSXdKVEl5SlRKREpUSXlhV1FsTWpJbE0wRWxNakl4TnpFek9UZzRaalJsTldZMU9TVXlNaVV5UXlVeU1tTmhkR1ZuYjNKNUpUSXlKVE5CSlRJeVpHVm1ZWFZzZENVeU1pVXlReVV5TW5SNWNHVWxNaklsTTBFbE1qSnpkSEpwYm1jbE1qSWxNa01sTWpKMllXeDFaU1V5TWlVelFTVXlNaVV5TWlVM1JDVXlReVUzUWlVeU1tNWhiV1VsTWpJbE0wRWxNaklsUlRZbE9Ea2xPREFsUlRZbE9VTWxPRGtsUlRnbE9EQWxPRFVsTWpJbE1rTWxNakpwWkNVeU1pVXpRU1V5TWpFM01UTTVPRGhtTkdVMU16RXpKVEl5SlRKREpUSXlZMkYwWldkdmNua2xNaklsTTBFbE1qSmtaV1poZFd4MEpUSXlKVEpESlRJeWRIbHdaU1V5TWlVelFTVXlNbk4wY21sdVp5VXlNaVV5UXlVeU1uWmhiSFZsSlRJeUpUTkJKVEl5SlRJeUpUZEVKVEpESlRkQ0pUSXlibUZ0WlNVeU1pVXpRU1V5TWlWRk9DVkNSaVU1UlNWRk5pVTRSU1ZCTlNVeU1pVXlReVV5TW1sa0pUSXlKVE5CSlRJeU1UY3hNems0T0dZMFpUVTVaallsTWpJbE1rTWxNakpqWVhSbFoyOXllU1V5TWlVelFTVXlNbVJsWm1GMWJIUWxNaklsTWtNbE1qSjBlWEJsSlRJeUpUTkJKVEl5YkdsdWF5VXlNaVV5UXlVeU1uWmhiSFZsSlRJeUpUTkJKVEl5SlRJeUpUZEVKVEpESlRkQ0pUSXlibUZ0WlNVeU1pVXpRU1V5TWlWRk5DVkNSU1ZDUmlWRk55VkJReVZDUVNVeU1pVXlReVV5TW1sa0pUSXlKVE5CSlRJeU1UY3hNems0T0dZMFpUVXlZemdsTWpJbE1rTWxNakpqWVhSbFoyOXllU1V5TWlVelFTVXlNbVJsWm1GMWJIUWxNaklsTWtNbE1qSjBlWEJsSlRJeUpUTkJKVEl5YzNSeWFXNW5KVEl5SlRKREpUSXlkbUZzZFdVbE1qSWxNMEVsTWpJbE1qSWxOMFFsTWtNbE4wSWxNakp1WVcxbEpUSXlKVE5CSlRJeUpVVTJKVGc0SlRrd0pVVTJKVGxESlVGREpUSXlKVEpESlRJeWFXUWxNaklsTTBFbE1qSXhOekV6T1RnNFpqUmxOVFk1WlNVeU1pVXlReVV5TW1OaGRHVm5iM0o1SlRJeUpUTkJKVEl5WkdWbVlYVnNkQ1V5TWlVeVF5VXlNblI1Y0dVbE1qSWxNMEVsTWpKdWRXMWlaWElsTWpJbE1rTWxNakoyWVd4MVpTVXlNaVV6UVNVeU1pVXlNaVUzUkNVeVF5VTNRaVV5TW01aGJXVWxNaklsTTBFbE1qSWxSVFlsT1RjbFFqWWxSVGtsT1RjbFFqUWxNaklsTWtNbE1qSnBaQ1V5TWlVelFTVXlNakUzTVRNNU9EaG1OR1UxT1RRMkpUSXlKVEpESlRJeVkyRjBaV2R2Y25rbE1qSWxNMEVsTWpKa1pXWmhkV3gwSlRJeUpUSkRKVEl5ZEhsd1pTVXlNaVV6UVNVeU1tNTFiV0psY2lVeU1pVXlReVV5TW5aaGJIVmxKVEl5SlROQkpUSXlKVEl5SlRkRUpUSkRKVGRDSlRJeWJtRnRaU1V5TWlVelFTVXlNaVZGT1NVNE15VkJPQ1ZGT1NVNU55VkJPQ1V5TWlVeVF5VXlNbWxrSlRJeUpUTkJKVEl5TVRjeE16azRPR1kwWlRVd1l6WWxNaklsTWtNbE1qSmpZWFJsWjI5eWVTVXlNaVV6UVNVeU1tUmxabUYxYkhRbE1qSWxNa01sTWpKMGVYQmxKVEl5SlROQkpUSXljM1J5YVc1bkpUSXlKVEpESlRJeWRtRnNkV1VsTWpJbE0wRWxNaklsTWpJbE4wUWxNa01sTjBJbE1qSnVZVzFsSlRJeUpUTkJKVEl5SlVVNEpVSkZKVGt6SlVVMUpUZzFKVUUxSlRJeUpUSkRKVEl5YVdRbE1qSWxNMEVsTWpJeE56RXpPVGc0WmpSbE5UZGxOaVV5TWlVeVF5VXlNbU5oZEdWbmIzSjVKVEl5SlROQkpUSXlaR1ZtWVhWc2RDVXlNaVV5UXlVeU1uUjVjR1VsTWpJbE0wRWxNakp6ZEhKcGJtY2xNaklsTWtNbE1qSjJZV3gxWlNVeU1pVXpRU1V5TWlVeU1pVTNSQ1V5UXlVM1FpVXlNbTVoYldVbE1qSWxNMEVsTWpJbFJUZ2xRa1VsT1RNbFJUVWxPRGNsUWtFbE1qSWxNa01sTWpKcFpDVXlNaVV6UVNVeU1qRTNNVE01T0RobU5HVTFNVFJrSlRJeUpUSkRKVEl5WTJGMFpXZHZjbmtsTWpJbE0wRWxNakprWldaaGRXeDBKVEl5SlRKREpUSXlkSGx3WlNVeU1pVXpRU1V5TW5OMGNtbHVaeVV5TWlVeVF5VXlNblpoYkhWbEpUSXlKVE5CSlRJeUpUSXlKVGRFSlRKREpUZENKVEl5Ym1GdFpTVXlNaVV6UVNVeU1pVkZPU1ZCTXlVNFJTVkZPU1U1T1NWQk9TVXlNaVV5UXlVeU1tbGtKVEl5SlROQkpUSXlNVGN4TXprNE9HWTBaVFU0WWpjbE1qSWxNa01sTWpKallYUmxaMjl5ZVNVeU1pVXpRU1V5TW1SbFptRjFiSFFsTWpJbE1rTWxNakowZVhCbEpUSXlKVE5CSlRJeWMzUnlhVzVuSlRJeUpUSkRKVEl5ZG1Gc2RXVWxNaklsTTBFbE1qSWxNaklsTjBRbE1rTWxOMElsTWpKdVlXMWxKVEl5SlROQkpUSXlKVVUxSlVFMEpUZzNKVVUySlVJekpVRTRKVEl5SlRKREpUSXlhV1FsTWpJbE0wRWxNakl4TnpFek9UZzRaalJsTlRoa05DVXlNaVV5UXlVeU1tTmhkR1ZuYjNKNUpUSXlKVE5CSlRJeVpHVm1ZWFZzZENVeU1pVXlReVV5TW5SNWNHVWxNaklsTTBFbE1qSnpkSEpwYm1jbE1qSWxNa01sTWpKMllXeDFaU1V5TWlVelFTVXlNaVV5TWlVM1JDVTFSQ1V5UXlVeU1uQnliM0J6SlRJeUpUTkJKVGRDSlRJeWVtbHVaR1Y0SlRJeUpUTkJNVEVsTWtNbE1qSjNKVEl5SlROQk1UWTRKVEpESlRJeWFDVXlNaVV6UVRnd0xqQXdNREF3TURBd01EQXdNREEySlRKREpUSXllQ1V5TWlVelFUSTVNUzQxSlRKREpUSXlZVzVuYkdVbE1qSWxNMEV4TGpVM01EYzVOak15TmpjNU5EZzVOallsTWtNbE1qSjVKVEl5SlROQk5USXpKVGRFSlRKREpUSXljR0YwYUNVeU1pVXpRU1UxUWlVM1FpVXlNbUZqZEdsdmJuTWxNaklsTTBFbE5VSWxOMElsTWpKNEpUSXlKVE5CSlRJeVRXRjBhQzV0YVc0b2R5VXlRMmdwSlRKR015VXlNaVV5UXlVeU1tRmpkR2x2YmlVeU1pVXpRU1V5TW0xdmRtVWxNaklsTWtNbE1qSjVKVEl5SlROQkpUSXlNQ1V5TWlVM1JDVXlReVUzUWlVeU1uZ2xNaklsTTBFbE1qSjNMVTFoZEdndWJXbHVLSGNsTWtOb0tTVXlSak1sTWpJbE1rTWxNakpoWTNScGIyNGxNaklsTTBFbE1qSnNhVzVsSlRJeUpUSkRKVEl5ZVNVeU1pVXpRU1V5TWpBbE1qSWxOMFFsTWtNbE4wSWxNako1TVNVeU1pVXpRU1V5TWpBbE1qSWxNa01sTWpKNEpUSXlKVE5CSlRJeWR5MU5ZWFJvTG0xcGJpaDNKVEpEYUNrbE1rWXpKVEl5SlRKREpUSXlZV04wYVc5dUpUSXlKVE5CSlRJeVkzVnlkbVVsTWpJbE1rTWxNako1TWlVeU1pVXpRU1V5TW1nbE1qSWxNa01sTWpKNUpUSXlKVE5CSlRJeWFDVXlNaVV5UXlVeU1uZ3hKVEl5SlROQkpUSXlkeVV5UWsxaGRHZ3ViV2x1S0hjbE1rTm9LU1V5UmpNbE1rWXpKVEl5SlRKREpUSXllRElsTWpJbE0wRWxNakozSlRKQ1RXRjBhQzV0YVc0b2R5VXlRMmdwSlRKR015VXlSak1sTWpJbE4wUWxNa01sTjBJbE1qSjRKVEl5SlROQkpUSXlUV0YwYUM1dGFXNG9keVV5UTJncEpUSkdNeVV5TWlVeVF5VXlNbUZqZEdsdmJpVXlNaVV6UVNVeU1teHBibVVsTWpJbE1rTWxNako1SlRJeUpUTkJKVEl5YUNVeU1pVTNSQ1V5UXlVM1FpVXlNbmt4SlRJeUpUTkJKVEl5YUNVeU1pVXlReVV5TW5nbE1qSWxNMEVsTWpKTllYUm9MbTFwYmloM0pUSkRhQ2tsTWtZekpUSXlKVEpESlRJeVlXTjBhVzl1SlRJeUpUTkJKVEl5WTNWeWRtVWxNaklsTWtNbE1qSjVNaVV5TWlVelFTVXlNakFsTWpJbE1rTWxNako1SlRJeUpUTkJKVEl5TUNVeU1pVXlReVV5TW5neEpUSXlKVE5CSlRJeUxVMWhkR2d1YldsdUtIY2xNa05vS1NVeVJqTWxNa1l6SlRJeUpUSkRKVEl5ZURJbE1qSWxNMEVsTWpJdFRXRjBhQzV0YVc0b2R5VXlRMmdwSlRKR015VXlSak1sTWpJbE4wUWxNa01sTjBJbE1qSmhZM1JwYjI0bE1qSWxNMEVsTWpKamJHOXpaU1V5TWlVM1JDVTFSQ1UzUkNVMVJDVXlReVV5TW14cGJtVlRkSGxzWlNVeU1pVXpRU1UzUWlVeU1teHBibVZEYjJ4dmNpVXlNaVV6UVNVeU1qSTFOU1V5UXpJMU5TVXlRekkxTlNVeU1pVXlReVV5TW14cGJtVlhhV1IwYUNVeU1pVXpRVEVsTjBRbE1rTWxNakpqYUdsc1pISmxiaVV5TWlVelFTVTFRaVUxUkNVeVF5VXlNbkpsYzJsNlpVUnBjaVV5TWlVelFTVTFRaVV5TW5Sc0pUSXlKVEpESlRJeWRISWxNaklsTWtNbE1qSmljaVV5TWlVeVF5VXlNbUpzSlRJeUpUVkVKVEpESlRJeWJtRnRaU1V5TWlVelFTVXlNblJsY20xcGJtRjBiM0lsTWpJbE1rTWxNakptYVd4c1UzUjViR1VsTWpJbE0wRWxOMElsTWpKamIyeHZjaVV5TWlVelFTVXlNakV6T0NVeVF6RXpPQ1V5UXpFek9DVXlNaVV5UXlVeU1uUjVjR1VsTWpJbE0wRWxNakp6YjJ4cFpDVXlN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Y3hNems0T0RnNFpqVXdaVGtsTWpJbE1rTWxNakpqWVhSbFoyOXllU1V5TWlVelFTVXlNbVpzYjNjbE1qSWxNa01sTWpKc2IyTnJaV1FsTWpJbE0wRm1ZV3h6WlNVeVF5VXlNbWR5YjNWd0pUSXlKVE5CSlRJeUpUSXlKVGRFSlRKREpUSXlNVGN4TXpsa09UWm1NVEkwWldJbE1qSWxNMEVsTjBJbE1qSndZWEpsYm5RbE1qSWxNMEVsTWpJbE1qSWxNa01sTWpKc2FXNXJKVEl5SlROQkpUSXlKVEl5SlRKREpUSXljMmhoY0dWVGRIbHNaU1V5TWlVelFTVTNRaVV5TW1Gc2NHaGhKVEl5SlROQk1TVTNSQ1V5UXlVeU1uUmxlSFJDYkc5amF5VXlNaVV6UVNVMVFpVTNRaVV5TW5CdmMybDBhVzl1SlRJeUpUTkJKVGRDSlRJeWR5VXlNaVV6UVNVeU1uY2xNaklsTWtNbE1qSm9KVEl5SlROQkpUSXlhQ1V5TWlVeVF5VXlNbmdsTWpJbE0wRXdKVEpESlRJeWVTVXlNaVV6UVRBbE4wUWxNa01sTWpKMFpYaDBKVEl5SlROQkpUSXlKVE5EWkdsMkpUTkZKVVUzSlRoRkpVRkdKVVUxSlVFeUpUZ3pKVVUxSlRrNUpVRkJKVVUxSlVFekpVSXdKVVUzSlRsQkpUZzBKVVUxSlVJNUpVSXlKVVUySlRnNUpVSXdKVE5ESlRKR1pHbDJKVE5G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EpESlRJeVptOXVkRk4wZVd4bEpUSXlKVE5CSlRkQ0pUSXlZMjlzYjNJbE1qSWxNMEVsTWpJeU5UVWxNa015TlRVbE1rTXlOVFVsTWpJbE1rTWxNakp6YVhwbEpUSXlKVE5CTVRJbE4wUWxNa01sTWpKMGFYUnNaU1V5TWlVelFTVXlNaVZGTmlVNU5pVTROeVZGTmlVNVF5VkJReVV5TWlVeVF5VXlNbVJoZEdGQmRIUnlhV0oxZEdWekpUSXlKVE5CSlRWQ0pUZENKVEl5Ym1GdFpTVXlNaVV6UVNVeU1pVkZOU1ZDUVNVNFJpVkZOU1U0UmlWQ055VXlNaVV5UXlVeU1tbGtKVEl5SlROQkpUSXlNVGN4TXpsa09UWm1NVEpqTXpZbE1qSWxNa01sTWpKallYUmxaMjl5ZVNVeU1pVXpRU1V5TW1SbFptRjFiSFFsTWpJbE1rTWxNakowZVhCbEpUSXlKVE5CSlRJeWJuVnRZbVZ5SlRJeUpUSkRKVEl5ZG1Gc2RXVWxNaklsTTBFbE1qSWxNaklsTjBRbE1rTWxOMElsTWpKdVlXMWxKVEl5SlROQkpUSXlKVVUxSlRrd0pUaEVKVVUzSlVFM0pVSXdKVEl5SlRKREpUSXlhV1FsTWpJbE0wRWxNakl4TnpFek9XUTVObVl4TWpGaU1TVXlNaVV5UXlVeU1tTmhkR1ZuYjNKNUpUSXlKVE5CSlRJeVpHVm1ZWFZzZENVeU1pVXlReVV5TW5SNWNHVWxNaklsTTBFbE1qSnpkSEpwYm1jbE1qSWxNa01sTWpKMllXeDFaU1V5TWlVelFTVXlNaVV5TWlVM1JDVXlReVUzUWlVeU1tNWhiV1VsTWpJbE0wRWxNaklsUlRZbE9Ea2xPREFsUlRZbE9VTWxPRGtsUlRnbE9EQWxPRFVsTWpJbE1rTWxNakpwWkNVeU1pVXpRU1V5TWpFM01UTTVaRGsyWmpFeVpqVXlKVEl5SlRKREpUSXlZMkYwWldkdmNua2xNaklsTTBFbE1qSmtaV1poZFd4MEpUSXlKVEpESlRJeWRIbHdaU1V5TWlVelFTVXlNbk4wY21sdVp5VXlNaVV5UXlVeU1uWmhiSFZsSlRJeUpUTkJKVEl5SlRJeUpUZEVKVEpESlRkQ0pUSXlibUZ0WlNVeU1pVXpRU1V5TWlWRk9DVkNSaVU1UlNWRk5pVTRSU1ZCTlNVeU1pVXlReVV5TW1sa0pUSXlKVE5CSlRJeU1UY3hNemxrT1RabU1USXpORElsTWpJbE1rTWxNakpqWVhSbFoyOXllU1V5TWlVelFTVXlNbVJsWm1GMWJIUWxNaklsTWtNbE1qSjBlWEJsSlRJeUpUTkJKVEl5YkdsdWF5VXlNaVV5UXlVeU1uWmhiSFZsSlRJeUpUTkJKVEl5SlRJeUpUZEVKVEpESlRkQ0pUSXlibUZ0WlNVeU1pVXpRU1V5TWlWRk5DVkNSU1ZDUmlWRk55VkJReVZDUVNVeU1pVXlReVV5TW1sa0pUSXlKVE5CSlRJeU1UY3hNemxrT1RabU1USXhPV0lsTWpJbE1rTWxNakpqWVhSbFoyOXllU1V5TWlVelFTVXlNbVJsWm1GMWJIUWxNaklsTWtNbE1qSjBlWEJsSlRJeUpUTkJKVEl5YzNSeWFXNW5KVEl5SlRKREpUSXlkbUZzZFdVbE1qSWxNMEVsTWpJbE1qSWxOMFFsTlVRbE1rTWxNakp3Y205d2N5VXlNaVV6UVNVM1FpVXlNbnBwYm1SbGVDVXlNaVV6UVRRMkpUSkRKVEl5ZHlVeU1pVXpRVFV4SlRKREpUSXlhQ1V5TWlVelFUTXdMamd6TXpNek5UZzNOalEyTkRnME5DVXlReVV5TW5nbE1qSWxNMEV4TkRBbE1rTWxNakpoYm1kc1pTVXlNaVV6UVRBbE1rTWxNako1SlRJeUpUTkJORFV5TGpBNE16TXpNakEyTVRjMk56WWxOMFFsTWtNbE1qSndZWFJvSlRJeUpUTkJKVFZDSlRkQ0pUSXliR2x1WlZOMGVXeGxKVEl5SlROQkpUZENKVEl5YkdsdVpWZHBaSFJvSlRJeUpUTkJNQ1UzUkNVeVF5VXlNbVpwYkd4VGRIbHNaU1V5TWlVelFTVTNRaVV5TW5SNWNHVWxNaklsTTBFbE1qSnViMjVsSlRJeUpUZEVKVEpESlRJeVlXTjBhVzl1Y3lVeU1pVXpRU1UxUWlVM1FpVXlNbmdsTWpJbE0wRWxNakl3SlRJeUpUSkRKVEl5WVdOMGFXOXVKVEl5SlROQkpUSXliVzkyWlNVeU1pVXlReVV5TW5rbE1qSWxNMEVsTWpJd0pUSXlKVGRFSlRKREpUZENKVEl5ZUNVeU1pVXpRU1V5TW5jbE1qSWxNa01sTWpKaFkzUnBiMjRsTWpJbE0wRWxNakpzYVc1bEpUSXlKVEpESlRJeWVTVXlNaVV6UVNVeU1qQWxNaklsTjBRbE1rTWxOMElsTWpKNEpUSXlKVE5CSlRJeWR5VXlNaVV5UXlVeU1tRmpkR2x2YmlVeU1pVXpRU1V5TW14cGJtVWxNaklsTWtNbE1qSjVKVEl5SlROQkpUSXlhQ1V5TWlVM1JDVXlReVUzUWlVeU1uZ2xNaklsTTBFbE1qSXdKVEl5SlRKREpUSXlZV04wYVc5dUpUSXlKVE5CSlRJeWJHbHVaU1V5TWlVeVF5VXlNbmtsTWpJbE0wRWxNakpvSlRJeUpUZEVKVEpESlRkQ0pUSXlZV04wYVc5dUpUSXlKVE5CSlRJeVkyeHZjMlVsTWpJbE4wUWxOVVFsTjBRbE5VUWxNa01sTWpKc2FXNWxVM1I1YkdVbE1qSWxNMEVsTjBJbE4wUWxNa01sTWpKamFHbHNaSEpsYmlVeU1pVXpRU1UxUWlVMVJDVXlReVV5TW5KbGMybDZaVVJwY2lVeU1pVXpRU1UxUWlVeU1uUnNKVEl5SlRKREpUSXlkSElsTWpJbE1rTWxNakppY2lVeU1pVXlReVV5TW1Kc0pUSXlKVFZFSlRKREpUSXlibUZ0WlNVeU1pVXpRU1V5TW5SbGVIUWxNaklsTWtNbE1qSm1hV3hzVTNSNWJHVWxNaklsTTBFbE4wSWxOMFFsTWtNbE1qSmhkSFJ5YVdKMWRHVWxNaklsTTBFbE4wSWxNakpqYjI1MFlXbHVaWElsTWpJbE0wRm1ZV3h6WlNVeVF5VXlNbkp2ZEdGMFlXSnNaU1V5TWlVelFYUnlkV1VsTWtNbE1qSjJhWE5wWW14bEpUSXlKVE5CZEhKMVpTVXlReVV5TW1OdmJHeGhjSE5oWW14bEpUSXlKVE5CWm1Gc2MyVWxNa01sTWpKamIyeHNZWEJ6WldRbE1qSWxNMEZtWVd4elpTVXlReVV5TW14cGJtdGhZbXhsSlRJeUpUTkJkSEoxWlNVeVF5VXlNbTFoY210bGNrOW1abk5sZENVeU1pVXpRVFVsTjBRbE1rTWxNakpwWkNVeU1pVXpRU1V5TWpFM01UTTVaRGsyWmpFeU5HVmlKVEl5SlRKREpUSXlZMkYwWldkdmNua2xNaklsTTBFbE1qSmlZWE5wWXlVeU1pVXlReVV5TW14dlkydGxaQ1V5TWlVelFXWmhiSE5sSlRKREpUSXlaM0p2ZFhBbE1qSWxNMEVsTWpJbE1qSWxOMFFsTWtNbE1qSXhOekV6T1RnNFpqUm1NV0V6TmlVeU1pVXpRU1UzUWlVeU1uQmhjbVZ1ZENVeU1pVXpRU1V5TWlVeU1pVXlReVV5TW14cGJtc2xNaklsTTBFbE1qSWxNaklsTWtNbE1qSnphR0Z3WlZOMGVXeGxKVEl5SlROQkpUZENKVEl5WVd4d2FHRWxNaklsTTBFd0xqVWxOMFFsTWtNbE1qSjBaWGgwUW14dlkyc2xNaklsTTBFbE5VSWxOMElsTWpKd2IzTnBkR2x2YmlVeU1pVXpRU1UzUWlVeU1uY2xNaklsTTBFbE1qSjNMVEl3SlRJeUpUSkRKVEl5YUNVeU1pVXpRU1V5TW1nbE1qSWxNa01sTWpKNEpUSXlKVE5CTVRBbE1rTWxNako1SlRJeUpUTkJNQ1UzUkNVeVF5VXlNblJsZUhRbE1qSWxNMEVsTWpJ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OMFFsTWtNbE1qSjBhWFJzWlNVeU1pVXpRU1V5TWlWRk5TVTVReVU0TmlWRk5TVkNSQ1ZCTWlVeU1pVXlReVV5TW1SaGRHRkJkSFJ5YVdKMWRHVnpKVEl5SlROQkpUVkNKVGRDSlRJeWJtRnRaU1V5TWlVelFTVXlNaVZGTlNWQ1FTVTRSaVZGTlNVNFJpVkNOeVV5TWlVeVF5VXlNbWxrSlRJeUpUTkJKVEl5TVRjeE16azRPVGMzTlRoaE9XUWxNaklsTWtNbE1qSmpZWFJsWjI5eWVTVXlNaVV6UVNVeU1tUmxabUYxYkhRbE1qSWxNa01sTWpKMGVYQmxKVEl5SlROQkpUSXliblZ0WW1WeUpUSXlKVEpESlRJeWRtRnNkV1VsTWpJbE0wRWxNaklsTWpJbE4wUWxNa01sTjBJbE1qSnVZVzFsSlRJeUpUTkJKVEl5SlVVMUpUa3dKVGhFSlVVM0pVRTNKVUl3SlRJeUpUSkRKVEl5YVdRbE1qSWxNMEVsTWpJeE56RXpPVGc1TnpjMU9EQTFaQ1V5TWlVeVF5VXlNbU5oZEdWbmIzSjVKVEl5SlROQkpUSXlaR1ZtWVhWc2RDVXlNaVV5UXlVeU1uUjVjR1VsTWpJbE0wRWxNakp6ZEhKcGJtY2xNaklsTWtNbE1qSjJZV3gxWlNVeU1pVXpRU1V5TWlVeU1pVTNSQ1V5UXlVM1FpVXlNbTVoYldVbE1qSWxNMEVsTWpJbFJUWWxPRGtsT0RBbFJUWWxPVU1sT0RrbFJUZ2xPREFsT0RVbE1qSWxNa01sTWpKcFpDVXlNaVV6UVNVeU1qRTNNVE01T0RrM056VTRPRFZoSlRJeUpUSkRKVEl5WTJGMFpXZHZjbmtsTWpJbE0wRWxNakprWldaaGRXeDBKVEl5SlRKREpUSXlkSGx3WlNVeU1pVXpRU1V5TW5OMGNtbHVaeVV5TWlVeVF5VXlNblpoYkhWbEpUSXlKVE5CSlRJeUpUSXlKVGRFSlRKREpUZENKVEl5Ym1GdFpTVXlNaVV6UVNVeU1pVkZPQ1ZDUmlVNVJTVkZOaVU0UlNWQk5TVXlNaVV5UXlVeU1tbGtKVEl5SlROQkpUSXlNVGN4TXprNE9UYzNOVGhrWW1NbE1qSWxNa01sTWpKallYUmxaMjl5ZVNVeU1pVXpRU1V5TW1SbFptRjFiSFFsTWpJbE1rTWxNakowZVhCbEpUSXlKVE5CSlRJeWJHbHVheVV5TWlVeVF5VXlNblpoYkhWbEpUSXlKVE5CSlRJeUpUSXlKVGRFSlRKREpUZENKVEl5Ym1GdFpTVXlNaVV6UVNVeU1pVkZOQ1ZDUlNWQ1JpVkZOeVZCUXlWQ1FTVXlNaVV5UXlVeU1tbGtKVEl5SlROQkpUSXlNVGN4TXprNE9UYzNOVGd4TW1RbE1qSWxNa01sTWpKallYUmxaMjl5ZVNVeU1pVXpRU1V5TW1SbFptRjFiSFFsTWpJbE1rTWxNakowZVhCbEpUSXlKVE5CSlRJeWMzUnlhVzVuSlRJeUpUSkRKVEl5ZG1Gc2RXVWxNaklsTTBFbE1qSWxNaklsTjBRbE5VUWxNa01sTWpKd2NtOXdjeVV5TWlVelFTVTNRaVV5TW5wcGJtUmxlQ1V5TWlVelFURTNKVEpESlRJeWR5VXlNaVV6UVRZd0pUSkRKVEl5YUNVeU1pVXpRVFl3SlRKREpUSXllQ1V5TWlVelFUUTBOU1V5UXlVeU1tRnVaMnhsSlRJeUpUTkJNQ1V5UXlVeU1ua2xNaklsTTBFME5EUXVOU1UzUkNVeVF5VXlNbkJoZEdnbE1qSWxNMEVsTlVJbE4wSWxNakpoWTNScGIyNXpKVEl5SlROQkpUVkNKVGRDSlRJeWVDVXlNaVV6UVNVeU1qQWxNaklsTWtNbE1qSmhZM1JwYjI0bE1qSWxNMEVsTWpKdGIzWmxKVEl5SlRKREpUSXllU1V5TWlVelFTVXlNbWdsTWtZeUpUSXlKVGRFSlRKREpUZENKVEl5ZVRFbE1qSWxNMEVsTWpJdGFDVXlSallsTWpJbE1rTWxNako0SlRJeUpUTkJKVEl5ZHlVeU1pVXlReVV5TW1GamRHbHZiaVV5TWlVelFTVXlNbU4xY25abEpUSXlKVEpESlRJeWVUSWxNaklsTTBFbE1qSXRhQ1V5UmpZbE1qSWxNa01sTWpKNUpUSXlKVE5CSlRJeWFDVXlSaklsTWpJbE1rTWxNako0TVNVeU1pVXpRU1V5TWpBbE1qSWxNa01sTWpKNE1pVXlNaVV6UVNVeU1uY2xNaklsTjBRbE1rTWxOMElsTWpKNU1TVXlNaVV6UVNVeU1tZ2xNa0pvSlRKR05pVXlNaVV5UXlVeU1uZ2xNaklsTTBFbE1qSXdKVEl5SlRKREpUSXlZV04wYVc5dUpUSXlKVE5CSlRJeVkzVnlkbVVsTWpJbE1rTWxNako1TWlVeU1pVXpRU1V5TW1nbE1rSm9KVEpHTmlVeU1pVXlReVV5TW5rbE1qSWxNMEVsTWpKb0pUSkdNaVV5TWlVeVF5VXlNbmd4SlRJeUpUTkJKVEl5ZHlVeU1pVXlReVV5TW5neUpUSXlKVE5CSlRJeU1DVXlNaVUzUkNVeVF5VTNRaVV5TW1GamRHbHZiaVV5TWlVelFTVXlNbU5zYjNObEpUSXlKVGRFSlRWRUpUZEVKVFZFSlRKREpUSXliR2x1WlZOMGVXeGxKVEl5SlROQkpUZENKVEl5YkdsdVpVTnZiRzl5SlRJeUpUTkJKVEl5TWpJNUpUSkRNakk1SlRKRE1qSTVKVEl5SlRKREpUSXliR2x1WlZkcFpIUm9KVEl5SlROQk1DVTNSQ1V5UXlVeU1tTm9hV3hrY21WdUpUSXlKVE5CSlRWQ0pUVkVKVEpESlRJeWNtVnphWHBsUkdseUpUSXlKVE5CSlRWQ0pUSXlkR3dsTWpJbE1rTWxNakowY2lVeU1pVXlReVV5TW1KeUpUSXlKVEpESlRJeVltd2xNaklsTlVRbE1rTWxNakp1WVcxbEpUSXlKVE5CSlRJeWNtOTFibVFsTWpJbE1rTWxNakptYVd4c1UzUjViR1VsTWpJbE0wRWxOMElsTWpKamIyeHZjaVV5TWlVelFTVXlNakV4TlNVeVF6RXhOU1V5UXpFeE5TVXlNaVV5UXlVeU1uUjVjR1VsTWpJbE0wRWxNakp6YjJ4cFpDVXlN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Y3hNems0T0dZMFpqRmhNellsTWpJbE1rTWxNakpqWVhSbFoyOXllU1V5TWlVelFTVXlNbUpoYzJsakpUSXlKVEpESlRJeWJHOWphMlZrSlRJeUpUTkJabUZzYzJVbE1rTWxNakpuY205MWNDVXlNaVV6UVNVeU1pVXlNaVUzUkNVeVF5VXlNakUzTVRNNU9HSmtNRGszTUdZeEpUSXlKVE5CSlRkQ0pUSXljR0Z5Wlc1MEpUSXlKVE5CSlRJeUpUSXlKVEpESlRJeWJHbHVheVV5TWlVelFTVXlNaVV5TWlVeVF5VXlNbk5vWVhCbFUzUjViR1VsTWpJbE0wRWxOMElsTWpKaGJIQm9ZU1V5TWlVelFURWxOMFFsTWtNbE1qSjBaWGgwUW14dlkyc2xNaklsTTBFbE5VSWxOMElsTWpKd2IzTnBkR2x2YmlVeU1pVXpRU1UzUWlVeU1uY2xNaklsTTBFbE1qSjNMVEl3SlRJeUpUSkRKVEl5YUNVeU1pVXpRU1V5TW1nbE1qSWxNa01sTWpKNEpUSXlKVE5CTVRBbE1rTWxNako1SlRJeUpUTkJNQ1UzUkNVeVF5VXlNblJsZUhRbE1qSWxNMEVsTWpJ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OMFFsTWtNbE1qSjBhWFJzWlNVeU1pVXpRU1V5TWlWRk5TVTVReVU0TmlWRk5TVkNSQ1ZCTWlVeU1pVXlReVV5TW1SaGRHRkJkSFJ5YVdKMWRHVnpKVEl5SlROQkpUVkNKVGRDSlRJeWJtRnRaU1V5TWlVelFTVXlNaVZGTlNWQ1FTVTRSaVZGTlNVNFJpVkNOeVV5TWlVeVF5VXlNbWxrSlRJeUpUTkJKVEl5TVRjeE16azRZbVF3T1RjNU1USWxNaklsTWtNbE1qSmpZWFJsWjI5eWVTVXlNaVV6UVNVeU1tUmxabUYxYkhRbE1qSWxNa01sTWpKMGVYQmxKVEl5SlROQkpUSXliblZ0WW1WeUpUSXlKVEpESlRJeWRtRnNkV1VsTWpJbE0wRWxNaklsTWpJbE4wUWxNa01sTjBJbE1qSnVZVzFsSlRJeUpUTkJKVEl5SlVVMUpUa3dKVGhFSlVVM0pVRTNKVUl3SlRJeUpUSkRKVEl5YVdRbE1qSWxNMEVsTWpJeE56RXpPVGhpWkRBNU56ZGpKVEl5SlRKREpUSXlZMkYwWldkdmNua2xNaklsTTBFbE1qSmtaV1poZFd4MEpUSXlKVEpESlRJeWRIbHdaU1V5TWlVelFTVXlNbk4wY21sdVp5VXlNaVV5UXlVeU1uWmhiSFZsSlRJeUpUTkJKVEl5SlRJeUpUZEVKVEpESlRkQ0pUSXlibUZ0WlNVeU1pVXpRU1V5TWlWRk5pVTRPU1U0TUNWRk5pVTVReVU0T1NWRk9DVTRNQ1U0TlNVeU1pVXlReVV5TW1sa0pUSXlKVE5CSlRJeU1UY3hNems0WW1Rd09UYzJOaVV5TWlVeVF5VXlNbU5oZEdWbmIzSjVKVEl5SlROQkpUSXlaR1ZtWVhWc2RDVXlNaVV5UXlVeU1uUjVjR1VsTWpJbE0wRWxNakp6ZEhKcGJtY2xNaklsTWtNbE1qSjJZV3gxWlNVeU1pVXpRU1V5TWlVeU1pVTNSQ1V5UXlVM1FpVXlNbTVoYldVbE1qSWxNMEVsTWpJbFJUZ2xRa1lsT1VVbFJUWWxPRVVsUVRVbE1qSWxNa01sTWpKcFpDVXlNaVV6UVNVeU1qRTNNVE01T0dKa01EazNabU01SlRJeUpUSkRKVEl5WTJGMFpXZHZjbmtsTWpJbE0wRWxNakprWldaaGRXeDBKVEl5SlRKREpUSXlkSGx3WlNVeU1pVXpRU1V5TW14cGJtc2xNaklsTWtNbE1qSjJZV3gxWlNVeU1pVXpRU1V5TWlVeU1pVTNSQ1V5UXlVM1FpVXlNbTVoYldVbE1qSWxNMEVsTWpJbFJUUWxRa1VsUWtZbFJUY2xRVU1sUWtFbE1qSWxNa01sTWpKcFpDVXlNaVV6UVNVeU1qRTNNVE01T0dKa01EazNOak5sSlRJeUpUSkRKVEl5WTJGMFpXZHZjbmtsTWpJbE0wRWxNakprWldaaGRXeDBKVEl5SlRKREpUSXlkSGx3WlNVeU1pVXpRU1V5TW5OMGNtbHVaeVV5TWlVeVF5VXlNblpoYkhWbEpUSXlKVE5CSlRJeUpUSXlKVGRFSlRWRUpUSkRKVEl5Y0hKdmNITWxNaklsTTBFbE4wSWxNako2YVc1a1pYZ2xNaklsTTBFeU15VXlReVV5TW5jbE1qSWxNMEV5TUNVeVF5VXlNbWdsTWpJbE0wRXlNQ1V5UXlVeU1uZ2xNaklsTTBFeU5qRWxNa01sTWpKNUpUSXlKVE5CTXpFNEpUSkRKVEl5WVc1bmJHVWxNaklsTTBFMUxqZzBOamcxTWprNU5ERTRNVEF3TXpVbE4wUWxNa01sTWpKd1lYUm9KVEl5SlROQkpUVkNKVGRDSlRJeVlXTjBhVzl1Y3lVeU1pVXpRU1UxUWlVM1FpVXlNbmdsTWpJbE0wRWxNakl3SlRJeUpUSkRKVEl5WVdOMGFXOXVKVEl5SlROQkpUSXliVzkyWlNVeU1pVXlReVV5TW5rbE1qSWxNMEVsTWpKb0pUSkdNaVV5TWlVM1JDVXlReVUzUWlVeU1ua3hKVEl5SlROQkpUSXlMV2dsTWtZMkpUSXlKVEpESlRJeWVDVXlNaVV6UVNVeU1uY2xNaklsTWtNbE1qSmhZM1JwYjI0bE1qSWxNMEVsTWpKamRYSjJaU1V5TWlVeVF5VXlNbmt5SlRJeUpUTkJKVEl5TFdnbE1rWTJKVEl5SlRKREpUSXllU1V5TWlVelFTVXlNbWdsTWtZeUpUSXlKVEpESlRJeWVERWxNaklsTTBFbE1qSXdKVEl5SlRKREpUSXllRElsTWpJbE0wRWxNakozSlRJeUpUZEVKVEpESlRkQ0pUSXllVEVsTWpJbE0wRWxNakpvSlRKQ2FDVXlSallsTWpJbE1rTWxNako0SlRJeUpUTkJKVEl5TUNVeU1pVXlReVV5TW1GamRHbHZiaVV5TWlVelFTVXlNbU4xY25abEpUSXlKVEpESlRJeWVUSWxNaklsTTBFbE1qSm9KVEpDYUNVeVJqWWxNaklsTWtNbE1qSjVKVEl5SlROQkpUSXlhQ1V5UmpJbE1qSWxNa01sTWpKNE1TVXlNaVV6UVNVeU1uY2xNaklsTWtNbE1qSjRNaVV5TWlVelFTVXlNakFsTWpJbE4wUWxNa01sTjBJbE1qSmhZM1JwYjI0bE1qSWxNMEVsTWpKamJHOXpaU1V5TWlVM1JDVTFSQ1UzUkNVMVJDVXlReVV5TW14cGJtVlRkSGxzWlNVeU1pVXpRU1UzUWlVeU1teHBibVZEYjJ4dmNpVXlNaVV6UVNVeU1qSTBNU1V5UXpreEpUSkRPVEFsTWpJbE1rTWxNakpzYVc1bFYybGtkR2dsTWpJbE0wRTJKVGRFSlRKREpUSXlZMmhwYkdSeVpXNGxNaklsTTBFbE5VSWxOVVFsTWtNbE1qSnlaWE5wZW1WRWFYSWxNaklsTTBFbE5VSWxNakowYkNVeU1pVXlReVV5TW5SeUpUSXlKVEpESlRJeVluSWxNaklsTWtNbE1qSmliQ1V5TWlVMVJDVXlReVV5TW01aGJXVWxNaklsTTBFbE1qSnliM1Z1WkNVeU1pVXlReVV5TW1acGJHeFRkSGxzWlNVeU1pVXpRU1UzU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rNFltUXdPVGN3WmpFbE1qSWxNa01sTWpKallYUmxaMjl5ZVNVeU1pVXpRU1V5TW1KaGMybGpKVEl5SlRKREpUSXliRzlqYTJWa0pUSXlKVE5CWm1Gc2MyVWxNa01sTWpKbmNtOTFjQ1V5TWlVelFTVXlNaVV5TWlVM1JDVXlReVV5TWpFM01UTTVPRGszTnpaaE1tVTFKVEl5SlROQkpUZENKVEl5Y0dGeVpXNTBKVEl5SlROQkpUSXlKVEl5SlRKREpUSXliR2x1YXlVeU1pVXpRU1V5TWlVeU1pVXlReVV5TW5Ob1lYQmxVM1I1YkdVbE1qSWxNMEVsTjBJbE1qSmhiSEJvWVNVeU1pVXpRVEF1TlNVM1JDVXlReVV5TW5SbGVIUkNiRzlqYXlVeU1pVXpRU1UxUWlVM1FpVXlNbkJ2YzJsMGFXOXVKVEl5SlROQkpUZENKVEl5ZHlVeU1pVXpRU1V5TW5jdE1qQWxNaklsTWtNbE1qSm9KVEl5SlROQkpUSXlhQ1V5TWlVeVF5VXlNbmdsTWpJbE0wRXhNQ1V5UXlVeU1ua2xNaklsTTBFd0pUZEVKVEpESlRJeWRHVjRkQ1V5TWlVelFTVXlN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M1JDVXlReVV5TW5ScGRHeGxKVEl5SlROQkpUSXlKVVUxSlRsREpUZzJKVVUxSlVKRUpVRXlKVEl5SlRKREpUSXlaR0YwWVVGMGRISnBZblYwWlhNbE1qSWxNMEVsTlVJbE4wSWxNakp1WVcxbEpUSXlKVE5CSlRJeUpVVTFKVUpCSlRoR0pVVTFKVGhHSlVJM0pUSXlKVEpESlRJeWFXUWxNaklsTTBFbE1qSXhOekV6T1RnNVlXWXlNRFprT1NVeU1pVXlReVV5TW1OaGRHVm5iM0o1SlRJeUpUTkJKVEl5WkdWbVlYVnNkQ1V5TWlVeVF5VXlNblI1Y0dVbE1qSWxNMEVsTWpKdWRXMWlaWElsTWpJbE1rTWxNakoyWVd4MVpTVXlNaVV6UVNVeU1pVXlNaVUzUkNVeVF5VTNRaVV5TW01aGJXVWxNaklsTTBFbE1qSWxSVFVsT1RBbE9FUWxSVGNsUVRjbFFqQWxNaklsTWtNbE1qSnBaQ1V5TWlVelFTVXlNakUzTVRNNU9EbGhaakl3WkRGak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jeE16azRPV0ZtTWpBeE5UZ2xNaklsTWtNbE1qSmpZWFJsWjI5eWVTVXlNaVV6UVNVeU1tUmxabUYxYkhRbE1qSWxNa01sTWpKMGVYQmxKVEl5SlROQkpUSXljM1J5YVc1bkpUSXlKVEpESlRJeWRtRnNkV1VsTWpJbE0wRWxNaklsTWpJbE4wUWxNa01sTjBJbE1qSnVZVzFsSlRJeUpUTkJKVEl5SlVVNEpVSkdKVGxGSlVVMkpUaEZKVUUxSlRJeUpUSkRKVEl5YVdRbE1qSWxNMEVsTWpJeE56RXpPVGc1WVdZeU1HUmhaQ1V5TWlVeVF5VXlNbU5oZEdWbmIzSjVKVEl5SlROQkpUSXlaR1ZtWVhWc2RDVXlNaVV5UXlVeU1uUjVjR1VsTWpJbE0wRWxNakpzYVc1ckpUSXlKVEpESlRJeWRtRnNkV1VsTWpJbE0wRWxNaklsTWpJbE4wUWxNa01sTjBJbE1qSnVZVzFsSlRJeUpUTkJKVEl5SlVVMEpVSkZKVUpHSlVVM0pVRkRKVUpCSlRJeUpUSkRKVEl5YVdRbE1qSWxNMEVsTWpJeE56RXpPVGc1WVdZeU1EVmpaaVV5TWlVeVF5VXlNbU5oZEdWbmIzSjVKVEl5SlROQkpUSXlaR1ZtWVhWc2RDVXlNaVV5UXlVeU1uUjVjR1VsTWpJbE0wRWxNakp6ZEhKcGJtY2xNaklsTWtNbE1qSjJZV3gxWlNVeU1pVXpRU1V5TWlVeU1pVTNSQ1UxUkNVeVF5VXlNbkJ5YjNCekpUSXlKVE5CSlRkQ0pUSXllbWx1WkdWNEpUSXlKVE5CTWpFbE1rTWxNakozSlRJeUpUTkJOakFsTWtNbE1qSm9KVEl5SlROQk5qQWxNa01sTWpKNEpUSXlKVE5CTlRRNExqVWxNa01sTWpKaGJtZHNaU1V5TWlVelFUQWxNa01sTWpKNUpUSXlKVE5CTXpnd0xqVWxOMFFsTWtNbE1qSndZWFJvSlRJeUpUTkJKVFZDSlRkQ0pUSXlZV04wYVc5dWN5VXlNaVV6UVNVMVFpVTNRaVV5TW5nbE1qSWxNMEVsTWpJd0pUSXlKVEpESlRJeVlXTjBhVzl1SlRJeUpUTkJKVEl5Ylc5MlpTVXlNaVV5UXlVeU1ua2xNaklsTTBFbE1qSm9KVEpHTWlVeU1pVTNSQ1V5UXlVM1FpVXlNbmt4SlRJeUpUTkJKVEl5TFdnbE1rWTJKVEl5SlRKREpUSXllQ1V5TWlVelFTVXlNbmNsTWpJbE1rTWxNakpoWTNScGIyNGxNaklsTTBFbE1qSmpkWEoyWlNVeU1pVXlReVV5TW5reUpUSXlKVE5CSlRJeUxXZ2xNa1kySlRJeUpUSkRKVEl5ZVNVeU1pVXpRU1V5TW1nbE1rWXlKVEl5SlRKREpUSXllREVsTWpJbE0wRWxNakl3SlRJeUpUSkRKVEl5ZURJbE1qSWxNMEVsTWpKM0pUSXlKVGRFSlRKREpUZENKVEl5ZVRFbE1qSWxNMEVsTWpKb0pUSkNhQ1V5UmpZbE1qSWxNa01sTWpKNEpUSXlKVE5CSlRJeU1DVXlNaVV5UXlVeU1tRmpkR2x2YmlVeU1pVXpRU1V5TW1OMWNuWmxKVEl5SlRKREpUSXllVElsTWpJbE0wRWxNakpvSlRKQ2FDVXlSallsTWpJbE1rTWxNako1SlRJeUpUTkJKVEl5YUNVeVJqSWxNaklsTWtNbE1qSjRNU1V5TWlVelFTVXlNbmNsTWpJbE1rTWxNako0TWlVeU1pVXpRU1V5TWpBbE1qSWxOMFFsTWtNbE4wSWxNakpoWTNScGIyNGxNaklsTTBFbE1qSmpiRzl6WlNVeU1pVTNSQ1UxUkNVM1JDVTFSQ1V5UXlVeU1teHBibVZUZEhsc1pTVXlNaVV6UVNVM1FpVXlNbXhwYm1WRGIyeHZjaVV5TWlVelFTVXlNakl5T1NVeVF6SXlPU1V5UXpJeU9TVXlNaVV5UXlVeU1teHBibVZYYVdSMGFDVXlNaVV6UVRBbE4wUWxNa01sTWpKamFHbHNaSEpsYmlVeU1pVXpRU1UxUWlVMVJDVXlReVV5TW5KbGMybDZaVVJwY2lVeU1pVXpRU1UxUWlVeU1uUnNKVEl5SlRKREpUSXlkSElsTWpJbE1rTWxNakppY2lVeU1pVXlReVV5TW1Kc0pUSXlKVFZFSlRKREpUSXlibUZ0WlNVeU1pVXpRU1V5TW5KdmRXNWtKVEl5SlRKREpUSXlabWxzYkZOMGVXeGxKVEl5SlROQkpUZENKVEl5WTI5c2IzSWxNaklsTTBFbE1qSTVNaVV5UXpreUpUSkRPVElsTWpJbE1rTWxNakowZVhCbEpUSXlKVE5CSlRJeWMyOXNhV1FsTWpJbE4wUWxNa01sTWpKaGRIUnlhV0oxZEdVbE1qSWxNMEVsTjBJbE1qSmpiMjUwWVdsdVpYSWxNaklsTTBGbVlXeHpaU1V5UXlVeU1uSnZkR0YwWVdKc1pTVXlNaVV6UVhSeWRXVWxNa01sTWpKMmFYTnBZbXhsSlRJeUpUTkJkSEoxWlNVeVF5VXlNbU52Ykd4aGNITmhZbXhsSlRJeUpUTkJabUZzYzJVbE1rTWxNakpqYjJ4c1lYQnpaV1FsTWpJbE0wRm1ZV3h6WlNVeVF5VXlNbXhwYm10aFlteGxKVEl5SlROQmRISjFaU1V5UXlVeU1tMWhjbXRsY2s5bVpuTmxkQ1V5TWlVelFUVWxOMFFsTWtNbE1qSnBaQ1V5TWlVelFTVXlNakUzTVRNNU9EazNOelpoTW1VMUpUSXlKVEpESlRJeVkyRjBaV2R2Y25rbE1qSWxNMEVsTWpKaVlYTnBZeVV5TWlVeVF5VXlNbXh2WTJ0bFpDVXlNaVV6UVdaaGJITmxKVEpESlRJeVozSnZkWEFsTWpJbE0wRWxNaklsTWpJbE4wUWxNa01sTWpJeE56RXpPVGc0T0Rkak5EWmxZaVV5TWlVelFTVTNRaVV5TW5CaGNtVnVkQ1V5TWlVelFTVXlNaVV5TWlVeVF5VXlNbXhwYm1zbE1qSWxNMEVsTWpJbE1qSWxNa01sTWpKemFHRndaVk4wZVd4bEpUSXlKVE5CSlRkQ0pUSXlZV3h3YUdFbE1qSWxNMEV3TGpVbE4wUWxNa01sTWpKMFpYaDBRbXh2WTJzbE1qSWxNMEVsTlVJbE4wSWxNakp3YjNOcGRHbHZiaVV5TWlVelFTVTNRaVV5TW5jbE1qSWxNMEVsTWpKM0xUSXdKVEl5SlRKREpUSXlhQ1V5TWlVelFTVXlNbWdsTWpJbE1rTWxNako0SlRJeUpUTkJNVEFsTWtNbE1qSjVKVEl5SlROQk1DVTNSQ1V5UXlVeU1uUmxlSFFsTWpJbE0wRWxNakl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Na01sTWpKbWIyNTBVM1I1YkdVbE1qSWxNMEVsTjBJbE4wUWxNa01sTWpKMGFYUnNaU1V5TWlVelFTVXlNaVZGTlNWQ1F5VTRNQ1ZGTlNWQk55VTRRaVV5UmlWRk55VkNRaVU1TXlWRk5pVTVSQ1U1UmlVeU1pVXlReVV5TW1SaGRHRkJkSFJ5YVdKMWRHVnpKVEl5SlROQkpUVkNKVGRDSlRJeWJtRnRaU1V5TWlVelFTVXlNaVZGTlNWQ1FTVTRSaVZGTlNVNFJpVkNOeVV5TWlVeVF5VXlNbWxrSlRJeUpUTkJKVEl5TVRjeE16azRPRGc0WlRjeFltTWxNaklsTWtNbE1qSmpZWFJsWjI5eWVTVXlNaVV6UVNVeU1tUmxabUYxYkhRbE1qSWxNa01sTWpKMGVYQmxKVEl5SlROQkpUSXliblZ0WW1WeUpUSXlKVEpESlRJeWRtRnNkV1VsTWpJbE0wRWxNaklsTWpJbE4wUWxNa01sTjBJbE1qSnVZVzFsSlRJeUpUTkJKVEl5SlVVMUpUa3dKVGhFSlVVM0pVRTNKVUl3SlRJeUpUSkRKVEl5YVdRbE1qSWxNMEVsTWpJeE56RXpPVGc0T0RobE56RTJaaVV5TWlVeVF5VXlNbU5oZEdWbmIzSjVKVEl5SlROQkpUSXlaR1ZtWVhWc2RDVXlNaVV5UXlVeU1uUjVjR1VsTWpJbE0wRWxNakp6ZEhKcGJtY2xNaklsTWtNbE1qSjJZV3gxWlNVeU1pVXpRU1V5TWlVeU1pVTNSQ1V5UXlVM1FpVXlNbTVoYldVbE1qSWxNMEVsTWpJbFJUWWxPRGtsT0RBbFJUWWxPVU1sT0RrbFJUZ2xPREFsT0RVbE1qSWxNa01sTWpKcFpDVXlNaVV6UVNVeU1qRTNNVE01T0RnNE9HVTNaVGM1SlRJeUpUSkRKVEl5WTJGMFpXZHZjbmtsTWpJbE0wRWxNakprWldaaGRXeDBKVEl5SlRKREpUSXlkSGx3WlNVeU1pVXpRU1V5TW5OMGNtbHVaeVV5TWlVeVF5VXlNblpoYkhWbEpUSXlKVE5CSlRJeUpUSXlKVGRFSlRKREpUZENKVEl5Ym1GdFpTVXlNaVV6UVNVeU1pVkZPQ1ZDUmlVNVJTVkZOaVU0UlNWQk5TVXlNaVV5UXlVeU1tbGtKVEl5SlROQkpUSXlNVGN4TXprNE9EZzRaVGMwWm1FbE1qSWxNa01sTWpKallYUmxaMjl5ZVNVeU1pVXpRU1V5TW1SbFptRjFiSFFsTWpJbE1rTWxNakowZVhCbEpUSXlKVE5CSlRJeWJHbHVheVV5TWlVeVF5VXlNblpoYkhWbEpUSXlKVE5CSlRJeUpUSXlKVGRFSlRKREpUZENKVEl5Ym1GdFpTVXlNaVV6UVNVeU1pVkZOQ1ZDUlNWQ1JpVkZOeVZCUXlWQ1FTVXlNaVV5UXlVeU1tbGtKVEl5SlROQkpUSXlNVGN4TXprNE9EZzRaVGM0TkRNbE1qSWxNa01sTWpKallYUmxaMjl5ZVNVeU1pVXpRU1V5TW1SbFptRjFiSFFsTWpJbE1rTWxNakowZVhCbEpUSXlKVE5CSlRJeWMzUnlhVzVuSlRJeUpUSkRKVEl5ZG1Gc2RXVWxNaklsTTBFbE1qSWxNaklsTjBRbE1rTWxOMElsTWpKdVlXMWxKVEl5SlROQkpUSXlKVVUySlRnNEpUa3dKVVUySlRsREpVRkRKVEl5SlRKREpUSXlhV1FsTWpJbE0wRWxNakl4TnpFek9UZzRPRGhsTnpNeVpDVXlNaVV5UXlVeU1tTmhkR1ZuYjNKNUpUSXlKVE5CSlRJeVpHVm1ZWFZzZENVeU1pVXlReVV5TW5SNWNHVWxNaklsTTBFbE1qSnVkVzFpWlhJbE1qSWxNa01sTWpKMllXeDFaU1V5TWlVelFTVXlNaVV5TWlVM1JDVXlReVUzUWlVeU1tNWhiV1VsTWpJbE0wRWxNaklsUlRZbE9UY2xRallsUlRrbE9UY2xRalFsTWpJbE1rTWxNakpwWkNVeU1pVXpRU1V5TWpFM01UTTVPRGc0T0dVM01qVTFKVEl5SlRKREpUSXlZMkYwWldkdmNua2xNaklsTTBFbE1qSmtaV1poZFd4MEpUSXlKVEpESlRJeWRIbHdaU1V5TWlVelFTVXlNbTUxYldKbGNpVXlNaVV5UXlVeU1uWmhiSFZsSlRJeUpUTkJKVEl5SlRJeUpUZEVKVEpESlRkQ0pUSXlibUZ0WlNVeU1pVXpRU1V5TWlWRk9TVTRNeVZCT0NWRk9TVTVOeVZCT0NVeU1pVXlReVV5TW1sa0pUSXlKVE5CSlRJeU1UY3hNems0T0RnNFpUYzBOekVsTWpJbE1rTWxNakpqWVhSbFoyOXllU1V5TWlVelFTVXlNbVJsWm1GMWJIUWxNaklsTWtNbE1qSjBlWEJsSlRJeUpUTkJKVEl5YzNSeWFXNW5KVEl5SlRKREpUSXlkbUZzZFdVbE1qSWxNMEVsTWpJbE1qSWxOMFFsTWtNbE4wSWxNakp1WVcxbEpUSXlKVE5CSlRJeUpVVTRKVUpGSlRrekpVVTFKVGcxSlVFMUpUSXlKVEpESlRJeWFXUWxNaklsTTBFbE1qSXhOekV6T1RnNE9EaGxOMk5tTnlVeU1pVXlReVV5TW1OaGRHVm5iM0o1SlRJeUpUTkJKVEl5WkdWbVlYVnNkQ1V5TWlVeVF5VXlNblI1Y0dVbE1qSWxNMEVsTWpKemRISnBibWNsTWpJbE1rTWxNakoyWVd4MVpTVXlNaVV6UVNVeU1pVXlNaVUzUkNVeVF5VTNRaVV5TW01aGJXVWxNaklsTTBFbE1qSWxSVGdsUWtVbE9UTWxSVFVsT0RjbFFrRWxNaklsTWtNbE1qSnBaQ1V5TWlVelFTVXlNakUzTVRNNU9EZzRPR1UzTlRSbEpUSXlKVEpESlRJeVkyRjBaV2R2Y25rbE1qSWxNMEVsTWpKa1pXWmhkV3gwSlRJeUpUSkRKVEl5ZEhsd1pTVXlNaVV6UVNVeU1uTjBjbWx1WnlVeU1pVXlReVV5TW5aaGJIVmxKVEl5SlROQkpUSXlKVEl5SlRkRUpUSkRKVGRDSlRJeWJtRnRaU1V5TWlVelFTVXlNaVZGT1NWQk15VTRSU1ZGT1NVNU9TVkJPU1V5TWlVeVF5VXlNbWxrSlRJeUpUTkJKVEl5TVRjeE16azRPRGc0WlRkak5ESWxNaklsTWtNbE1qSmpZWFJsWjI5eWVTVXlNaVV6UVNVeU1tUmxabUYxYkhRbE1qSWxNa01sTWpKMGVYQmxKVEl5SlROQkpUSXljM1J5YVc1bkpUSXlKVEpESlRJeWRtRnNkV1VsTWpJbE0wRWxNaklsTWpJbE4wUWxNa01sTjBJbE1qSnVZVzFsSlRJeUpUTkJKVEl5SlVVMUpVRTBKVGczSlVVMkpVSXpKVUU0SlRJeUpUSkRKVEl5YVdRbE1qSWxNMEVsTWpJeE56RXpPVGc0T0RobE56YzRaU1V5TWlVeVF5VXlNbU5oZEdWbmIzSjVKVEl5SlROQkpUSXlaR1ZtWVhWc2RDVXlNaVV5UXlVeU1uUjVjR1VsTWpJbE0wRWxNakp6ZEhKcGJtY2xNaklsTWtNbE1qSjJZV3gxWlNVeU1pVXpRU1V5TWlVeU1pVTNSQ1UxUkNVeVF5VXlNbkJ5YjNCekpUSXlKVE5CSlRkQ0pUSXllbWx1WkdWNEpUSXlKVE5CTnlVeVF5VXlNbmNsTWpJbE0wRXhOamdsTWtNbE1qSm9KVEl5SlROQk9EQXVNREF3TURBd01EQXdNREF3TURZbE1rTWxNako0SlRJeUpUTkJNVGt3TGpVbE1rTWxNako1SlRJeUpUTkJORGM0TGpRNU9UazVPVGs1T1RrNU9UazBKVEpESlRJeVlXNW5iR1VsTWpJbE0wRXhMalUzTURjNU5qTXlOamM1TkRnNU5qWWxOMFFsTWtNbE1qSndZWFJvSlRJeUpUTkJKVFZDSlRkQ0pUSXlZV04wYVc5dWN5VXlNaVV6UVNVMVFpVTNRaVV5TW5nbE1qSWxNMEVsTWpKTllYUm9MbTFwYmloM0pUSkRhQ2tsTWtZekpUSXlKVEpESlRJeVlXTjBhVzl1SlRJeUpUTkJKVEl5Ylc5MlpTVXlNaVV5UXlVeU1ua2xNaklsTTBFbE1qSXdKVEl5SlRkRUpUSkRKVGRDSlRJeWVDVXlNaVV6UVNVeU1uY3RUV0YwYUM1dGFXNG9keVV5UTJncEpUSkdNeVV5TWlVeVF5VXlNbUZqZEdsdmJpVXlNaVV6UVNVeU1teHBibVVsTWpJbE1rTWxNako1SlRJeUpUTkJKVEl5TUNVeU1pVTNSQ1V5UXlVM1FpVXlNbmt4SlRJeUpUTkJKVEl5TUNVeU1pVXlReVV5TW5nbE1qSWxNMEVsTWpKM0xVMWhkR2d1YldsdUtIY2xNa05vS1NVeVJqTWxNaklsTWtNbE1qSmhZM1JwYjI0bE1qSWxNMEVsTWpKamRYSjJaU1V5TWlVeVF5VXlNbmt5SlRJeUpUTkJKVEl5YUNVeU1pVXlReVV5TW5rbE1qSWxNMEVsTWpKb0pUSXlKVEpESlRJeWVERWxNaklsTTBFbE1qSjNKVEpDVFdGMGFDNXRhVzRvZHlVeVEyZ3BKVEpHTXlVeVJqTWxNaklsTWtNbE1qSjRNaVV5TWlVelFTVXlNbmNsTWtKTllYUm9MbTFwYmloM0pUSkRhQ2tsTWtZekpUSkdNeVV5TWlVM1JDVXlReVUzUWlVeU1uZ2xNaklsTTBFbE1qSk5ZWFJvTG0xcGJpaDNKVEpEYUNrbE1rWXpKVEl5SlRKREpUSXlZV04wYVc5dUpUSXlKVE5CSlRJeWJHbHVaU1V5TWlVeVF5VXlNbmtsTWpJbE0wRWxNakpvSlRJeUpUZEVKVEpESlRkQ0pUSXllVEVsTWpJbE0wRWxNakpvSlRJeUpUSkRKVEl5ZUNVeU1pVXpRU1V5TWsxaGRHZ3ViV2x1S0hjbE1rTm9LU1V5UmpNbE1qSWxNa01sTWpKaFkzUnBiMjRsTWpJbE0wRWxNakpqZFhKMlpTVXlNaVV5UXlVeU1ua3lKVEl5SlROQkpUSXlNQ1V5TWlVeVF5VXlNbmtsTWpJbE0wRWxNakl3SlRJeUpUSkRKVEl5ZURFbE1qSWxNMEVsTWpJdFRXRjBhQzV0YVc0b2R5VXlRMmdwSlRKR015VXlSak1sTWpJbE1rTWxNako0TWlVeU1pVXpRU1V5TWkxTllYUm9MbTFwYmloM0pUSkRhQ2tsTWtZekpUSkdNeVV5TWlVM1JDVXlReVUzUWlVeU1tRmpkR2x2YmlVeU1pVXpRU1V5TW1Oc2IzTmxKVEl5SlRkRUpUVkVKVGRFSlRWRUpUSkRKVEl5YkdsdVpWTjBlV3hsSlRJeUpUTkJKVGRDSlRJeWJHbHVaVU52Ykc5eUpUSXlKVE5CSlRJeU1qVTFKVEpETWpVMUpUSkRNalUxSlRJeUpUSkRKVEl5YkdsdVpWZHBaSFJvSlRJeUpUTkJNU1UzUkNVeVF5VXlNbU5vYVd4a2NtVnVKVEl5SlROQkpUVkNKVFZFSlRKREpUSXljbVZ6YVhwbFJHbHlKVEl5SlROQkpUVkNKVEl5ZEd3bE1qSWxNa01sTWpKMGNpVXlNaVV5UXlVeU1tSnlKVEl5SlRKREpUSXlZbXdsTWpJbE5VUWxNa01sTWpKdVlXMWxKVEl5SlROQkpUSXlkR1Z5YldsdVlYUnZjaVV5TWlVeVF5VXlNbVpwYkd4VGRIbHNaU1V5TWlVelFTVTNRaVV5TW1OdmJHOXlKVEl5SlROQkpUSXlNVE00SlRKRE1UTTRKVEpETVRNNEpUSXlKVEpESlRJeWRIbHdaU1V5TWlVelFTVXlNbk52Ykdsa0pUSXl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PVGc0T0Rkak5EWmxZaVV5TWlVeVF5VXlNbU5oZEdWbmIzSjVKVEl5SlROQkpUSXlabXh2ZHlVeU1pVXlReVV5TW14dlkydGxaQ1V5TWlVelFXWmhiSE5sSlRKREpUSXlaM0p2ZFhBbE1qSWxNMEVsTWpJbE1qSWxOMFFsTWtNbE1qSXhOekV6T1RnNU56YzJZVEJsTXlVeU1pVXpRU1UzUWlVeU1uQmhjbVZ1ZENVeU1pVXpRU1V5TWlVeU1pVXlReVV5TW14cGJtc2xNaklsTTBFbE1qSWxNaklsTWtNbE1qSnphR0Z3WlZOMGVXeGxKVEl5SlROQkpUZENKVEl5WVd4d2FHRWxNaklsTTBFeEpUZEVKVEpESlRJeWRHVjRkRUpzYjJOckpUSXlKVE5CSlRWQ0pUZENKVEl5Y0c5emFYUnBiMjRsTWpJbE0wRWxOMElsTWpKM0pUSXlKVE5CSlRJeWR5MHlNQ1V5TWlVeVF5VXlNbWdsTWpJbE0wRWxNakpvSlRJeUpUSkRKVEl5ZUNVeU1pVXpRVEV3SlRKREpUSXllU1V5TWlVelFUQWxOMFFsTWtNbE1qSjBaWGgwSlRJeUpUTkJKVEl5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EpESlRJeVptOXVkRk4wZVd4bEpUSXlKVE5CSlRkQ0pUZEVKVEpESlRJeWRHbDBiR1VsTWpJbE0wRWxNaklsUlRVbE9VTWxPRFlsUlRVbFFrUWxRVElsTWpJbE1rTWxNakprWVhSaFFYUjBjbWxpZFhSbGN5VXlNaVV6UVNVMVFpVTNRaVV5TW01aGJXVWxNaklsTTBFbE1qSWxSVFVsUWtFbE9FWWxSVFVsT0VZbFFqY2xNaklsTWtNbE1qSnBaQ1V5TWlVelFTVXlNakUzTVRNNU9EbGhaakl4TnpVNEpUSXlKVEpESlRJeVkyRjBaV2R2Y25rbE1qSWxNMEVsTWpKa1pXWmhkV3gwSlRJeUpUSkRKVEl5ZEhsd1pTVXlNaVV6UVNVeU1tNTFiV0psY2lVeU1pVXlReVV5TW5aaGJIVmxKVEl5SlROQkpUSXlKVEl5SlRkRUpUSkRKVGRDSlRJeWJtRnRaU1V5TWlVelFTVXlNaVZGTlNVNU1DVTRSQ1ZGTnlWQk55VkNNQ1V5TWlVeVF5VXlNbWxrSlRJeUpUTkJKVEl5TVRjeE16azRPV0ZtTWpFMFl6UW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RXpPVGc1WVdZeU1XTmlaQ1V5TWlVeVF5VXlNbU5oZEdWbmIzSjVKVEl5SlROQkpUSXlaR1ZtWVhWc2RDVXlNaVV5UXlVeU1uUjVjR1VsTWpJbE0wRWxNakp6ZEhKcGJtY2xNaklsTWtNbE1qSjJZV3gxWlNVeU1pVXpRU1V5TWlVeU1pVTNSQ1V5UXlVM1FpVXlNbTVoYldVbE1qSWxNMEVsTWpJbFJUZ2xRa1lsT1VVbFJUWWxPRVVsUVRVbE1qSWxNa01sTWpKcFpDVXlNaVV6UVNVeU1qRTNNVE01T0RsaFpqSXhNell5SlRJeUpUSkRKVEl5WTJGMFpXZHZjbmtsTWpJbE0wRWxNakprWldaaGRXeDBKVEl5SlRKREpUSXlkSGx3WlNVeU1pVXpRU1V5TW14cGJtc2xNaklsTWtNbE1qSjJZV3gxWlNVeU1pVXpRU1V5TWlVeU1pVTNSQ1V5UXlVM1FpVXlNbTVoYldVbE1qSWxNMEVsTWpJbFJUUWxRa1VsUWtZbFJUY2xRVU1sUWtFbE1qSWxNa01sTWpKcFpDVXlNaVV6UVNVeU1qRTNNVE01T0RsaFpqSXhOREJoSlRJeUpUSkRKVEl5WTJGMFpXZHZjbmtsTWpJbE0wRWxNakprWldaaGRXeDBKVEl5SlRKREpUSXlkSGx3WlNVeU1pVXpRU1V5TW5OMGNtbHVaeVV5TWlVeVF5VXlNblpoYkhWbEpUSXlKVE5CSlRJeUpUSXlKVGRFSlRWRUpUSkRKVEl5Y0hKdmNITWxNaklsTTBFbE4wSWxNako2YVc1a1pYZ2xNaklsTTBFeU1pVXlReVV5TW5jbE1qSWxNMEUyTUNVeVF5VXlNbWdsTWpJbE0wRTJNQ1V5UXlVeU1uZ2xNaklsTTBFMU5EVXVOU1V5UXlVeU1ua2xNaklsTTBFek56TXVOU1V5UXlVeU1tRnVaMnhsSlRJeUpUTkJNQ1UzUkNVeVF5VXlNbkJoZEdnbE1qSWxNMEVsTlVJbE4wSWxNakpoWTNScGIyNXpKVEl5SlROQkpUVkNKVGRDSlRJeWVDVXlNaVV6UVNVeU1qQWxNaklsTWtNbE1qSmhZM1JwYjI0bE1qSWxNMEVsTWpKdGIzWmxKVEl5SlRKREpUSXllU1V5TWlVelFTVXlNbWdsTWtZeUpUSXlKVGRFSlRKREpUZENKVEl5ZVRFbE1qSWxNMEVsTWpJdGFDVXlSallsTWpJbE1rTWxNako0SlRJeUpUTkJKVEl5ZHlVeU1pVXlReVV5TW1GamRHbHZiaVV5TWlVelFTVXlNbU4xY25abEpUSXlKVEpESlRJeWVUSWxNaklsTTBFbE1qSXRhQ1V5UmpZbE1qSWxNa01sTWpKNUpUSXlKVE5CSlRJeWFDVXlSaklsTWpJbE1rTWxNako0TVNVeU1pVXpRU1V5TWpBbE1qSWxNa01sTWpKNE1pVXlNaVV6UVNVeU1uY2xNaklsTjBRbE1rTWxOMElsTWpKNU1TVXlNaVV6UVNVeU1tZ2xNa0pvSlRKR05pVXlNaVV5UXlVeU1uZ2xNaklsTTBFbE1qSXdKVEl5SlRKREpUSXlZV04wYVc5dUpUSXlKVE5CSlRJeVkzVnlkbVVsTWpJbE1rTWxNako1TWlVeU1pVXpRU1V5TW1nbE1rSm9KVEpHTmlVeU1pVXlReVV5TW5rbE1qSWxNMEVsTWpKb0pUSkdNaVV5TWlVeVF5VXlNbmd4SlRJeUpUTkJKVEl5ZHlVeU1pVXlReVV5TW5neUpUSXlKVE5CSlRJeU1DVXlNaVUzUkNVeVF5VTNRaVV5TW1GamRHbHZiaVV5TWlVelFTVXlNbU5zYjNObEpUSXlKVGRFSlRWRUpUZEVKVFZFSlRKREpUSXliR2x1WlZOMGVXeGxKVEl5SlROQkpUZENKVEl5YkdsdVpVTnZiRzl5SlRJeUpUTkJKVEl5TWpJNUpUSkRNakk1SlRKRE1qSTVKVEl5SlRKREpUSXliR2x1WlZkcFpIUm9KVEl5SlROQk1TVTNSQ1V5UXlVeU1tTm9hV3hrY21WdUpUSXlKVE5CSlRWQ0pUVkVKVEpESlRJeWNtVnphWHBsUkdseUpUSXlKVE5CSlRWQ0pUSXlkR3dsTWpJbE1rTWxNakowY2lVeU1pVXlReVV5TW1KeUpUSXlKVEpESlRJeVltd2xNaklsTlVRbE1rTWxNakp1WVcxbEpUSXlKVE5CSlRJeWNtOTFibVFsTWpJbE1rTWxNakptYVd4c1UzUjViR1VsTWpJbE0wRWxOMElsTWpKbGJtUkRiMnh2Y2lVeU1pVXpRU1V5TWpJeU9TVXlRekl5T1NVeVF6SXlPU1V5TWlVeVF5VXlNbUpsWjJsdVEyOXNiM0lsTWpJbE0wRWxNakl5TlRVbE1rTXlOVFVsTWtNeU5UVWxNaklsTWtNbE1qSmhibWRzWlNVeU1pVXpRVEl1TmpFM09Ua3pPRGMzT1RreE5EazBOQ1V5UXlVeU1tZHlZV1JwWlc1MFZIbHdaU1V5TWlVelFTVXlNbXhwYm1WaGNpVXlNaVV5UXlVeU1uUjVjR1VsTWpJbE0wRWxNakpuY21Ga2FXVnVk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rNE9UYzNObUV3WlRNbE1qSWxNa01sTWpKallYUmxaMjl5ZVNVeU1pVXpRU1V5TW1KaGMybGpKVEl5SlRKREpUSXliRzlqYTJWa0pUSXlKVE5CWm1Gc2MyVWxNa01sTWpKbmNtOTFjQ1V5TWlVelFTVXlNaVV5TWlVM1JDVXlReVV5TWpFM01UTTVPRGszTnpaaFlqbGpKVEl5SlROQkpUZENKVEl5Y0dGeVpXNTBKVEl5SlROQkpUSXlKVEl5SlRKREpUSXliR2x1YXlVeU1pVXpRU1V5TWlVeU1pVXlReVV5TW5Ob1lYQmxVM1I1YkdVbE1qSWxNMEVsTjBJbE1qSmhiSEJvWVNVeU1pVXpRVEVsTjBRbE1rTWxNakowWlhoMFFteHZZMnNsTWpJbE0wRWxOVUlsTjBJbE1qSndiM05wZEdsdmJpVXlNaVV6UVNVM1FpVXlNbmNsTWpJbE0wRWxNakozTFRJd0pUSXlKVEpESlRJeWFDVXlNaVV6UVNVeU1tZ2xNaklsTWtNbE1qSjRKVEl5SlROQk1UQWxNa01sTWpKNUpUSXlKVE5CTUNVM1JDVXlReVV5TW5SbGVIUWxNaklsTTBFbE1qSW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jBRbE1rTWxNakowYVhSc1pTVXlNaVV6UVNVeU1pVkZOU1ZDUXlVNE1DVkZOU1ZCTnlVNFFpVXlSaVZGTnlWQ1FpVTVNeVZGTmlVNVJDVTVSaVV5TWlVeVF5VXlNbVJoZEdGQmRIUnlhV0oxZEdWekpUSXlKVE5CSlRWQ0pUZENKVEl5Ym1GdFpTVXlNaVV6UVNVeU1pVkZOU1ZDUVNVNFJpVkZOU1U0UmlWQ055VXlNaVV5UXlVeU1tbGtKVEl5SlROQkpUSXlNVGN4TXprNE9XRm1NakE0TURjbE1qSWxNa01sTWpKallYUmxaMjl5ZVNVeU1pVXpRU1V5TW1SbFptRjFiSFFsTWpJbE1rTWxNakowZVhCbEpUSXlKVE5CSlRJeWJuVnRZbVZ5SlRJeUpUSkRKVEl5ZG1Gc2RXVWxNaklsTTBFbE1qSWxNaklsTjBRbE1rTWxOMElsTWpKdVlXMWxKVEl5SlROQkpUSXlKVVUxSlRrd0pUaEVKVVUzSlVFM0pVSXdKVEl5SlRKREpUSXlhV1FsTWpJbE0wRWxNakl4TnpFek9UZzVZV1l5TUdVd1pDVXlNaVV5UXlVeU1tTmhkR1ZuYjNKNUpUSXlKVE5CSlRJeVpHVm1ZWFZzZENVeU1pVXlReVV5TW5SNWNHVWxNaklsTTBFbE1qSnpkSEpwYm1jbE1qSWxNa01sTWpKMllXeDFaU1V5TWlVelFTVXlNaVV5TWlVM1JDVXlReVUzUWlVeU1tNWhiV1VsTWpJbE0wRWxNaklsUlRZbE9Ea2xPREFsUlRZbE9VTWxPRGtsUlRnbE9EQWxPRFVsTWpJbE1rTWxNakpwWkNVeU1pVXpRU1V5TWpFM01UTTVPRGxoWmpJd05UTmhKVEl5SlRKREpUSXlZMkYwWldkdmNua2xNaklsTTBFbE1qSmtaV1poZFd4MEpUSXlKVEpESlRJeWRIbHdaU1V5TWlVelFTVXlNbk4wY21sdVp5VXlNaVV5UXlVeU1uWmhiSFZsSlRJeUpUTkJKVEl5SlRJeUpUZEVKVEpESlRkQ0pUSXlibUZ0WlNVeU1pVXpRU1V5TWlWRk9DVkNSaVU1UlNWRk5pVTRSU1ZCTlNVeU1pVXlReVV5TW1sa0pUSXlKVE5CSlRJeU1UY3hNems0T1dGbU1qQXpPVGtsTWpJbE1rTWxNakpqWVhSbFoyOXllU1V5TWlVelFTVXlNbVJsWm1GMWJIUWxNaklsTWtNbE1qSjBlWEJsSlRJeUpUTkJKVEl5YkdsdWF5VXlNaVV5UXlVeU1uWmhiSFZsSlRJeUpUTkJKVEl5SlRJeUpUZEVKVEpESlRkQ0pUSXlibUZ0WlNVeU1pVXpRU1V5TWlWRk5DVkNSU1ZDUmlWRk55VkJReVZDUVNVeU1pVXlReVV5TW1sa0pUSXlKVE5CSlRJeU1UY3hNems0T1dGbU1qQXhZbVFsTWpJbE1rTWxNakpqWVhSbFoyOXllU1V5TWlVelFTVXlNbVJsWm1GMWJIUWxNaklsTWtNbE1qSjBlWEJsSlRJeUpUTkJKVEl5YzNSeWFXNW5KVEl5SlRKREpUSXlkbUZzZFdVbE1qSWxNMEVsTWpJbE1qSWxOMFFsTWtNbE4wSWxNakp1WVcxbEpUSXlKVE5CSlRJeUpVVTJKVGc0SlRrd0pVVTJKVGxESlVGREpUSXlKVEpESlRJeWFXUWxNaklsTTBFbE1qSXhOekV6T1RnNVlXWXlNRFl3T1NVeU1pVXlReVV5TW1OaGRHVm5iM0o1SlRJeUpUTkJKVEl5WkdWbVlYVnNkQ1V5TWlVeVF5VXlNblI1Y0dVbE1qSWxNMEVsTWpKdWRXMWlaWElsTWpJbE1rTWxNakoyWVd4MVpTVXlNaVV6UVNVeU1pVXlNaVUzUkNVeVF5VTNRaVV5TW01aGJXVWxNaklsTTBFbE1qSWxSVFlsT1RjbFFqWWxSVGtsT1RjbFFqUWxNaklsTWtNbE1qSnBaQ1V5TWlVelFTVXlNakUzTVRNNU9EbGhaakl3WTJJM0pUSXlKVEpESlRJeVkyRjBaV2R2Y25rbE1qSWxNMEVsTWpKa1pXWmhkV3gwSlRJeUpUSkRKVEl5ZEhsd1pTVXlNaVV6UVNVeU1tNTFiV0psY2lVeU1pVXlReVV5TW5aaGJIVmxKVEl5SlROQkpUSXlKVEl5SlRkRUpUSkRKVGRDSlRJeWJtRnRaU1V5TWlVelFTVXlNaVZGT1NVNE15VkJPQ1ZGT1NVNU55VkJPQ1V5TWlVeVF5VXlNbWxrSlRJeUpUTkJKVEl5TVRjeE16azRPV0ZtTWpBeE5XTWxNaklsTWtNbE1qSmpZWFJsWjI5eWVTVXlNaVV6UVNVeU1tUmxabUYxYkhRbE1qSWxNa01sTWpKMGVYQmxKVEl5SlROQkpUSXljM1J5YVc1bkpUSXlKVEpESlRJeWRtRnNkV1VsTWpJbE0wRWxNaklsTWpJbE4wUWxNa01sTjBJbE1qSnVZVzFsSlRJeUpUTkJKVEl5SlVVNEpVSkZKVGt6SlVVMUpUZzFKVUUxSlRJeUpUSkRKVEl5YVdRbE1qSWxNMEVsTWpJeE56RXpPVGc1WVdZeU1HRXlOQ1V5TWlVeVF5VXlNbU5oZEdWbmIzSjVKVEl5SlROQkpUSXlaR1ZtWVhWc2RDVXlNaVV5UXlVeU1uUjVjR1VsTWpJbE0wRWxNakp6ZEhKcGJtY2xNaklsTWtNbE1qSjJZV3gxWlNVeU1pVXpRU1V5TWlVeU1pVTNSQ1V5UXlVM1FpVXlNbTVoYldVbE1qSWxNMEVsTWpJbFJUZ2xRa1VsT1RNbFJUVWxPRGNsUWtFbE1qSWxNa01sTWpKcFpDVXlNaVV6UVNVeU1qRTNNVE01T0RsaFpqSXdOV0l6SlRJeUpUSkRKVEl5WTJGMFpXZHZjbmtsTWpJbE0wRWxNakprWldaaGRXeDBKVEl5SlRKREpUSXlkSGx3WlNVeU1pVXpRU1V5TW5OMGNtbHVaeVV5TWlVeVF5VXlNblpoYkhWbEpUSXlKVE5CSlRJeUpUSXlKVGRFSlRKREpUZENKVEl5Ym1GdFpTVXlNaVV6UVNVeU1pVkZPU1ZCTXlVNFJTVkZPU1U1T1NWQk9TVXlNaVV5UXlVeU1tbGtKVEl5SlROQkpUSXlNVGN4TXprNE9XRm1NakJoTlRnbE1qSWxNa01sTWpKallYUmxaMjl5ZVNVeU1pVXpRU1V5TW1SbFptRjFiSFFsTWpJbE1rTWxNakowZVhCbEpUSXlKVE5CSlRJeWMzUnlhVzVuSlRJeUpUSkRKVEl5ZG1Gc2RXVWxNaklsTTBFbE1qSWxNaklsTjBRbE1rTWxOMElsTWpKdVlXMWxKVEl5SlROQkpUSXlKVVUxSlVFMEpUZzNKVVUySlVJekpVRTRKVEl5SlRKREpUSXlhV1FsTWpJbE0wRWxNakl4TnpFek9UZzVZV1l5TUdVek5DVXlNaVV5UXlVeU1tTmhkR1ZuYjNKNUpUSXlKVE5CSlRJeVpHVm1ZWFZzZENVeU1pVXlReVV5TW5SNWNHVWxNaklsTTBFbE1qSnpkSEpwYm1jbE1qSWxNa01sTWpKMllXeDFaU1V5TWlVelFTVXlNaVV5TWlVM1JDVTFSQ1V5UXlVeU1uQnliM0J6SlRJeUpUTkJKVGRDSlRJeWVtbHVaR1Y0SlRJeUpUTkJNakFsTWtNbE1qSjNKVEl5SlROQk1UWTRKVEpESlRJeWFDVXlNaVV6UVRnd0xqQXdNREF3TURBd01EQXdNREEySlRKREpUSXllQ1V5TWlVelFUUTVNUzQxSlRKREpUSXllU1V5TWlVelFUUXdOaTQxSlRKREpUSXlZVzVuYkdVbE1qSWxNMEV4TGpVM01EYzVOak15TmpjNU5EZzVOallsTjBRbE1rTWxNakp3WVhSb0pUSXlKVE5CSlRWQ0pUZENKVEl5WVdOMGFXOXVjeVV5TWlVelFTVTFRaVUzUWlVeU1uZ2xNaklsTTBFbE1qSk5ZWFJvTG0xcGJpaDNKVEpEYUNrbE1rWXpKVEl5SlRKREpUSXlZV04wYVc5dUpUSXlKVE5CSlRJeWJXOTJaU1V5TWlVeVF5VXlNbmtsTWpJbE0wRWxNakl3SlRJeUpUZEVKVEpESlRkQ0pUSXllQ1V5TWlVelFTVXlNbmN0VFdGMGFDNXRhVzRvZHlVeVEyZ3BKVEpHTXlVeU1pVXlReVV5TW1GamRHbHZiaVV5TWlVelFTVXlNbXhwYm1VbE1qSWxNa01sTWpKNUpUSXlKVE5CSlRJeU1DVXlNaVUzUkNVeVF5VTNRaVV5TW5reEpUSXlKVE5CSlRJeU1DVXlNaVV5UXlVeU1uZ2xNaklsTTBFbE1qSjNMVTFoZEdndWJXbHVLSGNsTWtOb0tTVXlSak1sTWpJbE1rTWxNakpoWTNScGIyNGxNaklsTTBFbE1qSmpkWEoyWlNVeU1pVXlReVV5TW5reUpUSXlKVE5CSlRJeWFDVXlNaVV5UXlVeU1ua2xNaklsTTBFbE1qSm9KVEl5SlRKREpUSXllREVsTWpJbE0wRWxNakozSlRKQ1RXRjBhQzV0YVc0b2R5VXlRMmdwSlRKR015VXlSak1sTWpJbE1rTWxNako0TWlVeU1pVXpRU1V5TW5jbE1rSk5ZWFJvTG0xcGJpaDNKVEpEYUNrbE1rWXpKVEpHTXlVeU1pVTNSQ1V5UXlVM1FpVXlNbmdsTWpJbE0wRWxNakpOWVhSb0xtMXBiaWgzSlRKRGFDa2xNa1l6SlRJeUpUSkRKVEl5WVdOMGFXOXVKVEl5SlROQkpUSXliR2x1WlNVeU1pVXlReVV5TW5rbE1qSWxNMEVsTWpKb0pUSXlKVGRFSlRKREpUZENKVEl5ZVRFbE1qSWxNMEVsTWpKb0pUSXlKVEpESlRJeWVDVXlNaVV6UVNVeU1rMWhkR2d1YldsdUtIY2xNa05vS1NVeVJqTWxNaklsTWtNbE1qSmhZM1JwYjI0bE1qSWxNMEVsTWpKamRYSjJaU1V5TWlVeVF5VXlNbmt5SlRJeUpUTkJKVEl5TUNVeU1pVXlReVV5TW5rbE1qSWxNMEVsTWpJd0pUSXlKVEpESlRJeWVERWxNaklsTTBFbE1qSXRUV0YwYUM1dGFXNG9keVV5UTJncEpUSkdNeVV5UmpNbE1qSWxNa01sTWpKNE1pVXlNaVV6UVNVeU1pMU5ZWFJvTG0xcGJpaDNKVEpEYUNrbE1rWXpKVEpHTXlVeU1pVTNSQ1V5UXlVM1FpVXlNbUZqZEdsdmJpVXlNaVV6UVNVeU1tTnNiM05sSlRJeUpUZEVKVFZFSlRkRUpUVkVKVEpESlRJeWJHbHVaVk4wZVd4bEpUSXlKVE5CSlRkQ0pUSXliR2x1WlZOMGVXeGxKVEl5SlROQkpUSXlaR0Z6YUdWa0pUSXlKVEpESlRJeWJHbHVaVU52Ykc5eUpUSXlKVE5CSlRJeU1qVTFKVEpETWpVMUpUSkRNalUxSlRJeUpUSkRKVEl5YkdsdVpWZHBaSFJvSlRJeUpUTkJNQ1UzUkNVeVF5VXlNbU5vYVd4a2NtVnVKVEl5SlROQkpUVkNKVFZFSlRKREpUSXljbVZ6YVhwbFJHbHlKVEl5SlROQkpUVkNKVEl5ZEd3bE1qSWxNa01sTWpKMGNpVXlNaVV5UXlVeU1tSnlKVEl5SlRKREpUSXlZbXdsTWpJbE5VUWxNa01sTWpKdVlXMWxKVEl5SlROQkpUSXlkR1Z5YldsdVlYUnZjaVV5TWlVeVF5VXlNbVpwYkd4VGRIbHNaU1V5TWlVelFTVTNRaVV5TW1OdmJHOXlKVEl5SlROQkpUSXlNVFV4SlRKRE9URWxNa014TmpVbE1qSWxNa01sTWpKMGVYQmxKVEl5SlROQkpUSXljMjlzYVdRbE1qSWxOMFFsTWtNbE1qSmhkSFJ5YVdKMWRHVWxNaklsTTBFbE4wSWxNakpqYjI1MFlXbHVaWElsTWpJbE0wRm1ZV3h6WlNVeVF5VXlNbkp2ZEdGMFlXSnNaU1V5TWlVelFYUnlkV1VsTWtNbE1qSjJhWE5wWW14bEpUSXlKVE5CZEhKMVpTVXlReVV5TW1OdmJHeGhjSE5oWW14bEpUSXlKVE5CWm1Gc2MyVWxNa01sTWpKamIyeHNZWEJ6WldRbE1qSWxNMEZtWVd4elpTVXlReVV5TW14cGJtdGhZbXhsSlRJeUpUTkJkSEoxWlNVeVF5VXlNbTFoY210bGNrOW1abk5sZENVeU1pVXpRVFVsTjBRbE1rTWxNakpwWkNVeU1pVXpRU1V5TWpFM01UTTVPRGszTnpaaFlqbGpKVEl5SlRKREpUSXlZMkYwWldkdmNua2xNaklsTTBFbE1qSm1iRzkzSlRJeUpUSkRKVEl5Ykc5amEyVmtKVEl5SlROQlptRnNjMlVsTWtNbE1qSm5jbTkxY0NVeU1pVXpRU1V5TWlVeU1pVTNSQ1V5UXlVeU1qRTNNVE01T0dRMFpXWTBaR1EzSlRJeUpUTkJKVGRDSlRJeWNHRnlaVzUwSlRJeUpUTkJKVEl5SlRJeUpUSkRKVEl5YkdsdWF5VXlNaVV6UVNVeU1pVXlNaVV5UXlVeU1uTm9ZWEJsVTNSNWJHVWxNaklsTTBFbE4wSWxNakpoYkhCb1lTVXlNaVV6UVRFbE4wUWxNa01sTWpKMFpYaDBRbXh2WTJzbE1qSWxNMEVsTlVJbE4wSWxNakp3YjNOcGRHbHZiaVV5TWlVelFTVTNRaVV5TW5jbE1qSWxNMEVsTWpKM0xUSXdKVEl5SlRKREpUSXlhQ1V5TWlVelFTVXlNbWdsTWpJbE1rTWxNako0SlRJeUpUTkJNVEFsTWtNbE1qSjVKVEl5SlROQk1DVTNSQ1V5UXlVeU1uUmxlSFFsTWpJbE0wRWxNakl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Na01sTWpKbWIyNTBVM1I1YkdVbE1qSWxNMEVsTjBJbE4wUWxNa01sTWpKMGFYUnNaU1V5TWlVelFTVXlNaVZGTlNVNVF5VTROaVZGTlNWQ1JDVkJNaVV5TWlVeVF5VXlNbVJoZEdGQmRIUnlhV0oxZEdWekpUSXlKVE5CSlRWQ0pUZENKVEl5Ym1GdFpTVXlNaVV6UVNVeU1pVkZOU1ZDUVNVNFJpVkZOU1U0UmlWQ055VXlNaVV5UXlVeU1tbGtKVEl5SlROQkpUSXlNVGN4TXprNFpHRXdNMlUyWlRnbE1qSWxNa01sTWpKallYUmxaMjl5ZVNVeU1pVXpRU1V5TW1SbFptRjFiSFFsTWpJbE1rTWxNakowZVhCbEpUSXlKVE5CSlRJeWJuVnRZbVZ5SlRJeUpUSkRKVEl5ZG1Gc2RXVWxNaklsTTBFbE1qSWxNaklsTjBRbE1rTWxOMElsTWpKdVlXMWxKVEl5SlROQkpUSXlKVVUxSlRrd0pUaEVKVVUzSlVFM0pVSXdKVEl5SlRKREpUSXlhV1FsTWpJbE0wRWxNakl4TnpFek9UaGtZVEF6WldZMk9DVXlNaVV5UXlVeU1tTmhkR1ZuYjNKNUpUSXlKVE5CSlRJeVpHVm1ZWFZzZENVeU1pVXlReVV5TW5SNWNHVWxNaklsTTBFbE1qSnpkSEpwYm1jbE1qSWxNa01sTWpKMllXeDFaU1V5TWlVelFTVXlNaVV5TWlVM1JDVXlReVUzUWlVeU1tNWhiV1VsTWpJbE0wRWxNaklsUlRZbE9Ea2xPREFsUlRZbE9VTWxPRGtsUlRnbE9EQWxPRFVsTWpJbE1rTWxNakpwWkNVeU1pVXpRU1V5TWpFM01UTTVPR1JoTURObFlqQmpKVEl5SlRKREpUSXlZMkYwWldkdmNua2xNaklsTTBFbE1qSmtaV1poZFd4MEpUSXlKVEpESlRJeWRIbHdaU1V5TWlVelFTVXlNbk4wY21sdVp5VXlNaVV5UXlVeU1uWmhiSFZsSlRJeUpUTkJKVEl5SlRJeUpUZEVKVEpESlRkQ0pUSXlibUZ0WlNVeU1pVXpRU1V5TWlWRk9DVkNSaVU1UlNWRk5pVTRSU1ZCTlNVeU1pVXlReVV5TW1sa0pUSXlKVE5CSlRJeU1UY3hNems0WkdFd00yVXpOVFVsTWpJbE1rTWxNakpqWVhSbFoyOXllU1V5TWlVelFTVXlNbVJsWm1GMWJIUWxNaklsTWtNbE1qSjBlWEJsSlRJeUpUTkJKVEl5YkdsdWF5VXlNaVV5UXlVeU1uWmhiSFZsSlRJeUpUTkJKVEl5SlRJeUpUZEVKVEpESlRkQ0pUSXlibUZ0WlNVeU1pVXpRU1V5TWlWRk5DVkNSU1ZDUmlWRk55VkJReVZDUVNVeU1pVXlReVV5TW1sa0pUSXlKVE5CSlRJeU1UY3hNems0WkdFd00yVmtNemdsTWpJbE1rTWxNakpqWVhSbFoyOXllU1V5TWlVelFTVXlNbVJsWm1GMWJIUWxNaklsTWtNbE1qSjBlWEJsSlRJeUpUTkJKVEl5YzNSeWFXNW5KVEl5SlRKREpUSXlkbUZzZFdVbE1qSWxNMEVsTWpJbE1qSWxOMFFsTlVRbE1rTWxNakp3Y205d2N5VXlNaVV6UVNVM1FpVXlNbnBwYm1SbGVDVXlNaVV6UVRJMkpUSkRKVEl5ZHlVeU1pVXpRVEl3SlRKREpUSXlhQ1V5TWlVelFUSXdKVEpESlRJeWVDVXlNaVV6UVRReU9DNDFKVEpESlRJeWVTVXlNaVV6UVRNMU9TVXlReVV5TW1GdVoyeGxKVEl5SlROQk5TNDJOekl6TWpBd05qZzVPREUxTnpFbE4wUWxNa01sTWpKd1lYUm9KVEl5SlROQkpUVkNKVGRDSlRJeVlXTjBhVzl1Y3lVeU1pVXpRU1UxUWlVM1FpVXlNbmdsTWpJbE0wRWxNakl3SlRJeUpUSkRKVEl5WVdOMGFXOXVKVEl5SlROQkpUSXliVzkyWlNVeU1pVXlReVV5TW5rbE1qSWxNMEVsTWpKb0pUSkdNaVV5TWlVM1JDVXlReVUzUWlVeU1ua3hKVEl5SlROQkpUSXlMV2dsTWtZMkpUSXlKVEpESlRJeWVDVXlNaVV6UVNVeU1uY2xNaklsTWtNbE1qSmhZM1JwYjI0bE1qSWxNMEVsTWpKamRYSjJaU1V5TWlVeVF5VXlNbmt5SlRJeUpUTkJKVEl5TFdnbE1rWTJKVEl5SlRKREpUSXllU1V5TWlVelFTVXlNbWdsTWtZeUpUSXlKVEpESlRJeWVERWxNaklsTTBFbE1qSXdKVEl5SlRKREpUSXllRElsTWpJbE0wRWxNakozSlRJeUpUZEVKVEpESlRkQ0pUSXllVEVsTWpJbE0wRWxNakpvSlRKQ2FDVXlSallsTWpJbE1rTWxNako0SlRJeUpUTkJKVEl5TUNVeU1pVXlReVV5TW1GamRHbHZiaVV5TWlVelFTVXlNbU4xY25abEpUSXlKVEpESlRJeWVUSWxNaklsTTBFbE1qSm9KVEpDYUNVeVJqWWxNaklsTWtNbE1qSjVKVEl5SlROQkpUSXlhQ1V5UmpJbE1qSWxNa01sTWpKNE1TVXlNaVV6UVNVeU1uY2xNaklsTWtNbE1qSjRNaVV5TWlVelFTVXlNakFsTWpJbE4wUWxNa01sTjBJbE1qSmhZM1JwYjI0bE1qSWxNMEVsTWpKamJHOXpaU1V5TWlVM1JDVTFSQ1UzUkNVMVJDVXlReVV5TW14cGJtVlRkSGxzWlNVeU1pVXpRU1UzUWlVeU1teHBibVZEYjJ4dmNpVXlNaVV6UVNVeU1qUXpKVEpETVRRNUpUSkRNVGt4SlRJeUpUSkRKVEl5YkdsdVpWZHBaSFJvSlRJeUpUTkJOaVUzUkNVeVF5VXlNbU5vYVd4a2NtVnVKVEl5SlROQkpUVkNKVFZFSlRKREpUSXljbVZ6YVhwbFJHbHlKVEl5SlROQkpUVkNKVEl5ZEd3bE1qSWxNa01sTWpKMGNpVXlNaVV5UXlVeU1tSnlKVEl5SlRKREpUSXlZbXdsTWpJbE5VUWxNa01sTWpKdVlXMWxKVEl5SlROQkpUSXljbTkxYm1RbE1qSWxNa01sTWpKbWFXeHNVM1I1YkdVbE1qSWxNMEVsTjBJbE4wUWxNa01sTWpKaGRIUnlhV0oxZEdVbE1qSWxNMEVsTjBJbE1qSmpiMjUwWVdsdVpYSWxNaklsTTBGbVlXeHpaU1V5UXlVeU1uSnZkR0YwWVdKc1pTVXlNaVV6UVhSeWRXVWxNa01sTWpKMmFYTnBZbXhsSlRJeUpUTkJkSEoxWlNVeVF5VXlNbU52Ykd4aGNITmhZbXhsSlRJeUpUTkJabUZzYzJVbE1rTWxNakpqYjJ4c1lYQnpaV1FsTWpJbE0wRm1ZV3h6WlNVeVF5VXlNbXhwYm10aFlteGxKVEl5SlROQmRISjFaU1V5UXlVeU1tMWhjbXRsY2s5bVpuTmxkQ1V5TWlVelFUVWxOMFFsTWtNbE1qSnBaQ1V5TWlVelFTVXlNakUzTVRNNU9HUTBaV1kwWkdRM0pUSXlKVEpESlRJeVkyRjBaV2R2Y25rbE1qSWxNMEVsTWpKaVlYTnBZeVV5TWlVeVF5VXlNbXh2WTJ0bFpDVXlNaVV6UVdaaGJITmxKVEpESlRJeVozSnZkWEFsTWpJbE0wRWxNaklsTWpJbE4wUWxNa01sTWpJeE56RXpPVGhrTVRrellXTXdaU1V5TWlVelFTVTNRaVV5TW5CaGNtVnVkQ1V5TWlVelFTVXlNaVV5TWlVeVF5VXlNbXhwYm1zbE1qSWxNMEVsTWpJbE1qSWxNa01sTWpKemFHRndaVk4wZVd4bEpUSXlKVE5CSlRkQ0pUSXlZV3h3YUdFbE1qSWxNMEV4SlRkRUpUSkRKVEl5ZEdWNGRFSnNiMk5ySlRJeUpUTkJKVFZDSlRkQ0pUSXljRzl6YVhScGIyNGxNaklsTTBFbE4wSWxNakozSlRJeUpUTkJKVEl5ZHkweU1DVXlNaVV5UXlVeU1tZ2xNaklsTTBFbE1qSm9KVEl5SlRKREpUSXllQ1V5TWlVelFURXdKVEpESlRJeWVTVXlNaVV6UVRBbE4wUWxNa01sTWpKMFpYaDBKVEl5SlROQkpUSXl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kRUpUSkRKVEl5ZEdsMGJHVWxNaklsTTBFbE1qSWxSVFVsT1VNbE9EWWxSVFVsUWtRbFFUSWxNaklsTWtNbE1qSmtZWFJoUVhSMGNtbGlkWFJsY3lVeU1pVXpRU1UxUWlVM1FpVXlNbTVoYldVbE1qSWxNMEVsTWpJbFJUVWxRa0VsT0VZbFJUVWxPRVlsUWpjbE1qSWxNa01sTWpKcFpDVXlNaVV6UVNVeU1qRTNNVE01T0dRMFpXVmxNbVV6SlRJeUpUSkRKVEl5WTJGMFpXZHZjbmtsTWpJbE0wRWxNakprWldaaGRXeDBKVEl5SlRKREpUSXlkSGx3WlNVeU1pVXpRU1V5TW01MWJXSmxjaVV5TWlVeVF5VXlNblpoYkhWbEpUSXlKVE5CSlRJeUpUSXlKVGRFSlRKREpUZENKVEl5Ym1GdFpTVXlNaVV6UVNVeU1pVkZOU1U1TUNVNFJDVkZOeVZCTnlWQ01DVXlNaVV5UXlVeU1tbGtKVEl5SlROQkpUSXlNVGN4TXprNFpEUmxaV1V5WVdR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9UaGtOR1ZsWlRNM09TVXlNaVV5UXlVeU1tTmhkR1ZuYjNKNUpUSXlKVE5CSlRJeVpHVm1ZWFZzZENVeU1pVXlReVV5TW5SNWNHVWxNaklsTTBFbE1qSnpkSEpwYm1jbE1qSWxNa01sTWpKMllXeDFaU1V5TWlVelFTVXlNaVV5TWlVM1JDVXlReVUzUWlVeU1tNWhiV1VsTWpJbE0wRWxNaklsUlRnbFFrWWxPVVVsUlRZbE9FVWxRVFVsTWpJbE1rTWxNakpwWkNVeU1pVXpRU1V5TWpFM01UTTVPR1EwWldWbFl6YzVKVEl5SlRKREpUSXlZMkYwWldkdmNua2xNaklsTTBFbE1qSmtaV1poZFd4MEpUSXlKVEpESlRJeWRIbHdaU1V5TWlVelFTVXlNbXhwYm1zbE1qSWxNa01sTWpKMllXeDFaU1V5TWlVelFTVXlNaVV5TWlVM1JDVXlReVUzUWlVeU1tNWhiV1VsTWpJbE0wRWxNaklsUlRRbFFrVWxRa1lsUlRjbFFVTWxRa0VsTWpJbE1rTWxNakpwWkNVeU1pVXpRU1V5TWpFM01UTTVPR1EwWldWbE9XTXlKVEl5SlRKREpUSXlZMkYwWldkdmNua2xNaklsTTBFbE1qSmtaV1poZFd4MEpUSXlKVEpESlRJeWRIbHdaU1V5TWlVelFTVXlNbk4wY21sdVp5VXlNaVV5UXlVeU1uWmhiSFZsSlRJeUpUTkJKVEl5SlRJeUpUZEVKVFZFSlRKREpUSXljSEp2Y0hNbE1qSWxNMEVsTjBJbE1qSjZhVzVrWlhnbE1qSWxNMEV5TlNVeVF5VXlNbmNsTWpJbE0wRXlNQ1V5UXlVeU1tZ2xNaklsTTBFeU1DVXlReVV5TW5nbE1qSWxNMEV6TlRndU5TVXlReVV5TW5rbE1qSWxNMEV6TnprbE1rTWxNakpoYm1kc1pTVXlNaVV6UVRBbE4wUWxNa01sTWpKd1lYUm9KVEl5SlROQkpUVkNKVGRDSlRJeVlXTjBhVzl1Y3lVeU1pVXpRU1UxUWlVM1FpVXlNbmdsTWpJbE0wRWxNakl3SlRJeUpUSkRKVEl5WVdOMGFXOXVKVEl5SlROQkpUSXliVzkyWlNVeU1pVXlReVV5TW5rbE1qSWxNMEVsTWpKb0pUSkdNaVV5TWlVM1JDVXlReVUzUWlVeU1ua3hKVEl5SlROQkpUSXlMV2dsTWtZMkpUSXlKVEpESlRJeWVDVXlNaVV6UVNVeU1uY2xNaklsTWtNbE1qSmhZM1JwYjI0bE1qSWxNMEVsTWpKamRYSjJaU1V5TWlVeVF5VXlNbmt5SlRJeUpUTkJKVEl5TFdnbE1rWTJKVEl5SlRKREpUSXllU1V5TWlVelFTVXlNbWdsTWtZeUpUSXlKVEpESlRJeWVERWxNaklsTTBFbE1qSXdKVEl5SlRKREpUSXllRElsTWpJbE0wRWxNakozSlRJeUpUZEVKVEpESlRkQ0pUSXllVEVsTWpJbE0wRWxNakpvSlRKQ2FDVXlSallsTWpJbE1rTWxNako0SlRJeUpUTkJKVEl5TUNVeU1pVXlReVV5TW1GamRHbHZiaVV5TWlVelFTVXlNbU4xY25abEpUSXlKVEpESlRJeWVUSWxNaklsTTBFbE1qSm9KVEpDYUNVeVJqWWxNaklsTWtNbE1qSjVKVEl5SlROQkpUSXlhQ1V5UmpJbE1qSWxNa01sTWpKNE1TVXlNaVV6UVNVeU1uY2xNaklsTWtNbE1qSjRNaVV5TWlVelFTVXlNakFsTWpJbE4wUWxNa01sTjBJbE1qSmhZM1JwYjI0bE1qSWxNMEVsTWpKamJHOXpaU1V5TWlVM1JDVTFSQ1UzUkNVMVJDVXlReVV5TW14cGJtVlRkSGxzWlNVeU1pVXpRU1UzUWlVeU1teHBibVZEYjJ4dmNpVXlNaVV6UVNVeU1qYzBKVEpETVRnMkpUSkRNVEV5SlRJeUpUSkRKVEl5YkdsdVpWZHBaSFJvSlRJeUpUTkJOaVUzUkNVeVF5VXlNbU5vYVd4a2NtVnVKVEl5SlROQkpUVkNKVFZFSlRKREpUSXljbVZ6YVhwbFJHbHlKVEl5SlROQkpUVkNKVEl5ZEd3bE1qSWxNa01sTWpKMGNpVXlNaVV5UXlVeU1tSnlKVEl5SlRKREpUSXlZbXdsTWpJbE5VUWxNa01sTWpKdVlXMWxKVEl5SlROQkpUSXljbTkxYm1RbE1qSWxNa01sTWpKbWFXeHNVM1I1YkdVbE1qSWxNMEVsTjBJbE4wUWxNa01sTWpKaGRIUnlhV0oxZEdVbE1qSWxNMEVsTjBJbE1qSmpiMjUwWVdsdVpYSWxNaklsTTBGbVlXeHpaU1V5UXlVeU1uSnZkR0YwWVdKc1pTVXlNaVV6UVhSeWRXVWxNa01sTWpKMmFYTnBZbXhsSlRJeUpUTkJkSEoxWlNVeVF5VXlNbU52Ykd4aGNITmhZbXhsSlRJeUpUTkJabUZzYzJVbE1rTWxNakpqYjJ4c1lYQnpaV1FsTWpJbE0wRm1ZV3h6WlNVeVF5VXlNbXhwYm10aFlteGxKVEl5SlROQmRISjFaU1V5UXlVeU1tMWhjbXRsY2s5bVpuTmxkQ1V5TWlVelFUVWxOMFFsTWtNbE1qSnBaQ1V5TWlVelFTVXlNakUzTVRNNU9HUXhPVE5oWXpCbEpUSXlKVEpESlRJeVkyRjBaV2R2Y25rbE1qSWxNMEVsTWpKaVlYTnBZeVV5TWlVeVF5VXlNbXh2WTJ0bFpDVXlNaVV6UVdaaGJITmxKVEpESlRJeVozSnZkWEFsTWpJbE0wRWxNaklsTWpJbE4wUWxNa01sTWpJeE56RXpPV1JqWlRnNU9EVmxZaVV5TWlVelFTVTNRaVV5TW5CaGNtVnVkQ1V5TWlVelFTVXlNaVV5TWlVeVF5VXlNbXhwYm1zbE1qSWxNMEVsTWpJbE1qSWxNa01sTWpKemFHRndaVk4wZVd4bEpUSXlKVE5CSlRkQ0pUSXlZV3h3YUdFbE1qSWxNMEV4SlRkRUpUSkRKVEl5ZEdWNGRFSnNiMk5ySlRJeUpUTkJKVFZDSlRkQ0pUSXljRzl6YVhScGIyNGxNaklsTTBFbE4wSWxNakozSlRJeUpUTkJKVEl5ZHlVeU1pVXlReVV5TW1nbE1qSWxNMEVsTWpKb0pUSXlKVEpESlRJeWVDVXlNaVV6UVRBbE1rTWxNako1SlRJeUpUTkJNQ1UzUkNVeVF5VXlNblJsZUhRbE1qSWxNMEVsTWpJbE0wTmthWFlsTTBVbFJUVWxRVFFsT1VFbFJUUWxRa0lsUWtJbFJUVWxPRUVsUVRFbFJUVWxRVVFsUVRZbFJUUWxRamtsUVRBbFJUY2xPVUVsT0RRbFJUUWxRa01sT1RnbFJUVWxPRU1sT1RZbE0wTWxNa1prYVhZbE0wVW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WpKamIyeHZjaVV5TWlVelFTVXlNakkxTlNVeVF6STFOU1V5UXpJMU5TVXlNaVV5UXlVeU1uTnBlbVVsTWpJbE0wRXhNaVUzUkNVeVF5VXlNblJwZEd4bEpUSXlKVE5CSlRJeUpVVTJKVGsySlRnM0pVVTJKVGxESlVGREpUSXlKVEpESlRJeVpHRjBZVUYwZEhKcFluVjBaWE1sTWpJbE0wRWxOVUlsTjBJbE1qSnVZVzFsSlRJeUpUTkJKVEl5SlVVMUpVSkJKVGhHSlVVMUpUaEdKVUkzSlRJeUpUSkRKVEl5YVdRbE1qSWxNMEVsTWpJeE56RXpPV1JrTXpjNU1USTBOeVV5TWlVeVF5VXlNbU5oZEdWbmIzSjVKVEl5SlROQkpUSXlaR1ZtWVhWc2RDVXlNaVV5UXlVeU1uUjVjR1VsTWpJbE0wRWxNakp1ZFcxaVpYSWxNaklsTWtNbE1qSjJZV3gxWlNVeU1pVXpRU1V5TWlVeU1pVTNSQ1V5UXlVM1FpVXlNbTVoYldVbE1qSWxNMEVsTWpJbFJUVWxPVEFsT0VRbFJUY2xRVGNsUWpBbE1qSWxNa01sTWpKcFpDVXlNaVV6UVNVeU1qRTNNVE01WkdRek56a3hOV1Zo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sa1pETTNPVEZrTkdFbE1qSWxNa01sTWpKallYUmxaMjl5ZVNVeU1pVXpRU1V5TW1SbFptRjFiSFFsTWpJbE1rTWxNakowZVhCbEpUSXlKVE5CSlRJeWMzUnlhVzVuSlRJeUpUSkRKVEl5ZG1Gc2RXVWxNaklsTTBFbE1qSWxNaklsTjBRbE1rTWxOMElsTWpKdVlXMWxKVEl5SlROQkpUSXlKVVU0SlVKR0pUbEZKVVUySlRoRkpVRTFKVEl5SlRKREpUSXlhV1FsTWpJbE0wRWxNakl4TnpFek9XUmtNemM1TVRJMU15VXlNaVV5UXlVeU1tTmhkR1ZuYjNKNUpUSXlKVE5CSlRJeVpHVm1ZWFZzZENVeU1pVXlReVV5TW5SNWNHVWxNaklsTTBFbE1qSnNhVzVySlRJeUpUSkRKVEl5ZG1Gc2RXVWxNaklsTTBFbE1qSWxNaklsTjBRbE1rTWxOMElsTWpKdVlXMWxKVEl5SlROQkpUSXlKVVUwSlVKRkpVSkdKVVUzSlVGREpVSkJKVEl5SlRKREpUSXlhV1FsTWpJbE0wRWxNakl4TnpFek9XUmtNemM1TVdFNE15VXlNaVV5UXlVeU1tTmhkR1ZuYjNKNUpUSXlKVE5CSlRJeVpHVm1ZWFZzZENVeU1pVXlReVV5TW5SNWNHVWxNaklsTTBFbE1qSnpkSEpwYm1jbE1qSWxNa01sTWpKMllXeDFaU1V5TWlVelFTVXlNaVV5TWlVM1JDVTFSQ1V5UXlVeU1uQnliM0J6SlRJeUpUTkJKVGRDSlRJeWVtbHVaR1Y0SlRJeUpUTkJOVEFsTWtNbE1qSjNKVEl5SlROQk5UTWxNa01sTWpKb0pUSXlKVE5CT1RrdU5UZ3pNek0xT0RjMk5EWTBPRFFsTWtNbE1qSjRKVEl5SlROQk16UXlKVEpESlRJeVlXNW5iR1VsTWpJbE0wRXdKVEpESlRJeWVTVXlNaVV6UVRVeU5DNDNNRGd6TXpJd05qRTNOamMySlRkRUpUSkRKVEl5Y0dGMGFDVXlNaVV6UVNVMVFpVTNRaVV5TW14cGJtVlRkSGxzWlNVeU1pVXpRU1UzUWlVeU1teHBibVZYYVdSMGFDVXlNaVV6UVRBbE4wUWxNa01sTWpKbWFXeHNVM1I1YkdVbE1qSWxNMEVsTjBJbE1qSjBlWEJsSlRJeUpUTkJKVEl5Ym05dVpTVXlNaVUzUkNVeVF5VXlNbUZqZEdsdmJuTWxNaklsTTBFbE5VSWxOMElsTWpKNEpUSXlKVE5CSlRJeU1DVXlNaVV5UXlVeU1tRmpkR2x2YmlVeU1pVXpRU1V5TW0xdmRtVWxNaklsTWtNbE1qSjVKVEl5SlROQkpUSXlNQ1V5TWlVM1JDVXlReVUzUWlVeU1uZ2xNaklsTTBFbE1qSjNKVEl5SlRKREpUSXlZV04wYVc5dUpUSXlKVE5CSlRJeWJHbHVaU1V5TWlVeVF5VXlNbmtsTWpJbE0wRWxNakl3SlRJeUpUZEVKVEpESlRkQ0pUSXllQ1V5TWlVelFTVXlNbmNsTWpJbE1rTWxNakpoWTNScGIyNGxNaklsTTBFbE1qSnNhVzVsSlRJeUpUSkRKVEl5ZVNVeU1pVXpRU1V5TW1nbE1qSWxOMFFsTWtNbE4wSWxNako0SlRJeUpUTkJKVEl5TUNVeU1pVXlReVV5TW1GamRHbHZiaVV5TWlVelFTVXlNbXhwYm1VbE1qSWxNa01sTWpKNUpUSXlKVE5CSlRJeWFDVXlNaVUzUkNVeVF5VTNRaVV5TW1GamRHbHZiaVV5TWlVelFTVXlNbU5zYjNObEpUSXlKVGRFSlRWRUpUZEVKVFZFSlRKREpUSXliR2x1WlZOMGVXeGxKVEl5SlROQkpUZENKVGRFSlRKREpUSXlZMmhwYkdSeVpXNGxNaklsTTBFbE5VSWxOVVFsTWtNbE1qSnlaWE5wZW1WRWFYSWxNaklsTTBFbE5VSWxNakowYkNVeU1pVXlReVV5TW5SeUpUSXlKVEpESlRJeVluSWxNaklsTWtNbE1qSmliQ1V5TWlVMVJDVXlReVV5TW01aGJXVWxNaklsTTBFbE1qSjBaWGgwSlRJeUpUSkRKVEl5Wm1sc2JGTjBlV3hsSlRJeUpUTkJKVGRDSlRkRUpUSkRKVEl5WVhSMGNtbGlkWFJsSlRJeUpUTkJKVGRDSlRJeVkyOXVkR0ZwYm1WeUpUSXlKVE5CWm1Gc2MyVWxNa01sTWpKeWIzUmhkR0ZpYkdVbE1qSWxNMEYwY25WbEpUSkRKVEl5ZG1semFXSnNaU1V5TWlVelFYUnlkV1VsTWtNbE1qSmpiMnhzWVhCellXSnNaU1V5TWlVelFXWmhiSE5sSlRKREpUSXlZMjlzYkdGd2MyVmtKVEl5SlROQlptRnNjMlVsTWtNbE1qSnNhVzVyWVdKc1pTVXlNaVV6UVhSeWRXVWxNa01sTWpKdFlYSnJaWEpQWm1aelpYUWxNaklsTTBFMUpUZEVKVEpESlRJeWFXUWxNaklsTTBFbE1qSXhOekV6T1dSalpUZzVPRFZsWWlVeU1pVXlReVV5TW1OaGRHVm5iM0o1SlRJeUpUTkJKVEl5WW1GemFXTWxNaklsTWtNbE1qSnNiMk5yWldRbE1qSWxNMEZtWVd4elpTVXlReVV5TW1keWIzVndKVEl5SlROQkpUSXlKVEl5SlRkRUpUSkRKVEl5TVRjeE16bGtaRE0zWVRCa05URWxNaklsTTBFbE4wSWxNakp3WVhKbGJuUWxNaklsTTBFbE1qSWxNaklsTWtNbE1qSnNhVzVySlRJeUpUTkJKVEl5SlRJeUpUSkRKVEl5YzJoaGNHVlRkSGxzWlNVeU1pVXpRU1UzUWlVeU1tRnNjR2hoSlRJeUpUTkJNU1UzUkNVeVF5VXlNblJsZUhSQ2JHOWpheVV5TWlVelFTVTFRaVUzUWlVeU1uQnZjMmwwYVc5dUpUSXlKVE5CSlRkQ0pUSXlkeVV5TWlVelFTVXlNbmNsTWpJbE1rTWxNakpvSlRJeUpUTkJKVEl5YUNVeU1pVXlReVV5TW5nbE1qSWxNMEV3SlRKREpUSXllU1V5TWlVelFUQWxOMFFsTWtNbE1qSjBaWGgwSlRJeUpUTkJKVEl5TURR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NakptYjI1MFJtRnRhV3g1SlRJeUpUTkJKVEl5U1cxd1lXTjBKVEl5SlRKREpUSXlZMjlzYjNJbE1qSWxNMEVsTWpJME15VXlRekUwT1NVeVF6RTVNU1V5TWlVeVF5VXlNbk5wZW1VbE1qSWxNMEV5TlNVM1JDVXlReVV5TW5ScGRHeGxKVEl5SlROQkpUSXlKVVUySlRrMkpUZzNKVVUySlRsREpVRkRKVEl5SlRKREpUSXlaR0YwWVVGMGRISnBZblYwWlhNbE1qSWxNMEVsTlVJbE4wSWxNakp1WVcxbEpUSXlKVE5CSlRJeUpVVTFKVUpCSlRoR0pVVTFKVGhHSlVJM0pUSXlKVEpESlRJeWFXUWxNaklsTTBFbE1qSXhOekV6T1dSa05tUTJNV1UxTXlVeU1pVXlReVV5TW1OaGRHVm5iM0o1SlRJeUpUTkJKVEl5WkdWbVlYVnNkQ1V5TWlVeVF5VXlNblI1Y0dVbE1qSWxNMEVsTWpKdWRXMWlaWElsTWpJbE1rTWxNakoyWVd4MVpTVXlNaVV6UVNVeU1pVXlNaVUzUkNVeVF5VTNRaVV5TW01aGJXVWxNaklsTTBFbE1qSWxSVFVsT1RBbE9FUWxSVGNsUVRjbFFqQWxNaklsTWtNbE1qSnBaQ1V5TWlVelFTVXlNakUzTVRNNVpHUTJaRFl4TjJKak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jeE16bGtaRFprTmpGbE9DVXlNaVV5UXlVeU1tTmhkR1ZuYjNKNUpUSXlKVE5CSlRJeVpHVm1ZWFZzZENVeU1pVXlReVV5TW5SNWNHVWxNaklsTTBFbE1qSnpkSEpwYm1jbE1qSWxNa01sTWpKMllXeDFaU1V5TWlVelFTVXlNaVV5TWlVM1JDVXlReVUzUWlVeU1tNWhiV1VsTWpJbE0wRWxNaklsUlRnbFFrWWxPVVVsUlRZbE9FVWxRVFVsTWpJbE1rTWxNakpwWkNVeU1pVXpRU1V5TWpFM01UTTVaR1EyWkRZeE5UTmhKVEl5SlRKREpUSXlZMkYwWldkdmNua2xNaklsTTBFbE1qSmtaV1poZFd4MEpUSXlKVEpESlRJeWRIbHdaU1V5TWlVelFTVXlNbXhwYm1zbE1qSWxNa01sTWpKMllXeDFaU1V5TWlVelFTVXlNaVV5TWlVM1JDVXlReVUzUWlVeU1tNWhiV1VsTWpJbE0wRWxNaklsUlRRbFFrVWxRa1lsUlRjbFFVTWxRa0VsTWpJbE1rTWxNakpwWkNVeU1pVXpRU1V5TWpFM01UTTVaR1EyWkRZeE0ySmlKVEl5SlRKREpUSXlZMkYwWldkdmNua2xNaklsTTBFbE1qSmtaV1poZFd4MEpUSXlKVEpESlRJeWRIbHdaU1V5TWlVelFTVXlNbk4wY21sdVp5VXlNaVV5UXlVeU1uWmhiSFZsSlRJeUpUTkJKVEl5SlRJeUpUZEVKVFZFSlRKREpUSXljSEp2Y0hNbE1qSWxNMEVsTjBJbE1qSjZhVzVrWlhnbE1qSWxNMEUxTVNVeVF5VXlNbmNsTWpJbE0wRTFNUzQzTlNVeVF5VXlNbWdsTWpJbE0wRXpOeVV5UXlVeU1uZ2xNaklsTTBFME5EWXVNVEkxSlRKREpUSXllU1V5TWlVelFUUTBPU1V5UXlVeU1tRnVaMnhsSlRJeUpUTkJNQ1UzUkNVeVF5VXlNbkJoZEdnbE1qSWxNMEVsTlVJbE4wSWxNakpzYVc1bFUzUjViR1VsTWpJbE0wRWxOMElsTWpKc2FXNWxWMmxrZEdnbE1qSWxNMEV3SlRkRUpUSkRKVEl5Wm1sc2JGTjBlV3hsSlRJeUpUTkJKVGRDSlRJeWRIbHdaU1V5TWlVelFTVXlNbTV2Ym1VbE1qSWxOMFFsTWtNbE1qSmhZM1JwYjI1ekpUSXlKVE5CSlRWQ0pUZENKVEl5ZUNVeU1pVXpRU1V5TWpBbE1qSWxNa01sTWpKaFkzUnBiMjRsTWpJbE0wRWxNakp0YjNabEpUSXlKVEpESlRJeWVTVXlNaVV6UVNVeU1qQWxNaklsTjBRbE1rTWxOMElsTWpKNEpUSXlKVE5CSlRJeWR5VXlNaVV5UXlVeU1tRmpkR2x2YmlVeU1pVXpRU1V5TW14cGJtVWxNaklsTWtNbE1qSjVKVEl5SlROQkpUSXlNQ1V5TWlVM1JDVXlReVUzUWlVeU1uZ2xNaklsTTBFbE1qSjNKVEl5SlRKREpUSXlZV04wYVc5dUpUSXlKVE5CSlRJeWJHbHVaU1V5TWlVeVF5VXlNbmtsTWpJbE0wRWxNakpvSlRJeUpUZEVKVEpESlRkQ0pUSXllQ1V5TWlVelFTVXlNakFsTWpJbE1rTWxNakpoWTNScGIyNGxNaklsTTBFbE1qSnNhVzVsSlRJeUpUSkRKVEl5ZVNVeU1pVXpRU1V5TW1nbE1qSWxOMFFsTWtNbE4wSWxNakpoWTNScGIyNGxNaklsTTBFbE1qSmpiRzl6WlNVeU1pVTNSQ1UxUkNVM1JDVTFSQ1V5UXlVeU1teHBibVZUZEhsc1pTVXlNaVV6UVNVM1FpVTNSQ1V5UXlVeU1tTm9hV3hrY21WdUpUSXlKVE5CSlRWQ0pUVkVKVEpESlRJeWNtVnphWHBsUkdseUpUSXlKVE5CSlRWQ0pUSXlkR3dsTWpJbE1rTWxNakowY2lVeU1pVXlReVV5TW1KeUpUSXlKVEpESlRJeVltd2xNaklsTlVRbE1rTWxNakp1WVcxbEpUSXlKVE5CSlRJeWRHVjRkQ1V5TWlVeVF5VXlNbVpwYkd4VGRIbHNaU1V5TWlVelFTVTNR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Y3hNemxrWkRNM1lUQmtOVEVsTWpJbE1rTWxNakpqWVhSbFoyOXllU1V5TWlVelFTVXlNbUpoYzJsakpUSXlKVEpESlRJeWJHOWphMlZrSlRJeUpUTkJabUZzYzJVbE1rTWxNakpuY205MWNDVXlNaVV6UVNVeU1pVXlNaVUzUkNVeVF5VXlNakUzTVRNNU9EazNOelpoT1RjNEpUSXlKVE5CSlRkQ0pUSXljR0Z5Wlc1MEpUSXlKVE5CSlRJeUpUSXlKVEpESlRJeWJHbHVheVV5TWlVelFTVXlNaVV5TWlVeVF5VXlNbk5vWVhCbFUzUjViR1VsTWpJbE0wRWxOMElsTWpKaGJIQm9ZU1V5TWlVelFUQXVOU1UzUkNVeVF5VXlNblJsZUhSQ2JHOWpheVV5TWlVelFTVTFRaVUzUWlVeU1uQnZjMmwwYVc5dUpUSXlKVE5CSlRkQ0pUSXlkeVV5TWlVelFTVXlNbmN0TWpBbE1qSWxNa01sTWpKb0pUSXlKVE5CSlRJeWFDVXlNaVV5UXlVeU1uZ2xNaklsTTBFeE1DVXlReVV5TW5rbE1qSWxNMEV3SlRkRUpUSkRKVEl5ZEdWNGRDVXlNaVV6UVNVeU1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UzUkNVeVF5VXlNblJwZEd4bEpUSXlKVE5CSlRJeUpVVTFKVUpESlRnd0pVVTFKVUUzSlRoQ0pUSkdKVVUzSlVKQ0pUa3pKVVUySlRsRUpUbEdKVEl5SlRKREpUSXlaR0YwWVVGMGRISnBZblYwWlhNbE1qSWxNMEVsTlVJbE4wSWxNakp1WVcxbEpUSXlKVE5CSlRJeUpVVTFKVUpCSlRoR0pVVTFKVGhHSlVJM0pUSXlKVEpESlRJeWFXUWxNaklsTTBFbE1qSXhOekV6T1RnNVlXWXlNR0UzT1NVeU1pVXlReVV5TW1OaGRHVm5iM0o1SlRJeUpUTkJKVEl5WkdWbVlYVnNkQ1V5TWlVeVF5VXlNblI1Y0dVbE1qSWxNMEVsTWpKdWRXMWlaWElsTWpJbE1rTWxNakoyWVd4MVpTVXlNaVV6UVNVeU1pVXlNaVUzUkNVeVF5VTNRaVV5TW01aGJXVWxNaklsTTBFbE1qSWxSVFVsT1RBbE9FUWxSVGNsUVRjbFFqQWxNaklsTWtNbE1qSnBaQ1V5TWlVelFTVXlNakUzTVRNNU9EbGhaakl3TUdZek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jeE16azRPV0ZtTWpCbE5UWWxNaklsTWtNbE1qSmpZWFJsWjI5eWVTVXlNaVV6UVNVeU1tUmxabUYxYkhRbE1qSWxNa01sTWpKMGVYQmxKVEl5SlROQkpUSXljM1J5YVc1bkpUSXlKVEpESlRJeWRtRnNkV1VsTWpJbE0wRWxNaklsTWpJbE4wUWxNa01sTjBJbE1qSnVZVzFsSlRJeUpUTkJKVEl5SlVVNEpVSkdKVGxGSlVVMkpUaEZKVUUxSlRJeUpUSkRKVEl5YVdRbE1qSWxNMEVsTWpJeE56RXpPVGc1WVdZeU1HWXlZU1V5TWlVeVF5VXlNbU5oZEdWbmIzSjVKVEl5SlROQkpUSXlaR1ZtWVhWc2RDVXlNaVV5UXlVeU1uUjVjR1VsTWpJbE0wRWxNakpzYVc1ckpUSXlKVEpESlRJeWRtRnNkV1VsTWpJbE0wRWxNaklsTWpJbE4wUWxNa01sTjBJbE1qSnVZVzFsSlRJeUpUTkJKVEl5SlVVMEpVSkZKVUpHSlVVM0pVRkRKVUpCSlRJeUpUSkRKVEl5YVdRbE1qSWxNMEVsTWpJeE56RXpPVGc1WVdZeU1EbGtZU1V5TWlVeVF5VXlNbU5oZEdWbmIzSjVKVEl5SlROQkpUSXlaR1ZtWVhWc2RDVXlNaVV5UXlVeU1uUjVjR1VsTWpJbE0wRWxNakp6ZEhKcGJtY2xNaklsTWtNbE1qSjJZV3gxWlNVeU1pVXpRU1V5TWlVeU1pVTNSQ1V5UXlVM1FpVXlNbTVoYldVbE1qSWxNMEVsTWpJbFJUWWxPRGdsT1RBbFJUWWxPVU1sUVVNbE1qSWxNa01sTWpKcFpDVXlNaVV6UVNVeU1qRTNNVE01T0RsaFpqSXdNVFl4SlRJeUpUSkRKVEl5WTJGMFpXZHZjbmtsTWpJbE0wRWxNakprWldaaGRXeDBKVEl5SlRKREpUSXlkSGx3WlNVeU1pVXpRU1V5TW01MWJXSmxjaVV5TWlVeVF5VXlNblpoYkhWbEpUSXlKVE5CSlRJeUpUSXlKVGRFSlRKREpUZENKVEl5Ym1GdFpTVXlNaVV6UVNVeU1pVkZOaVU1TnlWQ05pVkZPU1U1TnlWQ05DVXlNaVV5UXlVeU1tbGtKVEl5SlROQkpUSXlNVGN4TXprNE9XRm1NakJpWlRZbE1qSWxNa01sTWpKallYUmxaMjl5ZVNVeU1pVXpRU1V5TW1SbFptRjFiSFFsTWpJbE1rTWxNakowZVhCbEpUSXlKVE5CSlRJeWJuVnRZbVZ5SlRJeUpUSkRKVEl5ZG1Gc2RXVWxNaklsTTBFbE1qSWxNaklsTjBRbE1rTWxOMElsTWpKdVlXMWxKVEl5SlROQkpUSXlKVVU1SlRnekpVRTRKVVU1SlRrM0pVRTRKVEl5SlRKREpUSXlhV1FsTWpJbE0wRWxNakl4TnpFek9UZzVZV1l5TUdJMVlpVXlNaVV5UXlVeU1tTmhkR1ZuYjNKNUpUSXlKVE5CSlRJeVpHVm1ZWFZzZENVeU1pVXlReVV5TW5SNWNHVWxNaklsTTBFbE1qSnpkSEpwYm1jbE1qSWxNa01sTWpKMllXeDFaU1V5TWlVelFTVXlNaVV5TWlVM1JDVXlReVUzUWlVeU1tNWhiV1VsTWpJbE0wRWxNaklsUlRnbFFrVWxPVE1sUlRVbE9EVWxRVFVsTWpJbE1rTWxNakpwWkNVeU1pVXpRU1V5TWpFM01UTTVPRGxoWmpJd01qazNKVEl5SlRKREpUSXlZMkYwWldkdmNua2xNaklsTTBFbE1qSmtaV1poZFd4MEpUSXlKVEpESlRJeWRIbHdaU1V5TWlVelFTVXlNbk4wY21sdVp5VXlNaVV5UXlVeU1uWmhiSFZsSlRJeUpUTkJKVEl5SlRJeUpUZEVKVEpESlRkQ0pUSXlibUZ0WlNVeU1pVXpRU1V5TWlWRk9DVkNSU1U1TXlWRk5TVTROeVZDUVNVeU1pVXlReVV5TW1sa0pUSXlKVE5CSlRJeU1UY3hNems0T1dGbU1qQXdNVFVsTWpJbE1rTWxNakpqWVhSbFoyOXllU1V5TWlVelFTVXlNbVJsWm1GMWJIUWxNaklsTWtNbE1qSjBlWEJsSlRJeUpUTkJKVEl5YzNSeWFXNW5KVEl5SlRKREpUSXlkbUZzZFdVbE1qSWxNMEVsTWpJbE1qSWxOMFFsTWtNbE4wSWxNakp1WVcxbEpUSXlKVE5CSlRJeUpVVTVKVUV6SlRoRkpVVTVKVGs1SlVFNUpUSXlKVEpESlRJeWFXUWxNaklsTTBFbE1qSXhOekV6T1RnNVlXWXlNRE15TXlVeU1pVXlReVV5TW1OaGRHVm5iM0o1SlRJeUpUTkJKVEl5WkdWbVlYVnNkQ1V5TWlVeVF5VXlNblI1Y0dVbE1qSWxNMEVsTWpKemRISnBibWNsTWpJbE1rTWxNakoyWVd4MVpTVXlNaVV6UVNVeU1pVXlNaVUzUkNVeVF5VTNRaVV5TW01aGJXVWxNaklsTTBFbE1qSWxSVFVsUVRRbE9EY2xSVFlsUWpNbFFUZ2xNaklsTWtNbE1qSnBaQ1V5TWlVelFTVXlNakUzTVRNNU9EbGhaakl3WkRNNUpUSXlKVEpESlRJeVkyRjBaV2R2Y25rbE1qSWxNMEVsTWpKa1pXWmhkV3gwSlRJeUpUSkRKVEl5ZEhsd1pTVXlNaVV6UVNVeU1uTjBjbWx1WnlVeU1pVXlReVV5TW5aaGJIVmxKVEl5SlROQkpUSXlKVEl5SlRkRUpUVkVKVEpESlRJeWNISnZjSE1sTWpJbE0wRWxOMElsTWpKNmFXNWtaWGdsTWpJbE0wRXhPU1V5UXlVeU1uY2xNaklsTTBFeE5qZ2xNa01sTWpKb0pUSXlKVE5CT0RBdU1EQXdNREF3TURBd01EQXdNRFlsTWtNbE1qSjRKVEl5SlROQk5EazRMalVsTWtNbE1qSmhibWRzWlNVeU1pVXpRVEV1TlRjd056azJNekkyTnprME9EazJOaVV5UXlVeU1ua2xNaklsTTBFME1UUXVORGs1T1RrNU9UazVPVGs1T1RRbE4wUWxNa01sTWpKd1lYUm9KVEl5SlROQkpUVkNKVGRDSlRJeVlXTjBhVzl1Y3lVeU1pVXpRU1UxUWlVM1FpVXlNbmdsTWpJbE0wRWxNakpOWVhSb0xtMXBiaWgzSlRKRGFDa2xNa1l6SlRJeUpUSkRKVEl5WVdOMGFXOXVKVEl5SlROQkpUSXliVzkyWlNVeU1pVXlReVV5TW5rbE1qSWxNMEVsTWpJd0pUSXlKVGRFSlRKREpUZENKVEl5ZUNVeU1pVXpRU1V5TW5jdFRXRjBhQzV0YVc0b2R5VXlRMmdwSlRKR015VXlNaVV5UXlVeU1tRmpkR2x2YmlVeU1pVXpRU1V5TW14cGJtVWxNaklsTWtNbE1qSjVKVEl5SlROQkpUSXlNQ1V5TWlVM1JDVXlReVUzUWlVeU1ua3hKVEl5SlROQkpUSXlNQ1V5TWlVeVF5VXlNbmdsTWpJbE0wRWxNakozTFUxaGRHZ3ViV2x1S0hjbE1rTm9LU1V5UmpNbE1qSWxNa01sTWpKaFkzUnBiMjRsTWpJbE0wRWxNakpqZFhKMlpTVXlNaVV5UXlVeU1ua3lKVEl5SlROQkpUSXlhQ1V5TWlVeVF5VXlNbmtsTWpJbE0wRWxNakpvSlRJeUpUSkRKVEl5ZURFbE1qSWxNMEVsTWpKM0pUSkNUV0YwYUM1dGFXNG9keVV5UTJncEpUSkdNeVV5UmpNbE1qSWxNa01sTWpKNE1pVXlNaVV6UVNVeU1uY2xNa0pOWVhSb0xtMXBiaWgzSlRKRGFDa2xNa1l6SlRKR015VXlNaVUzUkNVeVF5VTNRaVV5TW5nbE1qSWxNMEVsTWpKTllYUm9MbTFwYmloM0pUSkRhQ2tsTWtZekpUSXlKVEpESlRJeVlXTjBhVzl1SlRJeUpUTkJKVEl5YkdsdVpTVXlNaVV5UXlVeU1ua2xNaklsTTBFbE1qSm9KVEl5SlRkRUpUSkRKVGRDSlRJeWVURWxNaklsTTBFbE1qSm9KVEl5SlRKREpUSXllQ1V5TWlVelFTVXlNazFoZEdndWJXbHVLSGNsTWtOb0tTVXlSak1sTWpJbE1rTWxNakpoWTNScGIyNGxNaklsTTBFbE1qSmpkWEoyWlNVeU1pVXlReVV5TW5reUpUSXlKVE5CSlRJeU1DVXlNaVV5UXlVeU1ua2xNaklsTTBFbE1qSXdKVEl5SlRKREpUSXllREVsTWpJbE0wRWxNakl0VFdGMGFDNXRhVzRvZHlVeVEyZ3BKVEpHTXlVeVJqTWxNaklsTWtNbE1qSjRNaVV5TWlVelFTVXlNaTFOWVhSb0xtMXBiaWgzSlRKRGFDa2xNa1l6SlRKR015VXlNaVUzUkNVeVF5VTNRaVV5TW1GamRHbHZiaVV5TWlVelFTVXlNbU5zYjNObEpUSXlKVGRFSlRWRUpUZEVKVFZFSlRKREpUSXliR2x1WlZOMGVXeGxKVEl5SlROQkpUZENKVEl5YkdsdVpVTnZiRzl5SlRJeUpUTkJKVEl5TWpVMUpUSkRNalUxSlRKRE1qVTFKVEl5SlRKREpUSXliR2x1WlZkcFpIUm9KVEl5SlROQk1TVTNSQ1V5UXlVeU1tTm9hV3hrY21WdUpUSXlKVE5CSlRWQ0pUVkVKVEpESlRJeWNtVnphWHBsUkdseUpUSXlKVE5CSlRWQ0pUSXlkR3dsTWpJbE1rTWxNakowY2lVeU1pVXlReVV5TW1KeUpUSXlKVEpESlRJeVltd2xNaklsTlVRbE1rTWxNakp1WVcxbEpUSXlKVE5CSlRJeWRHVnliV2x1WVhSdmNpVXlNaVV5UXlVeU1tWnBiR3hUZEhsc1pTVXlNaVV6UVNVM1FpVXlNbU52Ykc5eUpUSXlKVE5CSlRJeU1UTTRKVEpETVRNNEpUSkRNVE00SlRJeUpUSkRKVEl5ZEhsd1pTVXlNaVV6UVNVeU1uTnZiR2xrSlRJeU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npFek9UZzVOemMyWVRrM09DVXlNaVV5UXlVeU1tTmhkR1ZuYjNKNUpUSXlKVE5CSlRJeVpteHZkeVV5TWlVeVF5VXlNbXh2WTJ0bFpDVXlNaVV6UVdaaGJITmxKVEpESlRJeVozSnZkWEFsTWpJbE0wRWxNaklsTWpJbE4wUWxNa01sTWpJeE56RXpPVGc0T0RobU5UTTVOQ1V5TWlVelFTVTNRaVV5TW5CaGNtVnVkQ1V5TWlVelFTVXlNaVV5TWlVeVF5VXlNbXhwYm1zbE1qSWxNMEVsTWpJbE1qSWxNa01sTWpKemFHRndaVk4wZVd4bEpUSXlKVE5CSlRkQ0pUSXlZV3h3YUdFbE1qSWxNMEV3TGpVbE4wUWxNa01sTWpKMFpYaDBRbXh2WTJzbE1qSWxNMEVsTlVJbE4wSWxNakp3YjNOcGRHbHZiaVV5TWlVelFTVTNRaVV5TW5jbE1qSWxNMEVsTWpKM0xUSXdKVEl5SlRKREpUSXlhQ1V5TWlVelFTVXlNbWdsTWpJbE1rTWxNako0SlRJeUpUTkJNVEFsTWtNbE1qSjVKVEl5SlROQk1DVTNSQ1V5UXlVeU1uUmxlSFFsTWpJbE0wRWxNakl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Na01sTWpKbWIyNTBVM1I1YkdVbE1qSWxNMEVsTjBJbE4wUWxNa01sTWpKMGFYUnNaU1V5TWlVelFTVXlNaVZGTlNVNVF5VTROaVZGTlNWQ1JDVkJNaVV5TWlVeVF5VXlNbVJoZEdGQmRIUnlhV0oxZEdWekpUSXlKVE5CSlRWQ0pUZENKVEl5Ym1GdFpTVXlNaVV6UVNVeU1pVkZOU1ZDUVNVNFJpVkZOU1U0UmlWQ055VXlNaVV5UXlVeU1tbGtKVEl5SlROQkpUSXlNVGN4TXprNE9HWTBaVFUwWW1JbE1qSWxNa01sTWpKallYUmxaMjl5ZVNVeU1pVXpRU1V5TW1SbFptRjFiSFFsTWpJbE1rTWxNakowZVhCbEpUSXlKVE5CSlRJeWJuVnRZbVZ5SlRJeUpUSkRKVEl5ZG1Gc2RXVWxNaklsTTBFbE1qSWxNaklsTjBRbE1rTWxOMElsTWpKdVlXMWxKVEl5SlROQkpUSXlKVVUxSlRrd0pUaEVKVVUzSlVFM0pVSXdKVEl5SlRKREpUSXlhV1FsTWpJbE0wRWxNakl4TnpFek9UZzRaalJsTldGaE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jeE16azRPR1kwWlRVMlpDVXlNaVV5UXlVeU1tTmhkR1ZuYjNKNUpUSXlKVE5CSlRJeVpHVm1ZWFZzZENVeU1pVXlReVV5TW5SNWNHVWxNaklsTTBFbE1qSnpkSEpwYm1jbE1qSWxNa01sTWpKMllXeDFaU1V5TWlVelFTVXlNaVV5TWlVM1JDVXlReVUzUWlVeU1tNWhiV1VsTWpJbE0wRWxNaklsUlRnbFFrWWxPVVVsUlRZbE9FVWxRVFVsTWpJbE1rTWxNakpwWkNVeU1pVXpRU1V5TWpFM01UTTVPRGhtTkdVMU9XUmtKVEl5SlRKREpUSXlZMkYwWldkdmNua2xNaklsTTBFbE1qSmtaV1poZFd4MEpUSXlKVEpESlRJeWRIbHdaU1V5TWlVelFTVXlNbXhwYm1zbE1qSWxNa01sTWpKMllXeDFaU1V5TWlVelFTVXlNaVV5TWlVM1JDVXlReVUzUWlVeU1tNWhiV1VsTWpJbE0wRWxNaklsUlRRbFFrVWxRa1lsUlRjbFFVTWxRa0VsTWpJbE1rTWxNakpwWkNVeU1pVXpRU1V5TWpFM01UTTVPRGhtTkdVMVpXWmtKVEl5SlRKREpUSXlZMkYwWldkdmNua2xNaklsTTBFbE1qSmtaV1poZFd4MEpUSXlKVEpESlRJeWRIbHdaU1V5TWlVelFTVXlNbk4wY21sdVp5VXlNaVV5UXlVeU1uWmhiSFZsSlRJeUpUTkJKVEl5SlRJeUpUZEVKVFZFSlRKREpUSXljSEp2Y0hNbE1qSWxNMEVsTjBJbE1qSjZhVzVrWlhnbE1qSWxNMEV4TXlVeVF5VXlNbmNsTWpJbE0wRTJNQ1V5UXlVeU1tZ2xNaklsTTBFMk1DVXlReVV5TW5nbE1qSWxNMEV6TkRFdU5TVXlReVV5TW1GdVoyeGxKVEl5SlROQk1DVXlReVV5TW5rbE1qSWxNMEUwT0RrbE4wUWxNa01sTWpKd1lYUm9KVEl5SlROQkpUVkNKVGRDSlRJeVlXTjBhVzl1Y3lVeU1pVXpRU1UxUWlVM1FpVXlNbmdsTWpJbE0wRWxNakl3SlRJeUpUSkRKVEl5WVdOMGFXOXVKVEl5SlROQkpUSXliVzkyWlNVeU1pVXlReVV5TW5rbE1qSWxNMEVsTWpKb0pUSkdNaVV5TWlVM1JDVXlReVUzUWlVeU1ua3hKVEl5SlROQkpUSXlMV2dsTWtZMkpUSXlKVEpESlRJeWVDVXlNaVV6UVNVeU1uY2xNaklsTWtNbE1qSmhZM1JwYjI0bE1qSWxNMEVsTWpKamRYSjJaU1V5TWlVeVF5VXlNbmt5SlRJeUpUTkJKVEl5TFdnbE1rWTJKVEl5SlRKREpUSXllU1V5TWlVelFTVXlNbWdsTWtZeUpUSXlKVEpESlRJeWVERWxNaklsTTBFbE1qSXdKVEl5SlRKREpUSXllRElsTWpJbE0wRWxNakozSlRJeUpUZEVKVEpESlRkQ0pUSXllVEVsTWpJbE0wRWxNakpvSlRKQ2FDVXlSallsTWpJbE1rTWxNako0SlRJeUpUTkJKVEl5TUNVeU1pVXlReVV5TW1GamRHbHZiaVV5TWlVelFTVXlNbU4xY25abEpUSXlKVEpESlRJeWVUSWxNaklsTTBFbE1qSm9KVEpDYUNVeVJqWWxNaklsTWtNbE1qSjVKVEl5SlROQkpUSXlhQ1V5UmpJbE1qSWxNa01sTWpKNE1TVXlNaVV6UVNVeU1uY2xNaklsTWtNbE1qSjRNaVV5TWlVelFTVXlNakFsTWpJbE4wUWxNa01sTjBJbE1qSmhZM1JwYjI0bE1qSWxNMEVsTWpKamJHOXpaU1V5TWlVM1JDVTFSQ1UzUkNVMVJDVXlReVV5TW14cGJtVlRkSGxzWlNVeU1pVXpRU1UzUWlVeU1teHBibVZEYjJ4dmNpVXlNaVV6UVNVeU1qSXlPU1V5UXpJeU9TVXlRekl5T1NVeU1pVXlReVV5TW14cGJtVlhhV1IwYUNVeU1pVXpRVEFsTjBRbE1rTWxNakpqYUdsc1pISmxiaVV5TWlVelFTVTFRaVUxUkNVeVF5VXlNbkpsYzJsNlpVUnBjaVV5TWlVelFTVTFRaVV5TW5Sc0pUSXlKVEpESlRJeWRISWxNaklsTWtNbE1qSmljaVV5TWlVeVF5VXlNbUpzSlRJeUpUVkVKVEpESlRJeWJtRnRaU1V5TWlVelFTVXlNbkp2ZFc1a0pUSXlKVEpESlRJeVptbHNiRk4wZVd4bEpUSXlKVE5CSlRkQ0pUSXlZMjlzYjNJbE1qSWxNMEVsTWpJeE1UVWxNa014TVRVbE1rTXhNVFVsTWpJbE1rTWxNakowZVhCbEpUSXlKVE5CSlRJeWMyOXNhV1FsTWpJbE4wUWxNa01sTWpKaGRIUnlhV0oxZEdVbE1qSWxNMEVsTjBJbE1qSmpiMjUwWVdsdVpYSWxNaklsTTBGbVlXeHpaU1V5UXlVeU1uSnZkR0YwWVdKc1pTVXlNaVV6UVhSeWRXVWxNa01sTWpKMmFYTnBZbXhsSlRJeUpUTkJkSEoxWlNVeVF5VXlNbU52Ykd4aGNITmhZbXhsSlRJeUpUTkJabUZzYzJVbE1rTWxNakpqYjJ4c1lYQnpaV1FsTWpJbE0wRm1ZV3h6WlNVeVF5VXlNbXhwYm10aFlteGxKVEl5SlROQmRISjFaU1V5UXlVeU1tMWhjbXRsY2s5bVpuTmxkQ1V5TWlVelFUVWxOMFFsTWtNbE1qSnBaQ1V5TWlVelFTVXlNakUzTVRNNU9EZzRPR1kxTXprMEpUSXlKVEpESlRJeVkyRjBaV2R2Y25rbE1qSWxNMEVsTWpKaVlYTnBZeVV5TWlVeVF5VXlNbXh2WTJ0bFpDVXlNaVV6UVdaaGJITmxKVEpESlRJeVozSnZkWEFsTWpJbE0wRWxNaklsTWpJbE4wUWxNa01sTWpJeE56RXpPVGc0T0Rkak5ETTBOU1V5TWlVelFTVTNRaVV5TW5CaGNtVnVkQ1V5TWlVelFTVXlNaVV5TWlVeVF5VXlNbXhwYm1zbE1qSWxNMEVsTWpJbE1qSWxNa01sTWpKemFHRndaVk4wZVd4bEpUSXlKVE5CSlRkQ0pUSXlZV3h3YUdFbE1qSWxNMEV4SlRkRUpUSkRKVEl5ZEdWNGRFSnNiMk5ySlRJeUpUTkJKVFZDSlRkQ0pUSXljRzl6YVhScGIyNGxNaklsTTBFbE4wSWxNakozSlRJeUpUTkJKVEl5ZHkweU1DVXlNaVV5UXlVeU1tZ2xNaklsTTBFbE1qSm9KVEl5SlRKREpUSXllQ1V5TWlVelFURXdKVEpESlRJeWVTVXlNaVV6UVRBbE4wUWxNa01sTWpKMFpYaDBKVEl5SlROQkpUSXl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kRUpUSkRKVEl5ZEdsMGJHVWxNaklsTTBFbE1qSWxSVFVsT1VNbE9EWWxSVFVsUWtRbFFUSWxNaklsTWtNbE1qSmtZWFJoUVhSMGNtbGlkWFJsY3lVeU1pVXpRU1UxUWlVM1FpVXlNbTVoYldVbE1qSWxNMEVsTWpJbFJUVWxRa0VsT0VZbFJUVWxPRVlsUWpjbE1qSWxNa01sTWpKcFpDVXlNaVV6UVNVeU1qRTNNVE01T0RnNE9HVTNPV1UwSlRJeUpUSkRKVEl5WTJGMFpXZHZjbmtsTWpJbE0wRWxNakprWldaaGRXeDBKVEl5SlRKREpUSXlkSGx3WlNVeU1pVXpRU1V5TW01MWJXSmxjaVV5TWlVeVF5VXlNblpoYkhWbEpUSXlKVE5CSlRJeUpUSXlKVGRFSlRKREpUZENKVEl5Ym1GdFpTVXlNaVV6UVNVeU1pVkZOU1U1TUNVNFJDVkZOeVZCTnlWQ01DVXlNaVV5UXlVeU1tbGtKVEl5SlROQkpUSXlNVGN4TXprNE9EZzRaVGRpWXpn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9UZzRPRGhsTjJabU9TVXlNaVV5UXlVeU1tTmhkR1ZuYjNKNUpUSXlKVE5CSlRJeVpHVm1ZWFZzZENVeU1pVXlReVV5TW5SNWNHVWxNaklsTTBFbE1qSnpkSEpwYm1jbE1qSWxNa01sTWpKMllXeDFaU1V5TWlVelFTVXlNaVV5TWlVM1JDVXlReVUzUWlVeU1tNWhiV1VsTWpJbE0wRWxNaklsUlRnbFFrWWxPVVVsUlRZbE9FVWxRVFVsTWpJbE1rTWxNakpwWkNVeU1pVXpRU1V5TWpFM01UTTVPRGc0T0dVM09HRXlKVEl5SlRKREpUSXlZMkYwWldkdmNua2xNaklsTTBFbE1qSmtaV1poZFd4MEpUSXlKVEpESlRJeWRIbHdaU1V5TWlVelFTVXlNbXhwYm1zbE1qSWxNa01sTWpKMllXeDFaU1V5TWlVelFTVXlNaVV5TWlVM1JDVXlReVUzUWlVeU1tNWhiV1VsTWpJbE0wRWxNaklsUlRRbFFrVWxRa1lsUlRjbFFVTWxRa0VsTWpJbE1rTWxNakpwWkNVeU1pVXpRU1V5TWpFM01UTTVPRGc0T0dVM09UZGpKVEl5SlRKREpUSXlZMkYwWldkdmNua2xNaklsTTBFbE1qSmtaV1poZFd4MEpUSXlKVEpESlRJeWRIbHdaU1V5TWlVelFTVXlNbk4wY21sdVp5VXlNaVV5UXlVeU1uWmhiSFZsSlRJeUpUTkJKVEl5SlRJeUpUZEVKVFZFSlRKREpUSXljSEp2Y0hNbE1qSWxNMEVsTjBJbE1qSjZhVzVrWlhnbE1qSWxNMEV4TUNVeVF5VXlNbmNsTWpJbE0wRTJNQ1V5UXlVeU1tZ2xNaklsTTBFMk1DVXlReVV5TW5nbE1qSWxNMEV5TXpjdU5TVXlReVV5TW1GdVoyeGxKVEl5SlROQk1DVXlReVV5TW5rbE1qSWxNMEUwTXpjdU5TVTNSQ1V5UXlVeU1uQmhkR2dsTWpJbE0wRWxOVUlsTjBJbE1qSmhZM1JwYjI1ekpUSXlKVE5CSlRWQ0pUZENKVEl5ZUNVeU1pVXpRU1V5TWpBbE1qSWxNa01sTWpKaFkzUnBiMjRsTWpJbE0wRWxNakp0YjNabEpUSXlKVEpESlRJeWVTVXlNaVV6UVNVeU1tZ2xNa1l5SlRJeUpUZEVKVEpESlRkQ0pUSXllVEVsTWpJbE0wRWxNakl0YUNVeVJqWWxNaklsTWtNbE1qSjRKVEl5SlROQkpUSXlkeVV5TWlVeVF5VXlNbUZqZEdsdmJpVXlNaVV6UVNVeU1tTjFjblpsSlRJeUpUSkRKVEl5ZVRJbE1qSWxNMEVsTWpJdGFDVXlSallsTWpJbE1rTWxNako1SlRJeUpUTkJKVEl5YUNVeVJqSWxNaklsTWtNbE1qSjRNU1V5TWlVelFTVXlNakFsTWpJbE1rTWxNako0TWlVeU1pVXpRU1V5TW5jbE1qSWxOMFFsTWtNbE4wSWxNako1TVNVeU1pVXpRU1V5TW1nbE1rSm9KVEpHTmlVeU1pVXlReVV5TW5nbE1qSWxNMEVsTWpJd0pUSXlKVEpESlRJeVlXTjBhVzl1SlRJeUpUTkJKVEl5WTNWeWRtVWxNaklsTWtNbE1qSjVNaVV5TWlVelFTVXlNbWdsTWtKb0pUSkdOaVV5TWlVeVF5VXlNbmtsTWpJbE0wRWxNakpvSlRKR01pVXlNaVV5UXlVeU1uZ3hKVEl5SlROQkpUSXlkeVV5TWlVeVF5VXlNbmd5SlRJeUpUTkJKVEl5TUNVeU1pVTNSQ1V5UXlVM1FpVXlNbUZqZEdsdmJpVXlNaVV6UVNVeU1tTnNiM05sSlRJeUpUZEVKVFZFSlRkRUpUVkVKVEpESlRJeWJHbHVaVk4wZVd4bEpUSXlKVE5CSlRkQ0pUSXliR2x1WlVOdmJHOXlKVEl5SlROQkpUSXlNakk1SlRKRE1qSTVKVEpETWpJNUpUSXlKVEpESlRJeWJHbHVaVmRwWkhSb0pUSXlKVE5CTVNVM1JDVXlReVV5TW1Ob2FXeGtjbVZ1SlRJeUpUTkJKVFZDSlRWRUpUSkRKVEl5Y21WemFYcGxSR2x5SlRJeUpUTkJKVFZDSlRJeWRHd2xNaklsTWtNbE1qSjBjaVV5TWlVeVF5VXlNbUp5SlRJeUpUSkRKVEl5WW13bE1qSWxOVVFsTWtNbE1qSnVZVzFsSlRJeUpUTkJKVEl5Y205MWJtUWxNaklsTWtNbE1qSm1hV3hzVTNSNWJHVWxNaklsTTBFbE4wSWxNakpsYm1SRGIyeHZjaVV5TWlVelFTVXlNakl5T1NVeVF6SXlPU1V5UXpJeU9TVXlNaVV5UXlVeU1tSmxaMmx1UTI5c2IzSWxNaklsTTBFbE1qSXlOVFVsTWtNeU5UVWxNa015TlRVbE1qSWxNa01sTWpKaGJtZHNaU1V5TWlVelFUSXVOakUzT1Rrek9EYzNPVGt4TkRrME5DVXlReVV5TW1keVlXUnBaVzUwVkhsd1pTVXlNaVV6UVNVeU1teHBibVZoY2lVeU1pVXlReVV5TW5SNWNHVWxNaklsTTBFbE1qSm5jbUZrYVdWdWRDVXlN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Y3hNems0T0RnM1l6UXpORFVsTWpJbE1rTWxNakpqWVhSbFoyOXllU1V5TWlVelFTVXlNbUpoYzJsakpUSXlKVEpESlRJeWJHOWphMlZrSlRJeUpUTkJabUZzYzJVbE1rTWxNakpuY205MWNDVXlNaVV6UVNVeU1pVXlNaVUzUkNVeVF5VXlNakUzTVRNNU9EZzRPR1kxTjJWa0pUSXlKVE5CSlRkQ0pUSXljR0Z5Wlc1MEpUSXlKVE5CSlRJeUpUSXlKVEpESlRJeWJHbHVheVV5TWlVelFTVXlNaVV5TWlVeVF5VXlNbk5vWVhCbFUzUjViR1VsTWpJbE0wRWxOMElsTWpKaGJIQm9ZU1V5TWlVelFURWxOMFFsTWtNbE1qSjBaWGgwUW14dlkyc2xNaklsTTBFbE5VSWxOMElsTWpKd2IzTnBkR2x2YmlVeU1pVXpRU1UzUWlVeU1uY2xNaklsTTBFbE1qSjNMVEl3SlRJeUpUSkRKVEl5YUNVeU1pVXpRU1V5TW1nbE1qSWxNa01sTWpKNEpUSXlKVE5CTVRBbE1rTWxNako1SlRJeUpUTkJNQ1UzUkNVeVF5VXlNblJsZUhRbE1qSWxNMEVsTWpJ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OMFFsTWtNbE1qSjBhWFJzWlNVeU1pVXpRU1V5TWlWRk5TVTVReVU0TmlWRk5TVkNSQ1ZCTWlVeU1pVXlReVV5TW1SaGRHRkJkSFJ5YVdKMWRHVnpKVEl5SlROQkpUVkNKVGRDSlRJeWJtRnRaU1V5TWlVelFTVXlNaVZGTlNWQ1FTVTRSaVZGTlNVNFJpVkNOeVV5TWlVeVF5VXlNbWxrSlRJeUpUTkJKVEl5TVRjeE16azRPR1kwWlRVM05EUWxNaklsTWtNbE1qSmpZWFJsWjI5eWVTVXlNaVV6UVNVeU1tUmxabUYxYkhRbE1qSWxNa01sTWpKMGVYQmxKVEl5SlROQkpUSXliblZ0WW1WeUpUSXlKVEpESlRJeWRtRnNkV1VsTWpJbE0wRWxNaklsTWpJbE4wUWxNa01sTjBJbE1qSnVZVzFsSlRJeUpUTkJKVEl5SlVVMUpUa3dKVGhFSlVVM0pVRTNKVUl3SlRJeUpUSkRKVEl5YVdRbE1qSWxNMEVsTWpJeE56RXpPVGc0WmpSbE5XVXdPQ1V5TWlVeVF5VXlNbU5oZEdWbmIzSjVKVEl5SlROQkpUSXlaR1ZtWVhWc2RDVXlNaVV5UXlVeU1uUjVjR1VsTWpJbE0wRWxNakp6ZEhKcGJtY2xNaklsTWtNbE1qSjJZV3gxWlNVeU1pVXpRU1V5TWlVeU1pVTNSQ1V5UXlVM1FpVXlNbTVoYldVbE1qSWxNMEVsTWpJbFJUWWxPRGtsT0RBbFJUWWxPVU1sT0RrbFJUZ2xPREFsT0RVbE1qSWxNa01sTWpKcFpDVXlNaVV6UVNVeU1qRTNNVE01T0RobU5HVTFOamd4SlRJeUpUSkRKVEl5WTJGMFpXZHZjbmtsTWpJbE0wRWxNakprWldaaGRXeDBKVEl5SlRKREpUSXlkSGx3WlNVeU1pVXpRU1V5TW5OMGNtbHVaeVV5TWlVeVF5VXlNblpoYkhWbEpUSXlKVE5CSlRJeUpUSXlKVGRFSlRKREpUZENKVEl5Ym1GdFpTVXlNaVV6UVNVeU1pVkZPQ1ZDUmlVNVJTVkZOaVU0UlNWQk5TVXlNaVV5UXlVeU1tbGtKVEl5SlROQkpUSXlNVGN4TXprNE9HWTBaVFZsTTJVbE1qSWxNa01sTWpKallYUmxaMjl5ZVNVeU1pVXpRU1V5TW1SbFptRjFiSFFsTWpJbE1rTWxNakowZVhCbEpUSXlKVE5CSlRJeWJHbHVheVV5TWlVeVF5VXlNblpoYkhWbEpUSXlKVE5CSlRJeUpUSXlKVGRFSlRKREpUZENKVEl5Ym1GdFpTVXlNaVV6UVNVeU1pVkZOQ1ZDUlNWQ1JpVkZOeVZCUXlWQ1FTVXlNaVV5UXlVeU1tbGtKVEl5SlROQkpUSXlNVGN4TXprNE9HWTBaVFV6TWpJbE1qSWxNa01sTWpKallYUmxaMjl5ZVNVeU1pVXpRU1V5TW1SbFptRjFiSFFsTWpJbE1rTWxNakowZVhCbEpUSXlKVE5CSlRJeWMzUnlhVzVuSlRJeUpUSkRKVEl5ZG1Gc2RXVWxNaklsTTBFbE1qSWxNaklsTjBRbE5VUWxNa01sTWpKd2NtOXdjeVV5TWlVelFTVTNRaVV5TW5wcGJtUmxlQ1V5TWlVelFURTBKVEpESlRJeWR5VXlNaVV6UVRZd0pUSkRKVEl5YUNVeU1pVXpRVFl3SlRKREpUSXllQ1V5TWlVelFUTXpPQzQxSlRKREpUSXlZVzVuYkdVbE1qSWxNMEV3SlRKREpUSXllU1V5TWlVelFUUTRNaVUzUkNVeVF5VXlNbkJoZEdnbE1qSWxNMEVsTlVJbE4wSWxNakpoWTNScGIyNXpKVEl5SlROQkpUVkNKVGRDSlRJeWVDVXlNaVV6UVNVeU1qQWxNaklsTWtNbE1qSmhZM1JwYjI0bE1qSWxNMEVsTWpKdGIzWmxKVEl5SlRKREpUSXllU1V5TWlVelFTVXlNbWdsTWtZeUpUSXlKVGRFSlRKREpUZENKVEl5ZVRFbE1qSWxNMEVsTWpJdGFDVXlSallsTWpJbE1rTWxNako0SlRJeUpUTkJKVEl5ZHlVeU1pVXlReVV5TW1GamRHbHZiaVV5TWlVelFTVXlNbU4xY25abEpUSXlKVEpESlRJeWVUSWxNaklsTTBFbE1qSXRhQ1V5UmpZbE1qSWxNa01sTWpKNUpUSXlKVE5CSlRJeWFDVXlSaklsTWpJbE1rTWxNako0TVNVeU1pVXpRU1V5TWpBbE1qSWxNa01sTWpKNE1pVXlNaVV6UVNVeU1uY2xNaklsTjBRbE1rTWxOMElsTWpKNU1TVXlNaVV6UVNVeU1tZ2xNa0pvSlRKR05pVXlNaVV5UXlVeU1uZ2xNaklsTTBFbE1qSXdKVEl5SlRKREpUSXlZV04wYVc5dUpUSXlKVE5CSlRJeVkzVnlkbVVsTWpJbE1rTWxNako1TWlVeU1pVXpRU1V5TW1nbE1rSm9KVEpHTmlVeU1pVXlReVV5TW5rbE1qSWxNMEVsTWpKb0pUSkdNaVV5TWlVeVF5VXlNbmd4SlRJeUpUTkJKVEl5ZHlVeU1pVXlReVV5TW5neUpUSXlKVE5CSlRJeU1DVXlNaVUzUkNVeVF5VTNRaVV5TW1GamRHbHZiaVV5TWlVelFTVXlNbU5zYjNObEpUSXlKVGRFSlRWRUpUZEVKVFZFSlRKREpUSXliR2x1WlZOMGVXeGxKVEl5SlROQkpUZENKVEl5YkdsdVpVTnZiRzl5SlRJeUpUTkJKVEl5TWpJNUpUSkRNakk1SlRKRE1qSTVKVEl5SlRKREpUSXliR2x1WlZkcFpIUm9KVEl5SlROQk1TVTNSQ1V5UXlVeU1tTm9hV3hrY21WdUpUSXlKVE5CSlRWQ0pUVkVKVEpESlRJeWNtVnphWHBsUkdseUpUSXlKVE5CSlRWQ0pUSXlkR3dsTWpJbE1rTWxNakowY2lVeU1pVXlReVV5TW1KeUpUSXlKVEpESlRJeVltd2xNaklsTlVRbE1rTWxNakp1WVcxbEpUSXlKVE5CSlRJeWNtOTFibVFsTWpJbE1rTWxNakptYVd4c1UzUjViR1VsTWpJbE0wRWxOMElsTWpKbGJtUkRiMnh2Y2lVeU1pVXpRU1V5TWpJeU9TVXlRekl5T1NVeVF6SXlPU1V5TWlVeVF5VXlNbUpsWjJsdVEyOXNiM0lsTWpJbE0wRWxNakl5TlRVbE1rTXlOVFVsTWtNeU5UVWxNaklsTWtNbE1qSmhibWRzWlNVeU1pVXpRVEl1TmpFM09Ua3pPRGMzT1RreE5EazBOQ1V5UXlVeU1tZHlZV1JwWlc1MFZIbHdaU1V5TWlVelFTVXlNbXhwYm1WaGNpVXlNaVV5UXlVeU1uUjVjR1VsTWpJbE0wRWxNakpuY21Ga2FXVnVk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rNE9EZzRaalUzWldRbE1qSWxNa01sTWpKallYUmxaMjl5ZVNVeU1pVXpRU1V5TW1KaGMybGpKVEl5SlRKREpUSXliRzlqYTJWa0pUSXlKVE5CWm1Gc2MyVWxNa01sTWpKbmNtOTFjQ1V5TWlVelFTVXlNaVV5TWlVM1JDVXlReVV5TWpFM01UTTVPRGc0TjJNME56UTBKVEl5SlROQkpUZENKVEl5Y0dGeVpXNTBKVEl5SlROQkpUSXlKVEl5SlRKREpUSXliR2x1YXlVeU1pVXpRU1V5TWlVeU1pVXlReVV5TW5Ob1lYQmxVM1I1YkdVbE1qSWxNMEVsTjBJbE1qSmhiSEJvWVNVeU1pVXpRVEVsTjBRbE1rTWxNakowWlhoMFFteHZZMnNsTWpJbE0wRWxOVUlsTjBJbE1qSndiM05wZEdsdmJpVXlNaVV6UVNVM1FpVXlNbmNsTWpJbE0wRWxNakozTFRJd0pUSXlKVEpESlRJeWFDVXlNaVV6UVNVeU1tZ2xNaklsTWtNbE1qSjRKVEl5SlROQk1UQWxNa01sTWpKNUpUSXlKVE5CTUNVM1JDVXlReVV5TW5SbGVIUWxNaklsTTBFbE1qSW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jBRbE1rTWxNakowYVhSc1pTVXlNaVV6UVNVeU1pVkZOU1ZDUXlVNE1DVkZOU1ZCTnlVNFFpVXlSaVZGTnlWQ1FpVTVNeVZGTmlVNVJDVTVSaVV5TWlVeVF5VXlNbVJoZEdGQmRIUnlhV0oxZEdWekpUSXlKVE5CSlRWQ0pUZENKVEl5Ym1GdFpTVXlNaVV6UVNVeU1pVkZOU1ZDUVNVNFJpVkZOU1U0UmlWQ055VXlNaVV5UXlVeU1tbGtKVEl5SlROQkpUSXlNVGN4TXprNE9EZzRaVGMxWkRNbE1qSWxNa01sTWpKallYUmxaMjl5ZVNVeU1pVXpRU1V5TW1SbFptRjFiSFFsTWpJbE1rTWxNakowZVhCbEpUSXlKVE5CSlRJeWJuVnRZbVZ5SlRJeUpUSkRKVEl5ZG1Gc2RXVWxNaklsTTBFbE1qSWxNaklsTjBRbE1rTWxOMElsTWpKdVlXMWxKVEl5SlROQkpUSXlKVVUxSlRrd0pUaEVKVVUzSlVFM0pVSXdKVEl5SlRKREpUSXlhV1FsTWpJbE0wRWxNakl4TnpFek9UZzRPRGhsTnpoa1lTVXlNaVV5UXlVeU1tTmhkR1ZuYjNKNUpUSXlKVE5CSlRJeVpHVm1ZWFZzZENVeU1pVXlReVV5TW5SNWNHVWxNaklsTTBFbE1qSnpkSEpwYm1jbE1qSWxNa01sTWpKMllXeDFaU1V5TWlVelFTVXlNaVV5TWlVM1JDVXlReVUzUWlVeU1tNWhiV1VsTWpJbE0wRWxNaklsUlRZbE9Ea2xPREFsUlRZbE9VTWxPRGtsUlRnbE9EQWxPRFVsTWpJbE1rTWxNakpwWkNVeU1pVXpRU1V5TWpFM01UTTVPRGc0T0dVM1lUSm1KVEl5SlRKREpUSXlZMkYwWldkdmNua2xNaklsTTBFbE1qSmtaV1poZFd4MEpUSXlKVEpESlRJeWRIbHdaU1V5TWlVelFTVXlNbk4wY21sdVp5VXlNaVV5UXlVeU1uWmhiSFZsSlRJeUpUTkJKVEl5SlRJeUpUZEVKVEpESlRkQ0pUSXlibUZ0WlNVeU1pVXpRU1V5TWlWRk9DVkNSaVU1UlNWRk5pVTRSU1ZCTlNVeU1pVXlReVV5TW1sa0pUSXlKVE5CSlRJeU1UY3hNems0T0RnNFpUY3dNemNsTWpJbE1rTWxNakpqWVhSbFoyOXllU1V5TWlVelFTVXlNbVJsWm1GMWJIUWxNaklsTWtNbE1qSjBlWEJsSlRJeUpUTkJKVEl5YkdsdWF5VXlNaVV5UXlVeU1uWmhiSFZsSlRJeUpUTkJKVEl5SlRJeUpUZEVKVEpESlRkQ0pUSXlibUZ0WlNVeU1pVXpRU1V5TWlWRk5DVkNSU1ZDUmlWRk55VkJReVZDUVNVeU1pVXlReVV5TW1sa0pUSXlKVE5CSlRJeU1UY3hNems0T0RnNFpUZGxOallsTWpJbE1rTWxNakpqWVhSbFoyOXllU1V5TWlVelFTVXlNbVJsWm1GMWJIUWxNaklsTWtNbE1qSjBlWEJsSlRJeUpUTkJKVEl5YzNSeWFXNW5KVEl5SlRKREpUSXlkbUZzZFdVbE1qSWxNMEVsTWpJbE1qSWxOMFFsTWtNbE4wSWxNakp1WVcxbEpUSXlKVE5CSlRJeUpVVTJKVGc0SlRrd0pVVTJKVGxESlVGREpUSXlKVEpESlRJeWFXUWxNaklsTTBFbE1qSXhOekV6T1RnNE9EaGxOekJpWlNVeU1pVXlReVV5TW1OaGRHVm5iM0o1SlRJeUpUTkJKVEl5WkdWbVlYVnNkQ1V5TWlVeVF5VXlNblI1Y0dVbE1qSWxNMEVsTWpKdWRXMWlaWElsTWpJbE1rTWxNakoyWVd4MVpTVXlNaVV6UVNVeU1pVXlNaVUzUkNVeVF5VTNRaVV5TW01aGJXVWxNaklsTTBFbE1qSWxSVFlsT1RjbFFqWWxSVGtsT1RjbFFqUWxNaklsTWtNbE1qSnBaQ1V5TWlVelFTVXlNakUzTVRNNU9EZzRPR1UzTmpabEpUSXlKVEpESlRJeVkyRjBaV2R2Y25rbE1qSWxNMEVsTWpKa1pXWmhkV3gwSlRJeUpUSkRKVEl5ZEhsd1pTVXlNaVV6UVNVeU1tNTFiV0psY2lVeU1pVXlReVV5TW5aaGJIVmxKVEl5SlROQkpUSXlKVEl5SlRkRUpUSkRKVGRDSlRJeWJtRnRaU1V5TWlVelFTVXlNaVZGT1NVNE15VkJPQ1ZGT1NVNU55VkJPQ1V5TWlVeVF5VXlNbWxrSlRJeUpUTkJKVEl5TVRjeE16azRPRGc0WlRkaE56TWxNaklsTWtNbE1qSmpZWFJsWjI5eWVTVXlNaVV6UVNVeU1tUmxabUYxYkhRbE1qSWxNa01sTWpKMGVYQmxKVEl5SlROQkpUSXljM1J5YVc1bkpUSXlKVEpESlRJeWRtRnNkV1VsTWpJbE0wRWxNaklsTWpJbE4wUWxNa01sTjBJbE1qSnVZVzFsSlRJeUpUTkJKVEl5SlVVNEpVSkZKVGt6SlVVMUpUZzFKVUUxSlRJeUpUSkRKVEl5YVdRbE1qSWxNMEVsTWpJeE56RXpPVGc0T0RobE56VTVKVEl5SlRKREpUSXlZMkYwWldkdmNua2xNaklsTTBFbE1qSmtaV1poZFd4MEpUSXlKVEpESlRJeWRIbHdaU1V5TWlVelFTVXlNbk4wY21sdVp5VXlNaVV5UXlVeU1uWmhiSFZsSlRJeUpUTkJKVEl5SlRJeUpUZEVKVEpESlRkQ0pUSXlibUZ0WlNVeU1pVXpRU1V5TWlWRk9DVkNSU1U1TXlWRk5TVTROeVZDUVNVeU1pVXlReVV5TW1sa0pUSXlKVE5CSlRJeU1UY3hNems0T0RnNFpUYzJZVGtsTWpJbE1rTWxNakpqWVhSbFoyOXllU1V5TWlVelFTVXlNbVJsWm1GMWJIUWxNaklsTWtNbE1qSjBlWEJsSlRJeUpUTkJKVEl5YzNSeWFXNW5KVEl5SlRKREpUSXlkbUZzZFdVbE1qSWxNMEVsTWpJbE1qSWxOMFFsTWtNbE4wSWxNakp1WVcxbEpUSXlKVE5CSlRJeUpVVTVKVUV6SlRoRkpVVTVKVGs1SlVFNUpUSXlKVEpESlRJeWFXUWxNaklsTTBFbE1qSXhOekV6T1RnNE9EaGxOMlF4TVNVeU1pVXlReVV5TW1OaGRHVm5iM0o1SlRJeUpUTkJKVEl5WkdWbVlYVnNkQ1V5TWlVeVF5VXlNblI1Y0dVbE1qSWxNMEVsTWpKemRISnBibWNsTWpJbE1rTWxNakoyWVd4MVpTVXlNaVV6UVNVeU1pVXlNaVUzUkNVeVF5VTNRaVV5TW01aGJXVWxNaklsTTBFbE1qSWxSVFVsUVRRbE9EY2xSVFlsUWpNbFFUZ2xNaklsTWtNbE1qSnBaQ1V5TWlVelFTVXlNakUzTVRNNU9EZzRPR1UzWXpFMEpUSXlKVEpESlRJeVkyRjBaV2R2Y25rbE1qSWxNMEVsTWpKa1pXWmhkV3gwSlRJeUpUSkRKVEl5ZEhsd1pTVXlNaVV6UVNVeU1uTjBjbWx1WnlVeU1pVXlReVV5TW5aaGJIVmxKVEl5SlROQkpUSXlKVEl5SlRkRUpUVkVKVEpESlRJeWNISnZjSE1sTWpJbE0wRWxOMElsTWpKNmFXNWtaWGdsTWpJbE0wRTRKVEpESlRJeWR5VXlNaVV6UVRFMk9DVXlReVV5TW1nbE1qSWxNMEU0TUM0d01EQXdNREF3TURBd01EQXdOaVV5UXlVeU1uZ2xNaklsTTBFeE9ETXVOU1V5UXlVeU1ua2xNaklsTTBFME56QXVORGs1T1RrNU9UazVPVGs1T1RRbE1rTWxNakpoYm1kc1pTVXlNaVV6UVRFdU5UY3dOemsyTXpJMk56azBPRGsyTmlVM1JDVXlReVV5TW5CaGRHZ2xNaklsTTBFbE5VSWxOMElsTWpKaFkzUnBiMjV6SlRJeUpUTkJKVFZDSlRkQ0pUSXllQ1V5TWlVelFTVXlNazFoZEdndWJXbHVLSGNsTWtOb0tTVXlSak1sTWpJbE1rTWxNakpoWTNScGIyNGxNaklsTTBFbE1qSnRiM1psSlRJeUpUSkRKVEl5ZVNVeU1pVXpRU1V5TWpBbE1qSWxOMFFsTWtNbE4wSWxNako0SlRJeUpUTkJKVEl5ZHkxTllYUm9MbTFwYmloM0pUSkRhQ2tsTWtZekpUSXlKVEpESlRJeVlXTjBhVzl1SlRJeUpUTkJKVEl5YkdsdVpTVXlNaVV5UXlVeU1ua2xNaklsTTBFbE1qSXdKVEl5SlRkRUpUSkRKVGRDSlRJeWVURWxNaklsTTBFbE1qSXdKVEl5SlRKREpUSXllQ1V5TWlVelFTVXlNbmN0VFdGMGFDNXRhVzRvZHlVeVEyZ3BKVEpHTXlVeU1pVXlReVV5TW1GamRHbHZiaVV5TWlVelFTVXlNbU4xY25abEpUSXlKVEpESlRJeWVUSWxNaklsTTBFbE1qSm9KVEl5SlRKREpUSXllU1V5TWlVelFTVXlNbWdsTWpJbE1rTWxNako0TVNVeU1pVXpRU1V5TW5jbE1rSk5ZWFJvTG0xcGJpaDNKVEpEYUNrbE1rWXpKVEpHTXlVeU1pVXlReVV5TW5neUpUSXlKVE5CSlRJeWR5VXlRazFoZEdndWJXbHVLSGNsTWtOb0tTVXlSak1sTWtZekpUSXlKVGRFSlRKREpUZENKVEl5ZUNVeU1pVXpRU1V5TWsxaGRHZ3ViV2x1S0hjbE1rTm9LU1V5UmpNbE1qSWxNa01sTWpKaFkzUnBiMjRsTWpJbE0wRWxNakpzYVc1bEpUSXlKVEpESlRJeWVTVXlNaVV6UVNVeU1tZ2xNaklsTjBRbE1rTWxOMElsTWpKNU1TVXlNaVV6UVNVeU1tZ2xNaklsTWtNbE1qSjRKVEl5SlROQkpUSXlUV0YwYUM1dGFXNG9keVV5UTJncEpUSkdNeVV5TWlVeVF5VXlNbUZqZEdsdmJpVXlNaVV6UVNVeU1tTjFjblpsSlRJeUpUSkRKVEl5ZVRJbE1qSWxNMEVsTWpJd0pUSXlKVEpESlRJeWVTVXlNaVV6UVNVeU1qQWxNaklsTWtNbE1qSjRNU1V5TWlVelFTVXlNaTFOWVhSb0xtMXBiaWgzSlRKRGFDa2xNa1l6SlRKR015VXlNaVV5UXlVeU1uZ3lKVEl5SlROQkpUSXlMVTFoZEdndWJXbHVLSGNsTWtOb0tTVXlSak1sTWtZekpUSXlKVGRFSlRKREpUZENKVEl5WVdOMGFXOXVKVEl5SlROQkpUSXlZMnh2YzJVbE1qSWxOMFFsTlVRbE4wUWxOVVFsTWtNbE1qSnNhVzVsVTNSNWJHVWxNaklsTTBFbE4wSWxNakpzYVc1bFEyOXNiM0lsTWpJbE0wRWxNakl5TlRVbE1rTXlOVFVsTWtNeU5UVWxNaklsTWtNbE1qSnNhVzVsVjJsa2RHZ2xNaklsTTBFd0pUZEVKVEpESlRJeVkyaHBiR1J5Wlc0bE1qSWxNMEVsTlVJbE5VUWxNa01sTWpKeVpYTnBlbVZFYVhJbE1qSWxNMEVsTlVJbE1qSjBiQ1V5TWlVeVF5VXlNblJ5SlRJeUpUSkRKVEl5WW5JbE1qSWxNa01sTWpKaWJDVXlNaVUxUkNVeVF5VXlNbTVoYldVbE1qSWxNMEVsTWpKMFpYSnRhVzVoZEc5eUpUSXlKVEpESlRJeVptbHNiRk4wZVd4bEpUSXlKVE5CSlRkQ0pUSXlZMjlzYjNJbE1qSWxNMEVsTWpJeU16a2xNa014T1RZbE1rTXlNaVV5TWlVeVF5VXlNblI1Y0dVbE1qSWxNMEVsTWpKemIyeHBa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rNE9EZzNZelEzTkRRbE1qSWxNa01sTWpKallYUmxaMjl5ZVNVeU1pVXpRU1V5TW1ac2IzY2xNaklsTWtNbE1qSnNiMk5yWldRbE1qSWxNMEZtWVd4elpTVXlReVV5TW1keWIzVndKVEl5SlROQkpUSXlKVEl5SlRkRUpUSkRKVEl5TVRjeE16bGtPR1ZqT1RObVl6SWxNaklsTTBFbE4wSWxNakp3WVhKbGJuUWxNaklsTTBFbE1qSWxNaklsTWtNbE1qSnNhVzVySlRJeUpUTkJKVEl5SlRJeUpUSkRKVEl5YzJoaGNHVlRkSGxzWlNVeU1pVXpRU1UzUWlVeU1tRnNjR2hoSlRJeUpUTkJNU1UzUkNVeVF5VXlNblJsZUhSQ2JHOWpheVV5TWlVelFTVTFRaVUzUWlVeU1uQnZjMmwwYVc5dUpUSXlKVE5CSlRkQ0pUSXlkeVV5TWlVelFTVXlNbmNsTWpJbE1rTWxNakpvSlRJeUpUTkJKVEl5YUNVeU1pVXlReVV5TW5nbE1qSWxNMEV3SlRKREpUSXllU1V5TWlVelFUQWxOMFFsTWtNbE1qSjBaWGgwSlRJeUpUTkJKVEl5TURF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NakptYjI1MFJtRnRhV3g1SlRJeUpUTkJKVEl5U1cxd1lXTjBKVEl5SlRKREpUSXlZMjlzYjNJbE1qSWxNMEVsTWpJeU5ERWxNa001TVNVeVF6a3dKVEl5SlRKREpUSXljMmw2WlNVeU1pVXpRVEkxSlRkRUpUSkRKVEl5ZEdsMGJHVWxNaklsTTBFbE1qSWxSVFlsT1RZbE9EY2xSVFlsT1VNbFFVTWxNaklsTWtNbE1qSmtZWFJoUVhSMGNtbGlkWFJsY3lVeU1pVXpRU1UxUWlVM1FpVXlNbTVoYldVbE1qSWxNMEVsTWpJbFJUVWxRa0VsT0VZbFJUVWxPRVlsUWpjbE1qSWxNa01sTWpKcFpDVXlNaVV6UVNVeU1qRTNNVE01WkRobFl6a3pOemRqSlRJeUpUSkRKVEl5WTJGMFpXZHZjbmtsTWpJbE0wRWxNakprWldaaGRXeDBKVEl5SlRKREpUSXlkSGx3WlNVeU1pVXpRU1V5TW01MWJXSmxjaVV5TWlVeVF5VXlNblpoYkhWbEpUSXlKVE5CSlRJeUpUSXlKVGRFSlRKREpUZENKVEl5Ym1GdFpTVXlNaVV6UVNVeU1pVkZOU1U1TUNVNFJDVkZOeVZCTnlWQ01DVXlNaVV5UXlVeU1tbGtKVEl5SlROQkpUSXlNVGN4TXpsa09HVmpPVE5pTWpn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9XUTRaV001TXpWbE1pVXlNaVV5UXlVeU1tTmhkR1ZuYjNKNUpUSXlKVE5CSlRJeVpHVm1ZWFZzZENVeU1pVXlReVV5TW5SNWNHVWxNaklsTTBFbE1qSnpkSEpwYm1jbE1qSWxNa01sTWpKMllXeDFaU1V5TWlVelFTVXlNaVV5TWlVM1JDVXlReVUzUWlVeU1tNWhiV1VsTWpJbE0wRWxNaklsUlRnbFFrWWxPVVVsUlRZbE9FVWxRVFVsTWpJbE1rTWxNakpwWkNVeU1pVXpRU1V5TWpFM01UTTVaRGhsWXprek16YzFKVEl5SlRKREpUSXlZMkYwWldkdmNua2xNaklsTTBFbE1qSmtaV1poZFd4MEpUSXlKVEpESlRJeWRIbHdaU1V5TWlVelFTVXlNbXhwYm1zbE1qSWxNa01sTWpKMllXeDFaU1V5TWlVelFTVXlNaVV5TWlVM1JDVXlReVUzUWlVeU1tNWhiV1VsTWpJbE0wRWxNaklsUlRRbFFrVWxRa1lsUlRjbFFVTWxRa0VsTWpJbE1rTWxNakpwWkNVeU1pVXpRU1V5TWpFM01UTTVaRGhsWXprek5XVXlKVEl5SlRKREpUSXlZMkYwWldkdmNua2xNaklsTTBFbE1qSmtaV1poZFd4MEpUSXlKVEpESlRJeWRIbHdaU1V5TWlVelFTVXlNbk4wY21sdVp5VXlNaVV5UXlVeU1uWmhiSFZsSlRJeUpUTkJKVEl5SlRJeUpUZEVKVFZFSlRKREpUSXljSEp2Y0hNbE1qSWxNMEVsTjBJbE1qSjZhVzVrWlhnbE1qSWxNMEUwTlNVeVF5VXlNbmNsTWpJbE0wRTFNUzQzTlNVeVF5VXlNbWdsTWpJbE0wRXpOeVV5UXlVeU1uZ2xNaklsTTBFeE5ERXVNVEkxSlRKREpUSXllU1V5TWlVelFUTTROU1V5UXlVeU1tRnVaMnhsSlRJeUpUTkJNQ1UzUkNVeVF5VXlNbkJoZEdnbE1qSWxNMEVsTlVJbE4wSWxNakpzYVc1bFUzUjViR1VsTWpJbE0wRWxOMElsTWpKc2FXNWxWMmxrZEdnbE1qSWxNMEV3SlRkRUpUSkRKVEl5Wm1sc2JGTjBlV3hsSlRJeUpUTkJKVGRDSlRJeWRIbHdaU1V5TWlVelFTVXlNbTV2Ym1VbE1qSWxOMFFsTWtNbE1qSmhZM1JwYjI1ekpUSXlKVE5CSlRWQ0pUZENKVEl5ZUNVeU1pVXpRU1V5TWpBbE1qSWxNa01sTWpKaFkzUnBiMjRsTWpJbE0wRWxNakp0YjNabEpUSXlKVEpESlRJeWVTVXlNaVV6UVNVeU1qQWxNaklsTjBRbE1rTWxOMElsTWpKNEpUSXlKVE5CSlRJeWR5VXlNaVV5UXlVeU1tRmpkR2x2YmlVeU1pVXpRU1V5TW14cGJtVWxNaklsTWtNbE1qSjVKVEl5SlROQkpUSXlNQ1V5TWlVM1JDVXlReVUzUWlVeU1uZ2xNaklsTTBFbE1qSjNKVEl5SlRKREpUSXlZV04wYVc5dUpUSXlKVE5CSlRJeWJHbHVaU1V5TWlVeVF5VXlNbmtsTWpJbE0wRWxNakpvSlRJeUpUZEVKVEpESlRkQ0pUSXllQ1V5TWlVelFTVXlNakFsTWpJbE1rTWxNakpoWTNScGIyNGxNaklsTTBFbE1qSnNhVzVsSlRJeUpUSkRKVEl5ZVNVeU1pVXpRU1V5TW1nbE1qSWxOMFFsTWtNbE4wSWxNakpoWTNScGIyNGxNaklsTTBFbE1qSmpiRzl6WlNVeU1pVTNSQ1UxUkNVM1JDVTFSQ1V5UXlVeU1teHBibVZUZEhsc1pTVXlNaVV6UVNVM1FpVTNSQ1V5UXlVeU1tTm9hV3hrY21WdUpUSXlKVE5CSlRWQ0pUVkVKVEpESlRJeWNtVnphWHBsUkdseUpUSXlKVE5CSlRWQ0pUSXlkR3dsTWpJbE1rTWxNakowY2lVeU1pVXlReVV5TW1KeUpUSXlKVEpESlRJeVltd2xNaklsTlVRbE1rTWxNakp1WVcxbEpUSXlKVE5CSlRJeWRHVjRkQ1V5TWlVeVF5VXlNbVpwYkd4VGRIbHNaU1V5TWlVelFTVTNR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Y3hNemxrT0dWak9UTm1ZeklsTWpJbE1rTWxNakpqWVhSbFoyOXllU1V5TWlVelFTVXlNbUpoYzJsakpUSXlKVEpESlRJeWJHOWphMlZrSlRJeUpUTkJabUZzYzJVbE1rTWxNakpuY205MWNDVXlNaVV6UVNVeU1pVXlNaVUzUkNVeVF5VXlNakUzTVRNNVpHUXpOMkV3WkdaaEpUSXlKVE5CSlRkQ0pUSXljR0Z5Wlc1MEpUSXlKVE5CSlRJeUpUSXlKVEpESlRJeWJHbHVheVV5TWlVelFTVXlNaVV5TWlVeVF5VXlNbk5vWVhCbFUzUjViR1VsTWpJbE0wRWxOMElsTWpKaGJIQm9ZU1V5TWlVelFURWxOMFFsTWtNbE1qSjBaWGgwUW14dlkyc2xNaklsTTBFbE5VSWxOMElsTWpKd2IzTnBkR2x2YmlVeU1pVXpRU1UzUWlVeU1uY2xNaklsTTBFbE1qSjNKVEl5SlRKREpUSXlhQ1V5TWlVelFTVXlNbWdsTWpJbE1rTWxNako0SlRJeUpUTkJNQ1V5UXlVeU1ua2xNaklsTTBFd0pUZEVKVEpESlRJeWRHVjRkQ1V5TWlVelFTVXlNaVV6UTJScGRpVXpSU1ZGTlNWQlJTVTVSU1ZGTmlVNU55VkNOaVZGTmlVNE1DVkJOeVZGT0NWQk5pVTRNU1ZGTmlWQ01TVTRNaVV6UXlVeVJtUnBkaVV6UlNVeU1pVTNSQ1UxUkNVeVF5VXlNbUZ1WTJodmNuTWxNaklsTTBFbE5VSWxOMElsTWpKNEpUSXlKVE5CSlRJeWR5VXlSaklsTWpJbE1rTWxNako1SlRJeUpUTkJKVEl5TUNVeU1pVTNSQ1V5UXlVM1FpVXlNbmdsTWpJbE0wRWxNakozSlRKR01pVXlNaVV5UXlVeU1ua2xNaklsTTBFbE1qSm9KVEl5SlRkRUpUSkRKVGRDSlRJeWVDVXlNaVV6UVNVeU1qQWxNaklsTWtNbE1qSjVKVEl5SlROQkpUSXlhQ1V5UmpJbE1qSWxOMFFsTWtNbE4wSWxNako0SlRJeUpUTkJKVEl5ZHlVeU1pVXlReVV5TW5rbE1qSWxNMEVsTWpKb0pUSkdNaVV5TWlVM1JDVTFSQ1V5UXlVeU1tWnZiblJUZEhsc1pTVXlNaVV6UVNVM1FpVXlNbU52Ykc5eUpUSXlKVE5CSlRJeU1qVTFKVEpETWpVMUpUSkRNalUxSlRJeUpUSkRKVEl5YzJsNlpTVXlNaVV6UVRFeUpUZEVKVEpESlRJeWRHbDBiR1VsTWpJbE0wRWxNaklsUlRZbE9UWWxPRGNsUlRZbE9VTWxRVU1sTWpJbE1rTWxNakprWVhSaFFYUjBjbWxpZFhSbGN5VXlNaVV6UVNVMVFpVTNRaVV5TW01aGJXVWxNaklsTTBFbE1qSWxSVFVsUWtFbE9FWWxSVFVsT0VZbFFqY2xNaklsTWtNbE1qSnBaQ1V5TWlVelFTVXlNakUzTVRNNVpHUTJaRFl4TWpJMEpUSXlKVEpESlRJeVkyRjBaV2R2Y25rbE1qSWxNMEVsTWpKa1pXWmhkV3gwSlRJeUpUSkRKVEl5ZEhsd1pTVXlNaVV6UVNVeU1tNTFiV0psY2lVeU1pVXlReVV5TW5aaGJIVmxKVEl5SlROQkpUSXlKVEl5SlRkRUpUSkRKVGRDSlRJeWJtRnRaU1V5TWlVelFTVXlNaVZGTlNVNU1DVTRSQ1ZGTnlWQk55VkNNQ1V5TWlVeVF5VXlNbWxrSlRJeUpUTkJKVEl5TVRjeE16bGtaRFprTmpFNU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jeE16bGtaRFprTmpGalpEWWxNaklsTWtNbE1qSmpZWFJsWjI5eWVTVXlNaVV6UVNVeU1tUmxabUYxYkhRbE1qSWxNa01sTWpKMGVYQmxKVEl5SlROQkpUSXljM1J5YVc1bkpUSXlKVEpESlRJeWRtRnNkV1VsTWpJbE0wRWxNaklsTWpJbE4wUWxNa01sTjBJbE1qSnVZVzFsSlRJeUpUTkJKVEl5SlVVNEpVSkdKVGxGSlVVMkpUaEZKVUUxSlRJeUpUSkRKVEl5YVdRbE1qSWxNMEVsTWpJeE56RXpPV1JrTm1RMk1XSm1NeVV5TWlVeVF5VXlNbU5oZEdWbmIzSjVKVEl5SlROQkpUSXlaR1ZtWVhWc2RDVXlNaVV5UXlVeU1uUjVjR1VsTWpJbE0wRWxNakpzYVc1ckpUSXlKVEpESlRJeWRtRnNkV1VsTWpJbE0wRWxNaklsTWpJbE4wUWxNa01sTjBJbE1qSnVZVzFsSlRJeUpUTkJKVEl5SlVVMEpVSkZKVUpHSlVVM0pVRkRKVUpCSlRJeUpUSkRKVEl5YVdRbE1qSWxNMEVsTWpJeE56RXpPV1JrTm1RMk1UbGxPU1V5TWlVeVF5VXlNbU5oZEdWbmIzSjVKVEl5SlROQkpUSXlaR1ZtWVhWc2RDVXlNaVV5UXlVeU1uUjVjR1VsTWpJbE0wRWxNakp6ZEhKcGJtY2xNaklsTWtNbE1qSjJZV3gxWlNVeU1pVXpRU1V5TWlVeU1pVTNSQ1UxUkNVeVF5VXlNbkJ5YjNCekpUSXlKVE5CSlRkQ0pUSXllbWx1WkdWNEpUSXlKVE5CTlRJbE1rTWxNakozSlRJeUpUTkJOalV1TXpjMUpUSkRKVEl5YUNVeU1pVXpRVEV3TUNVeVF5VXlNbmdsTWpJbE0wRTBNemN1T0RjMUpUSkRKVEl5ZVNVeU1pVXpRVFE0T1NVeVF5VXlNbUZ1WjJ4bEpUSXlKVE5CTUNVM1JDVXlReVV5TW5CaGRHZ2xNaklsTTBFbE5VSWxOMElsTWpKc2FXNWxVM1I1YkdVbE1qSWxNMEVsTjBJbE1qSnNhVzVsVjJsa2RHZ2xNaklsTTBFd0pUZEVKVEpESlRJeVptbHNiRk4wZVd4bEpUSXlKVE5CSlRkQ0pUSXlkSGx3WlNVeU1pVXpRU1V5TW01dmJtVWxNaklsTjBRbE1rTWxNakpoWTNScGIyNXpKVEl5SlROQkpUVkNKVGRDSlRJeWVDVXlNaVV6UVNVeU1qQWxNaklsTWtNbE1qSmhZM1JwYjI0bE1qSWxNMEVsTWpKdGIzWmxKVEl5SlRKREpUSXllU1V5TWlVelFTVXlNakFsTWpJbE4wUWxNa01sTjBJbE1qSjRKVEl5SlROQkpUSXlkeVV5TWlVeVF5VXlNbUZqZEdsdmJpVXlNaVV6UVNVeU1teHBibVVsTWpJbE1rTWxNako1SlRJeUpUTkJKVEl5TUNVeU1pVTNSQ1V5UXlVM1FpVXlNbmdsTWpJbE0wRWxNakozSlRJeUpUSkRKVEl5WVdOMGFXOXVKVEl5SlROQkpUSXliR2x1WlNVeU1pVXlReVV5TW5rbE1qSWxNMEVsTWpKb0pUSXlKVGRFSlRKREpUZENKVEl5ZUNVeU1pVXpRU1V5TWpBbE1qSWxNa01sTWpKaFkzUnBiMjRsTWpJbE0wRWxNakpzYVc1bEpUSXlKVEpESlRJeWVTVXlNaVV6UVNVeU1tZ2xNaklsTjBRbE1rTWxOMElsTWpKaFkzUnBiMjRsTWpJbE0wRWxNakpqYkc5elpTVXlNaVUzUkNVMVJDVTNSQ1UxUkNVeVF5VXlNbXhwYm1WVGRIbHNaU1V5TWlVelFTVTNRaVUzUkNVeVF5VXlNbU5vYVd4a2NtVnVKVEl5SlROQkpUVkNKVFZFSlRKREpUSXljbVZ6YVhwbFJHbHlKVEl5SlROQkpUVkNKVEl5ZEd3bE1qSWxNa01sTWpKMGNpVXlNaVV5UXlVeU1tSnlKVEl5SlRKREpUSXlZbXdsTWpJbE5VUWxNa01sTWpKdVlXMWxKVEl5SlROQkpUSXlkR1Y0ZENVeU1pVXlReVV5TW1acGJHeFRkSGxzWlNVeU1pVXpRU1UzU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sa1pETTNZVEJrWm1FbE1qSWxNa01sTWpKallYUmxaMjl5ZVNVeU1pVXpRU1V5TW1KaGMybGpKVEl5SlRKREpUSXliRzlqYTJWa0pUSXlKVE5CWm1Gc2MyVWxNa01sTWpKbmNtOTFjQ1V5TWlVelFTVXlNaVV5TWlVM1JDVXlReVV5TWpFM01UTTVaRFUzWWpSa09UZzNKVEl5SlROQkpUZENKVEl5Y0dGeVpXNTBKVEl5SlROQkpUSXlKVEl5SlRKREpUSXliR2x1YXlVeU1pVXpRU1V5TWlVeU1pVXlReVV5TW5Ob1lYQmxVM1I1YkdVbE1qSWxNMEVsTjBJbE1qSmhiSEJvWVNVeU1pVXpRVEVsTjBRbE1rTWxNakowWlhoMFFteHZZMnNsTWpJbE0wRWxOVUl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OMFFsTWtNbE1qSjBhWFJzWlNVeU1pVXpRU1V5TWlVeU1pVXlReVV5TW1SaGRHRkJkSFJ5YVdKMWRHVnpKVEl5SlROQkpUVkNKVFZFSlRKREpUSXljSEp2Y0hNbE1qSWxNMEVsTjBJbE1qSjZhVzVrWlhnbE1qSWxNMEV6T0NVeVF5VXlNbmNsTWpJbE0wRTJOaVV5UXlVeU1tZ2xNaklsTTBFek5pNDFKVEpESlRJeWVDVXlNaVV6UVRNME1pNDFKVEpESlRJeWVTVXlNaVV6UVRJd05pVXlReVV5TW1GdVoyeGxKVEl5SlROQk1DVTNSQ1V5UXlVeU1uQmhkR2dsTWpJbE0wRWxOVUlsTjBJbE1qSnNhVzVsVTNSNWJHVWxNaklsTTBFbE4wSWxNakpzYVc1bFYybGtkR2dsTWpJbE0wRXdKVGRFSlRKREpUSXlZV04wYVc5dWN5VXlNaVV6UVNVMVFpVTNRaVV5TW5nbE1qSWxNMEVsTWpJd0pUSXlKVEpESlRJeVlXTjBhVzl1SlRJeUpUTkJKVEl5Ylc5MlpTVXlNaVV5UXlVeU1ua2xNaklsTTBFbE1qSXdKVEl5SlRkRUpUSkRKVGRDSlRJeWVDVXlNaVV6UVNVeU1uY2xNaklsTWtNbE1qSmhZM1JwYjI0bE1qSWxNMEVsTWpKc2FXNWxKVEl5SlRKREpUSXllU1V5TWlVelFTVXlNakFsTWpJbE4wUWxNa01sTjBJbE1qSjRKVEl5SlROQkpUSXlkeVV5TWlVeVF5VXlNbUZqZEdsdmJpVXlNaVV6UVNVeU1teHBibVVsTWpJbE1rTWxNako1SlRJeUpUTkJKVEl5YUNVeU1pVTNSQ1V5UXlVM1FpVXlNbmdsTWpJbE0wRWxNakl3SlRJeUpUSkRKVEl5WVdOMGFXOXVKVEl5SlROQkpUSXliR2x1WlNVeU1pVXlReVV5TW5rbE1qSWxNMEVsTWpKb0pUSXlKVGRFSlRKREpUZENKVEl5WVdOMGFXOXVKVEl5SlROQkpUSXlZMnh2YzJVbE1qSWxOMFFsTlVRbE4wUWxOVVFsTWtNbE1qSnNhVzVsVTNSNWJHVWxNaklsTTBFbE4wSWxOMFFsTWtNbE1qSmphR2xzWkhKbGJpVXlNaVV6UVNVMVFpVTFSQ1V5UXlVeU1uSmxjMmw2WlVScGNpVXlNaVV6UVNVMVFpVXlNblJzSlRJeUpUSkRKVEl5ZEhJbE1qSWxNa01sTWpKaWNpVXlNaVV5UXlVeU1tSnNKVEl5SlRWRUpUSkRKVEl5Ym1GdFpTVXlNaVV6UVNVeU1uTjBZVzVrWVhKa1NXMWhaMlVsTWpJbE1rTWxNakptYVd4c1UzUjViR1VsTWpJbE0wRWxOMElsTWpKcGJXRm5aVmNsTWpJbE0wRXpOVGtsTWtNbE1qSmthWE53YkdGNUpUSXlKVE5CSlRJeWMzUnlaWFJqYUNVeU1pVXlReVV5TW1sdFlXZGxTQ1V5TWlVelFUSXdNQ1V5UXlVeU1uUjVjR1VsTWpJbE0wRWxNakpwYldGblpTVXlNaVV5UXlVeU1tWnBiR1ZKWkNVeU1pVXpRU1V5TW1oMGRIQWxNMEVsTWtZbE1rWmpaRzR1Y0hKdlkyVnpjMjl1TG1OdmJTVXlSalZsT0RRelpERmlaVFJpTURReE1qQXhNMlkwTkRnNE15VXpSbVVsTTBReE5UZzFOekk0TXpBd0pUSTJkRzlyWlc0bE0wUjBjbWhKTUVKWk9GRm1WbkpKUjI0NWJrVk9iM0EyU2tGak5tdzFibHAxZUdocVVUWXlWV1pOSlROQmVrTlFSMU50VG1aNFJsZGpiVkY2UzNOWGNYZHdZVXcxTjJ4bkpUTkVKVEl5SlRkRUpUSkRKVEl5WVhSMGNtbGlkWFJsSlRJeUpUTkJKVGRDSlRJeVkyOXVkR0ZwYm1WeUpUSXlKVE5CWm1Gc2MyVWxNa01sTWpKeWIzUmhkR0ZpYkdVbE1qSWxNMEYwY25WbEpUSkRKVEl5ZG1semFXSnNaU1V5TWlVelFXWmhiSE5sSlRKREpUSXlZMjlzYkdGd2MyRmliR1VsTWpJbE0wRm1ZV3h6WlNVeVF5VXlNbU52Ykd4aGNITmxaQ1V5TWlVelFXWmhiSE5sSlRKREpUSXliR2x1YTJGaWJHVWxNaklsTTBGMGNuVmxKVEpESlRJeWJXRnlhMlZ5VDJabWMyVjBKVEl5SlROQk5TVTNSQ1V5UXlVeU1tbGtKVEl5SlROQkpUSXlNVGN4TXpsa05UZGlOR1E1T0RjbE1qSWxNa01sTWpKallYUmxaMjl5ZVNVeU1pVXpRU1V5TW5OMFlXNWtZWEprSlRJeUpUSkRKVEl5Ykc5amEyVmtKVEl5SlROQlptRnNjMlVsTWtNbE1qSm5jbTkxY0NVeU1pVXpRU1V5TWlVeU1pVTNSQ1V5UXlVeU1qRTNNVE01T0RobU5HWXhNREF6SlRJeUpUTkJKVGRDSlRJeWNHRnlaVzUwSlRJeUpUTkJKVEl5SlRJeUpUSkRKVEl5YkdsdWF5VXlNaVV6UVNVeU1pVXlNaVV5UXlVeU1uTm9ZWEJsVTNSNWJHVWxNaklsTTBFbE4wSWxNakpoYkhCb1lTVXlNaVV6UVRFbE4wUWxNa01sTWpKMFpYaDBRbXh2WTJzbE1qSWxNMEVsTlVJbE4wSWxNakp3YjNOcGRHbHZiaVV5TWlVelFTVTNRaVV5TW5jbE1qSWxNMEVsTWpKM0xUSXdKVEl5SlRKREpUSXlhQ1V5TWlVelFTVXlNbWdsTWpJbE1rTWxNako0SlRJeUpUTkJNVEFsTWtNbE1qSjVKVEl5SlROQk1DVTNSQ1V5UXlVeU1uUmxlSFFsTWpJbE0wRWxNakl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Na01sTWpKbWIyNTBVM1I1YkdVbE1qSWxNMEVsTjBJbE4wUWxNa01sTWpKMGFYUnNaU1V5TWlVelFTVXlNaVZGTlNWQ1F5VTRNQ1ZGTlNWQk55VTRRaVV5UmlWRk55VkNRaVU1TXlWRk5pVTVSQ1U1UmlVeU1pVXlReVV5TW1SaGRHRkJkSFJ5YVdKMWRHVnpKVEl5SlROQkpUVkNKVGRDSlRJeWJtRnRaU1V5TWlVelFTVXlNaVZGTlNWQ1FTVTRSaVZGTlNVNFJpVkNOeVV5TWlVeVF5VXlNbWxrSlRJeUpUTkJKVEl5TVRjeE16azRPVGMzTlRoa09ERWxNaklsTWtNbE1qSmpZWFJsWjI5eWVTVXlNaVV6UVNVeU1tUmxabUYxYkhRbE1qSWxNa01sTWpKMGVYQmxKVEl5SlROQkpUSXliblZ0WW1WeUpUSXlKVEpESlRJeWRtRnNkV1VsTWpJbE0wRWxNaklsTWpJbE4wUWxNa01sTjBJbE1qSnVZVzFsSlRJeUpUTkJKVEl5SlVVMUpUa3dKVGhFSlVVM0pVRTNKVUl3SlRJeUpUSkRKVEl5YVdRbE1qSWxNMEVsTWpJeE56RXpPVGc1TnpjMU9EZzBOU1V5TWlVeVF5VXlNbU5oZEdWbmIzSjVKVEl5SlROQkpUSXlaR1ZtWVhWc2RDVXlNaVV5UXlVeU1uUjVjR1VsTWpJbE0wRWxNakp6ZEhKcGJtY2xNaklsTWtNbE1qSjJZV3gxWlNVeU1pVXpRU1V5TWlVeU1pVTNSQ1V5UXlVM1FpVXlNbTVoYldVbE1qSWxNMEVsTWpJbFJUWWxPRGtsT0RBbFJUWWxPVU1sT0RrbFJUZ2xPREFsT0RVbE1qSWxNa01sTWpKcFpDVXlNaVV6UVNVeU1qRTNNVE01T0RrM056VTROamswSlRJeUpUSkRKVEl5WTJGMFpXZHZjbmtsTWpJbE0wRWxNakprWldaaGRXeDBKVEl5SlRKREpUSXlkSGx3WlNVeU1pVXpRU1V5TW5OMGNtbHVaeVV5TWlVeVF5VXlNblpoYkhWbEpUSXlKVE5CSlRJeUpUSXlKVGRFSlRKREpUZENKVEl5Ym1GdFpTVXlNaVV6UVNVeU1pVkZPQ1ZDUmlVNVJTVkZOaVU0UlNWQk5TVXlNaVV5UXlVeU1tbGtKVEl5SlROQkpUSXlNVGN4TXprNE9UYzNOVGd4WWpVbE1qSWxNa01sTWpKallYUmxaMjl5ZVNVeU1pVXpRU1V5TW1SbFptRjFiSFFsTWpJbE1rTWxNakowZVhCbEpUSXlKVE5CSlRJeWJHbHVheVV5TWlVeVF5VXlNblpoYkhWbEpUSXlKVE5CSlRJeUpUSXlKVGRFSlRKREpUZENKVEl5Ym1GdFpTVXlNaVV6UVNVeU1pVkZOQ1ZDUlNWQ1JpVkZOeVZCUXlWQ1FTVXlNaVV5UXlVeU1tbGtKVEl5SlROQkpUSXlNVGN4TXprNE9UYzNOVGcyWXprbE1qSWxNa01sTWpKallYUmxaMjl5ZVNVeU1pVXpRU1V5TW1SbFptRjFiSFFsTWpJbE1rTWxNakowZVhCbEpUSXlKVE5CSlRJeWMzUnlhVzVuSlRJeUpUSkRKVEl5ZG1Gc2RXVWxNaklsTTBFbE1qSWxNaklsTjBRbE1rTWxOMElsTWpKdVlXMWxKVEl5SlROQkpUSXlKVVUySlRnNEpUa3dKVVUySlRsREpVRkRKVEl5SlRKREpUSXlhV1FsTWpJbE0wRWxNakl4TnpFek9UZzVOemMxT0RZd09TVXlNaVV5UXlVeU1tTmhkR1ZuYjNKNUpUSXlKVE5CSlRJeVpHVm1ZWFZzZENVeU1pVXlReVV5TW5SNWNHVWxNaklsTTBFbE1qSnVkVzFpWlhJbE1qSWxNa01sTWpKMllXeDFaU1V5TWlVelFTVXlNaVV5TWlVM1JDVXlReVUzUWlVeU1tNWhiV1VsTWpJbE0wRWxNaklsUlRZbE9UY2xRallsUlRrbE9UY2xRalFsTWpJbE1rTWxNakpwWkNVeU1pVXpRU1V5TWpFM01UTTVPRGszTnpVNFlXSTFKVEl5SlRKREpUSXlZMkYwWldkdmNua2xNaklsTTBFbE1qSmtaV1poZFd4MEpUSXlKVEpESlRJeWRIbHdaU1V5TWlVelFTVXlNbTUxYldKbGNpVXlNaVV5UXlVeU1uWmhiSFZsSlRJeUpUTkJKVEl5SlRJeUpUZEVKVEpESlRkQ0pUSXlibUZ0WlNVeU1pVXpRU1V5TWlWRk9TVTRNeVZCT0NWRk9TVTVOeVZCT0NVeU1pVXlReVV5TW1sa0pUSXlKVE5CSlRJeU1UY3hNems0T1RjM05UaGlNMlVsTWpJbE1rTWxNakpqWVhSbFoyOXllU1V5TWlVelFTVXlNbVJsWm1GMWJIUWxNaklsTWtNbE1qSjBlWEJsSlRJeUpUTkJKVEl5YzNSeWFXNW5KVEl5SlRKREpUSXlkbUZzZFdVbE1qSWxNMEVsTWpJbE1qSWxOMFFsTWtNbE4wSWxNakp1WVcxbEpUSXlKVE5CSlRJeUpVVTRKVUpGSlRrekpVVTFKVGcxSlVFMUpUSXlKVEpESlRJeWFXUWxNaklsTTBFbE1qSXhOekV6T1RnNU56YzFPRFJpSlRJeUpUSkRKVEl5WTJGMFpXZHZjbmtsTWpJbE0wRWxNakprWldaaGRXeDBKVEl5SlRKREpUSXlkSGx3WlNVeU1pVXpRU1V5TW5OMGNtbHVaeVV5TWlVeVF5VXlNblpoYkhWbEpUSXlKVE5CSlRJeUpUSXlKVGRFSlRKREpUZENKVEl5Ym1GdFpTVXlNaVV6UVNVeU1pVkZPQ1ZDUlNVNU15VkZOU1U0TnlWQ1FTVXlNaVV5UXlVeU1tbGtKVEl5SlROQkpUSXlNVGN4TXprNE9UYzNOVGd4TnpVbE1qSWxNa01sTWpKallYUmxaMjl5ZVNVeU1pVXpRU1V5TW1SbFptRjFiSFFsTWpJbE1rTWxNakowZVhCbEpUSXlKVE5CSlRJeWMzUnlhVzVuSlRJeUpUSkRKVEl5ZG1Gc2RXVWxNaklsTTBFbE1qSWxNaklsTjBRbE1rTWxOMElsTWpKdVlXMWxKVEl5SlROQkpUSXlKVVU1SlVFekpUaEZKVVU1SlRrNUpVRTVKVEl5SlRKREpUSXlhV1FsTWpJbE0wRWxNakl4TnpFek9UZzVOemMxT0ROaU9TVXlNaVV5UXlVeU1tTmhkR1ZuYjNKNUpUSXlKVE5CSlRJeVpHVm1ZWFZzZENVeU1pVXlReVV5TW5SNWNHVWxNaklsTTBFbE1qSnpkSEpwYm1jbE1qSWxNa01sTWpKMllXeDFaU1V5TWlVelFTVXlNaVV5TWlVM1JDVXlReVUzUWlVeU1tNWhiV1VsTWpJbE0wRWxNaklsUlRVbFFUUWxPRGNsUlRZbFFqTWxRVGdsTWpJbE1rTWxNakpwWkNVeU1pVXpRU1V5TWpFM01UTTVPRGszTnpVNFpqUXhKVEl5SlRKREpUSXlZMkYwWldkdmNua2xNaklsTTBFbE1qSmtaV1poZFd4MEpUSXlKVEpESlRJeWRIbHdaU1V5TWlVelFTVXlNbk4wY21sdVp5VXlNaVV5UXlVeU1uWmhiSFZsSlRJeUpUTkJKVEl5SlRJeUpUZEVKVFZFSlRKREpUSXljSEp2Y0hNbE1qSWxNMEVsTjBJbE1qSjZhVzVrWlhnbE1qSWxNMEV4TmlVeVF5VXlNbmNsTWpJbE0wRXhOamdsTWtNbE1qSm9KVEl5SlROQk9EQXVNREF3TURBd01EQXdNREF3TURZbE1rTWxNako0SlRJeUpUTkJNemc0SlRKREpUSXlZVzVuYkdVbE1qSWxNMEV4TGpVM01EYzVOak15TmpjNU5EZzVOallsTWtNbE1qSjVKVEl5SlROQk5EY3dMalE1T1RrNU9UazVPVGs1T1RrMEpUZEVKVEpESlRJeWNHRjBhQ1V5TWlVelFTVTFRaVUzUWlVeU1tRmpkR2x2Ym5NbE1qSWxNMEVsTlVJbE4wSWxNako0SlRJeUpUTkJKVEl5VFdGMGFDNXRhVzRvZHlVeVEyZ3BKVEpHTXlVeU1pVXlReVV5TW1GamRHbHZiaVV5TWlVelFTVXlNbTF2ZG1VbE1qSWxNa01sTWpKNUpUSXlKVE5CSlRJeU1DVXlNaVUzUkNVeVF5VTNRaVV5TW5nbE1qSWxNMEVsTWpKM0xVMWhkR2d1YldsdUtIY2xNa05vS1NVeVJqTWxNaklsTWtNbE1qSmhZM1JwYjI0bE1qSWxNMEVsTWpKc2FXNWxKVEl5SlRKREpUSXllU1V5TWlVelFTVXlNakFsTWpJbE4wUWxNa01sTjBJbE1qSjVNU1V5TWlVelFTVXlNakFsTWpJbE1rTWxNako0SlRJeUpUTkJKVEl5ZHkxTllYUm9MbTFwYmloM0pUSkRhQ2tsTWtZekpUSXlKVEpESlRJeVlXTjBhVzl1SlRJeUpUTkJKVEl5WTNWeWRtVWxNaklsTWtNbE1qSjVNaVV5TWlVelFTVXlNbWdsTWpJbE1rTWxNako1SlRJeUpUTkJKVEl5YUNVeU1pVXlReVV5TW5neEpUSXlKVE5CSlRJeWR5VXlRazFoZEdndWJXbHVLSGNsTWtOb0tTVXlSak1sTWtZekpUSXlKVEpESlRJeWVESWxNaklsTTBFbE1qSjNKVEpDVFdGMGFDNXRhVzRvZHlVeVEyZ3BKVEpHTXlVeVJqTWxNaklsTjBRbE1rTWxOMElsTWpKNEpUSXlKVE5CSlRJeVRXRjBhQzV0YVc0b2R5VXlRMmdwSlRKR015VXlNaVV5UXlVeU1tRmpkR2x2YmlVeU1pVXpRU1V5TW14cGJtVWxNaklsTWtNbE1qSjVKVEl5SlROQkpUSXlhQ1V5TWlVM1JDVXlReVUzUWlVeU1ua3hKVEl5SlROQkpUSXlhQ1V5TWlVeVF5VXlNbmdsTWpJbE0wRWxNakpOWVhSb0xtMXBiaWgzSlRKRGFDa2xNa1l6SlRJeUpUSkRKVEl5WVdOMGFXOXVKVEl5SlROQkpUSXlZM1Z5ZG1VbE1qSWxNa01sTWpKNU1pVXlNaVV6UVNVeU1qQWxNaklsTWtNbE1qSjVKVEl5SlROQkpUSXlNQ1V5TWlVeVF5VXlNbmd4SlRJeUpUTkJKVEl5TFUxaGRHZ3ViV2x1S0hjbE1rTm9LU1V5UmpNbE1rWXpKVEl5SlRKREpUSXllRElsTWpJbE0wRWxNakl0VFdGMGFDNXRhVzRvZHlVeVEyZ3BKVEpHTXlVeVJqTWxNaklsTjBRbE1rTWxOMElsTWpKaFkzUnBiMjRsTWpJbE0wRWxNakpqYkc5elpTVXlNaVUzUkNVMVJDVTNSQ1UxUkNVeVF5VXlNbXhwYm1WVGRIbHNaU1V5TWlVelFTVTNRaVV5TW14cGJtVkRiMnh2Y2lVeU1pVXpRU1V5TWpJMU5TVXlRekkxTlNVeVF6STFOU1V5TWlVeVF5VXlNbXhwYm1WWGFXUjBhQ1V5TWlVelFUQWxOMFFsTWtNbE1qSmphR2xzWkhKbGJpVXlNaVV6UVNVMVFpVTFSQ1V5UXlVeU1uSmxjMmw2WlVScGNpVXlNaVV6UVNVMVFpVXlNblJzSlRJeUpUSkRKVEl5ZEhJbE1qSWxNa01sTWpKaWNpVXlNaVV5UXlVeU1tSnNKVEl5SlRWRUpUSkRKVEl5Ym1GdFpTVXlNaVV6UVNVeU1uUmxjbTFwYm1GMGIzSWxNaklsTWtNbE1qSm1hV3hzVTNSNWJHVWxNaklsTTBFbE4wSWxNakpqYjJ4dmNpVXlNaVV6UVNVeU1qUXpKVEpETVRRNUpUSkRNVGt4SlRJeUpUSkRKVEl5ZEhsd1pTVXlNaVV6UVNVeU1uTnZiR2xrSlRJeU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npFek9UZzRaalJtTVRBd015VXlNaVV5UXlVeU1tTmhkR1ZuYjNKNUpUSXlKVE5CSlRJeVpteHZkeVV5TWlVeVF5VXlNbXh2WTJ0bFpDVXlNaVV6UVdaaGJITmxKVEpESlRJeVozSnZkWEFsTWpJbE0wRWxNaklsTWpJbE4wUWxNa01sTWpJeE56RXpPV1JrTm1RMll6QXdaU1V5TWlVelFTVTNRaVV5TW5CaGNtVnVkQ1V5TWlVelFTVXlNaVV5TWlVeVF5VXlNbXhwYm1zbE1qSWxNMEVsTWpJbE1qSWxNa01sTWpKemFHRndaVk4wZVd4bEpUSXlKVE5CSlRkQ0pUSXlZV3h3YUdFbE1qSWxNMEV4SlRkRUpUSkRKVEl5ZEdWNGRFSnNiMk5ySlRJeUpUTkJKVFZDSlRkQ0pUSXljRzl6YVhScGIyNGxNaklsTTBFbE4wSWxNakozSlRJeUpUTkJKVEl5ZHlVeU1pVXlReVV5TW1nbE1qSWxNMEVsTWpKb0pUSXlKVEpESlRJeWVDVXlNaVV6UVRBbE1rTWxNako1SlRJeUpUTkJNQ1UzUkNVeVF5VXlNblJsZUhRbE1qSWxNMEVsTWpJd05T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V5TW1admJuUkdZVzFwYkhrbE1qSWxNMEVsTWpKSmJYQmhZM1FsTWpJbE1rTWxNakpqYjJ4dmNpVXlNaVV6UVNVeU1qRTFNU1V5UXpreEpUSkRNVFkxSlRJeUpUSkRKVEl5YzJsNlpTVXlNaVV6UVRJMUpUZEVKVEpESlRJeWRHbDBiR1VsTWpJbE0wRWxNaklsUlRZbE9UWWxPRGNsUlRZbE9VTWxRVU1sTWpJbE1rTWxNakprWVhSaFFYUjBjbWxpZFhSbGN5VXlNaVV6UVNVMVFpVTNRaVV5TW01aGJXVWxNaklsTTBFbE1qSWxSVFVsUWtFbE9FWWxSVFVsT0VZbFFqY2xNaklsTWtNbE1qSnBaQ1V5TWlVelFTVXlNakUzTVRNNVpHUmhaVFkyWVdJNEpUSXlKVEpESlRJeVkyRjBaV2R2Y25rbE1qSWxNMEVsTWpKa1pXWmhkV3gwSlRJeUpUSkRKVEl5ZEhsd1pTVXlNaVV6UVNVeU1tNTFiV0psY2lVeU1pVXlReVV5TW5aaGJIVmxKVEl5SlROQkpUSXlKVEl5SlRkRUpUSkRKVGRDSlRJeWJtRnRaU1V5TWlVelFTVXlNaVZGTlNVNU1DVTRSQ1ZGTnlWQk55VkNNQ1V5TWlVeVF5VXlNbWxrSlRJeUpUTkJKVEl5TVRjeE16bGtaR0ZsTmpZMFlUZ2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RXpPV1JrWVdVMk5qUmtOU1V5TWlVeVF5VXlNbU5oZEdWbmIzSjVKVEl5SlROQkpUSXlaR1ZtWVhWc2RDVXlNaVV5UXlVeU1uUjVjR1VsTWpJbE0wRWxNakp6ZEhKcGJtY2xNaklsTWtNbE1qSjJZV3gxWlNVeU1pVXpRU1V5TWlVeU1pVTNSQ1V5UXlVM1FpVXlNbTVoYldVbE1qSWxNMEVsTWpJbFJUZ2xRa1lsT1VVbFJUWWxPRVVsUVRVbE1qSWxNa01sTWpKcFpDVXlNaVV6UVNVeU1qRTNNVE01WkdSaFpUWTJZakppSlRJeUpUSkRKVEl5WTJGMFpXZHZjbmtsTWpJbE0wRWxNakprWldaaGRXeDBKVEl5SlRKREpUSXlkSGx3WlNVeU1pVXpRU1V5TW14cGJtc2xNaklsTWtNbE1qSjJZV3gxWlNVeU1pVXpRU1V5TWlVeU1pVTNSQ1V5UXlVM1FpVXlNbTVoYldVbE1qSWxNMEVsTWpJbFJUUWxRa1VsUWtZbFJUY2xRVU1sUWtFbE1qSWxNa01sTWpKcFpDVXlNaVV6UVNVeU1qRTNNVE01WkdSaFpUWTJOamMwSlRJeUpUSkRKVEl5WTJGMFpXZHZjbmtsTWpJbE0wRWxNakprWldaaGRXeDBKVEl5SlRKREpUSXlkSGx3WlNVeU1pVXpRU1V5TW5OMGNtbHVaeVV5TWlVeVF5VXlNblpoYkhWbEpUSXlKVE5CSlRJeUpUSXlKVGRFSlRWRUpUSkRKVEl5Y0hKdmNITWxNaklsTTBFbE4wSWxNako2YVc1a1pYZ2xNaklsTTBFMU15VXlReVV5TW5jbE1qSWxNMEUxTVM0M05TVXlReVV5TW1nbE1qSWxNMEV6TnlVeVF5VXlNbmdsTWpJbE0wRTFORGt1TmpJMUpUSkRKVEl5ZVNVeU1pVXpRVE00TlNVeVF5VXlNbUZ1WjJ4bEpUSXlKVE5CTUNVM1JDVXlReVV5TW5CaGRHZ2xNaklsTTBFbE5VSWxOMElsTWpKc2FXNWxVM1I1YkdVbE1qSWxNMEVsTjBJbE1qSnNhVzVsVjJsa2RHZ2xNaklsTTBFd0pUZEVKVEpESlRJeVptbHNiRk4wZVd4bEpUSXlKVE5CSlRkQ0pUSXlkSGx3WlNVeU1pVXpRU1V5TW01dmJtVWxNaklsTjBRbE1rTWxNakpoWTNScGIyNXpKVEl5SlROQkpUVkNKVGRDSlRJeWVDVXlNaVV6UVNVeU1qQWxNaklsTWtNbE1qSmhZM1JwYjI0bE1qSWxNMEVsTWpKdGIzWmxKVEl5SlRKREpUSXllU1V5TWlVelFTVXlNakFsTWpJbE4wUWxNa01sTjBJbE1qSjRKVEl5SlROQkpUSXlkeVV5TWlVeVF5VXlNbUZqZEdsdmJpVXlNaVV6UVNVeU1teHBibVVsTWpJbE1rTWxNako1SlRJeUpUTkJKVEl5TUNVeU1pVTNSQ1V5UXlVM1FpVXlNbmdsTWpJbE0wRWxNakozSlRJeUpUSkRKVEl5WVdOMGFXOXVKVEl5SlROQkpUSXliR2x1WlNVeU1pVXlReVV5TW5rbE1qSWxNMEVsTWpKb0pUSXlKVGRFSlRKREpUZENKVEl5ZUNVeU1pVXpRU1V5TWpBbE1qSWxNa01sTWpKaFkzUnBiMjRsTWpJbE0wRWxNakpzYVc1bEpUSXlKVEpESlRJeWVTVXlNaVV6UVNVeU1tZ2xNaklsTjBRbE1rTWxOMElsTWpKaFkzUnBiMjRsTWpJbE0wRWxNakpqYkc5elpTVXlNaVUzUkNVMVJDVTNSQ1UxUkNVeVF5VXlNbXhwYm1WVGRIbHNaU1V5TWlVelFTVTNRaVV5TW14cGJtVkRiMnh2Y2lVeU1pVXpRU1V5TWpFMU1TVXlRemt4SlRKRE1UWTFKVEl5SlRkRUpUSkRKVEl5WTJocGJHUnlaVzRsTWpJbE0wRWxOVUlsTlVRbE1rTWxNakp5WlhOcGVtVkVhWElsTWpJbE0wRWxOVUlsTWpKMGJDVXlNaVV5UXlVeU1uUnlKVEl5SlRKREpUSXlZbklsTWpJbE1rTWxNakppYkNVeU1pVTFSQ1V5UXlVeU1tNWhiV1VsTWpJbE0wRWxNakowWlhoMEpUSXlKVEpESlRJeVptbHNiRk4wZVd4bEpUSXlKVE5CSlRkQ0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npFek9XUmtObVEyWXpBd1pTVXlNaVV5UXlVeU1tTmhkR1ZuYjNKNUpUSXlKVE5CSlRJeVltRnphV01sTWpJbE1rTWxNakpzYjJOclpXUWxNaklsTTBGbVlXeHpaU1V5UXlVeU1tZHliM1Z3SlRJeUpUTkJKVEl5SlRJeUpUZEVKVEpESlRJeU1UY3hNems0TmpoaE5UWTRPV1VsTWpJbE0wRWxOMElsTWpKd1lYSmxiblFsTWpJbE0wRWxNaklsTWpJbE1rTWxNakpzYVc1ckpUSXlKVE5CSlRJeUpUSXlKVEpESlRJeWMyaGhjR1ZUZEhsc1pTVXlNaVV6UVNVM1FpVXlNbUZzY0doaEpUSXlKVE5CTUM0MUpUZEVKVEpESlRJeWRHVjRkRUpzYjJOckpUSXlKVE5CSlRWQ0pUZENKVEl5Y0c5emFYUnBiMjRsTWpJbE0wRWxOMElsTWpKM0pUSXlKVE5CSlRJeWR5MHlNQ1V5TWlVeVF5VXlNbWdsTWpJbE0wRWxNakpvSlRJeUpUSkRKVEl5ZUNVeU1pVXpRVEV3SlRKREpUSXllU1V5TWlVelFUQWxOMFFsTWtNbE1qSjBaWGgwSlRJeUpUTkJKVEl5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EpESlRJeVptOXVkRk4wZVd4bEpUSXlKVE5CSlRkQ0pUZEVKVEpESlRJeWRHbDBiR1VsTWpJbE0wRWxNaklsUlRVbFFrTWxPREFsUlRVbFFUY2xPRUlsTWtZbFJUY2xRa0lsT1RNbFJUWWxPVVFsT1VZbE1qSWxNa01sTWpKa1lYUmhRWFIwY21saWRYUmxjeVV5TWlVelFTVTFRaVUzUWlVeU1tNWhiV1VsTWpJbE0wRWxNaklsUlRVbFFrRWxPRVlsUlRVbE9FWWxRamNsTWpJbE1rTWxNakpwWkNVeU1pVXpRU1V5TWpFM01UTTVPRFk0WXpGbE56TTVKVEl5SlRKREpUSXlZMkYwWldkdmNua2xNaklsTTBFbE1qSmtaV1poZFd4MEpUSXlKVEpESlRJeWRIbHdaU1V5TWlVelFTVXlNbTUxYldKbGNpVXlNaVV5UXlVeU1uWmhiSFZsSlRJeUpUTkJKVEl5SlRJeUpUZEVKVEpESlRkQ0pUSXlibUZ0WlNVeU1pVXpRU1V5TWlWRk5TVTVNQ1U0UkNWRk55VkJOeVZDTUNVeU1pVXlReVV5TW1sa0pUSXlKVE5CSlRJeU1UY3hNems0Tmpoak1XVTRZVGNsTWpJbE1rTWxNakpqWVhSbFoyOXllU1V5TWlVelFTVXlNbVJsWm1GMWJIUWxNaklsTWtNbE1qSjBlWEJsSlRJeUpUTkJKVEl5YzNSeWFXNW5KVEl5SlRKREpUSXlkbUZzZFdVbE1qSWxNMEVsTWpJbE1qSWxOMFFsTWtNbE4wSWxNakp1WVcxbEpUSXlKVE5CSlRJeUpVVTJKVGc1SlRnd0pVVTJKVGxESlRnNUpVVTRKVGd3SlRnMUpUSXlKVEpESlRJeWFXUWxNaklsTTBFbE1qSXhOekV6T1RnMk9HTXhaV00yWmlVeU1pVXlReVV5TW1OaGRHVm5iM0o1SlRJeUpUTkJKVEl5WkdWbVlYVnNkQ1V5TWlVeVF5VXlNblI1Y0dVbE1qSWxNMEVsTWpKemRISnBibWNsTWpJbE1rTWxNakoyWVd4MVpTVXlNaVV6UVNVeU1pVXlNaVUzUkNVeVF5VTNRaVV5TW01aGJXVWxNaklsTTBFbE1qSWxSVGdsUWtZbE9VVWxSVFlsT0VVbFFUVWxNaklsTWtNbE1qSnBaQ1V5TWlVelFTVXlNakUzTVRNNU9EWTRZekZsT0daaEpUSXlKVEpESlRJeVkyRjBaV2R2Y25rbE1qSWxNMEVsTWpKa1pXWmhkV3gwSlRJeUpUSkRKVEl5ZEhsd1pTVXlNaVV6UVNVeU1teHBibXNsTWpJbE1rTWxNakoyWVd4MVpTVXlNaVV6UVNVeU1pVXlNaVUzUkNVeVF5VTNRaVV5TW01aGJXVWxNaklsTTBFbE1qSWxSVFFsUWtVbFFrWWxSVGNsUVVNbFFrRWxNaklsTWtNbE1qSnBaQ1V5TWlVelFTVXlNakUzTVRNNU9EWTRZekZsTlRKbEpUSXlKVEpESlRJeVkyRjBaV2R2Y25rbE1qSWxNMEVsTWpKa1pXWmhkV3gwSlRJeUpUSkRKVEl5ZEhsd1pTVXlNaVV6UVNVeU1uTjBjbWx1WnlVeU1pVXlReVV5TW5aaGJIVmxKVEl5SlROQkpUSXlKVEl5SlRkRUpUSkRKVGRDSlRJeWJtRnRaU1V5TWlVelFTVXlNaVZGTmlVNE9DVTVNQ1ZGTmlVNVF5VkJReVV5TWlVeVF5VXlNbWxrSlRJeUpUTkJKVEl5TVRjeE16azROamhqTVdWbVpqUWxNaklsTWtNbE1qSmpZWFJsWjI5eWVTVXlNaVV6UVNVeU1tUmxabUYxYkhRbE1qSWxNa01sTWpKMGVYQmxKVEl5SlROQkpUSXliblZ0WW1WeUpUSXlKVEpESlRJeWRtRnNkV1VsTWpJbE0wRWxNaklsTWpJbE4wUWxNa01sTjBJbE1qSnVZVzFsSlRJeUpUTkJKVEl5SlVVMkpUazNKVUkySlVVNUpUazNKVUkwSlRJeUpUSkRKVEl5YVdRbE1qSWxNMEVsTWpJeE56RXpPVGcyT0dNeFpXWm1NU1V5TWlVeVF5VXlNbU5oZEdWbmIzSjVKVEl5SlROQkpUSXlaR1ZtWVhWc2RDVXlNaVV5UXlVeU1uUjVjR1VsTWpJbE0wRWxNakp1ZFcxaVpYSWxNaklsTWtNbE1qSjJZV3gxWlNVeU1pVXpRU1V5TWlVeU1pVTNSQ1V5UXlVM1FpVXlNbTVoYldVbE1qSWxNMEVsTWpJbFJUa2xPRE1sUVRnbFJUa2xPVGNsUVRnbE1qSWxNa01sTWpKcFpDVXlNaVV6UVNVeU1qRTNNVE01T0RZNFl6RmxZVGxoSlRJeUpUSkRKVEl5WTJGMFpXZHZjbmtsTWpJbE0wRWxNakprWldaaGRXeDBKVEl5SlRKREpUSXlkSGx3WlNVeU1pVXpRU1V5TW5OMGNtbHVaeVV5TWlVeVF5VXlNblpoYkhWbEpUSXlKVE5CSlRJeUpUSXlKVGRFSlRKREpUZENKVEl5Ym1GdFpTVXlNaVV6UVNVeU1pVkZPQ1ZDUlNVNU15VkZOU1U0TlNWQk5TVXlNaVV5UXlVeU1tbGtKVEl5SlROQkpUSXlNVGN4TXprNE5qaGpNV1ZtTTJFbE1qSWxNa01sTWpKallYUmxaMjl5ZVNVeU1pVXpRU1V5TW1SbFptRjFiSFFsTWpJbE1rTWxNakowZVhCbEpUSXlKVE5CSlRJeWMzUnlhVzVuSlRJeUpUSkRKVEl5ZG1Gc2RXVWxNaklsTTBFbE1qSWxNaklsTjBRbE1rTWxOMElsTWpKdVlXMWxKVEl5SlROQkpUSXlKVVU0SlVKRkpUa3pKVVUxSlRnM0pVSkJKVEl5SlRKREpUSXlhV1FsTWpJbE0wRWxNakl4TnpFek9UZzJPR014WlROa055VXlNaVV5UXlVeU1tTmhkR1ZuYjNKNUpUSXlKVE5CSlRJeVpHVm1ZWFZzZENVeU1pVXlReVV5TW5SNWNHVWxNaklsTTBFbE1qSnpkSEpwYm1jbE1qSWxNa01sTWpKMllXeDFaU1V5TWlVelFTVXlNaVV5TWlVM1JDVXlReVUzUWlVeU1tNWhiV1VsTWpJbE0wRWxNaklsUlRrbFFUTWxPRVVsUlRrbE9Ua2xRVGtsTWpJbE1rTWxNakpwWkNVeU1pVXpRU1V5TWpFM01UTTVPRFk0WXpGbFkyTXpKVEl5SlRKREpUSXlZMkYwWldkdmNua2xNaklsTTBFbE1qSmtaV1poZFd4MEpUSXlKVEpESlRJeWRIbHdaU1V5TWlVelFTVXlNbk4wY21sdVp5VXlNaVV5UXlVeU1uWmhiSFZsSlRJeUpUTkJKVEl5SlRJeUpUZEVKVEpESlRkQ0pUSXlibUZ0WlNVeU1pVXpRU1V5TWlWRk5TVkJOQ1U0TnlWRk5pVkNNeVZCT0NVeU1pVXlReVV5TW1sa0pUSXlKVE5CSlRJeU1UY3hNems0Tmpoak1XVTFORFVsTWpJbE1rTWxNakpqWVhSbFoyOXllU1V5TWlVelFTVXlNbVJsWm1GMWJIUWxNaklsTWtNbE1qSjBlWEJsSlRJeUpUTkJKVEl5YzNSeWFXNW5KVEl5SlRKREpUSXlkbUZzZFdVbE1qSWxNMEVsTWpJbE1qSWxOMFFsTlVRbE1rTWxNakp3Y205d2N5VXlNaVV6UVNVM1FpVXlNbnBwYm1SbGVDVXlNaVV6UVRBbE1rTWxNakozSlRJeUpUTkJNVFk0SlRKREpUSXlhQ1V5TWlVelFUZ3dMakF3TURBd01EQXdNREF3TURBMkpUSkRKVEl5ZUNVeU1pVXpRVGt3SlRKREpUSXlZVzVuYkdVbE1qSWxNMEV4TGpVM01EYzVOak15TmpjNU5EZzVOallsTWtNbE1qSjVKVEl5SlROQk5ERTBMalE1T1RrNU9UazVPVGs1T1RrMEpUZEVKVEpESlRJeWNHRjBhQ1V5TWlVelFTVTFRaVUzUWlVeU1tRmpkR2x2Ym5NbE1qSWxNMEVsTlVJbE4wSWxNako0SlRJeUpUTkJKVEl5VFdGMGFDNXRhVzRvZHlVeVEyZ3BKVEpHTXlVeU1pVXlReVV5TW1GamRHbHZiaVV5TWlVelFTVXlNbTF2ZG1VbE1qSWxNa01sTWpKNUpUSXlKVE5CSlRJeU1DVXlNaVUzUkNVeVF5VTNRaVV5TW5nbE1qSWxNMEVsTWpKM0xVMWhkR2d1YldsdUtIY2xNa05vS1NVeVJqTWxNaklsTWtNbE1qSmhZM1JwYjI0bE1qSWxNMEVsTWpKc2FXNWxKVEl5SlRKREpUSXllU1V5TWlVelFTVXlNakFsTWpJbE4wUWxNa01sTjBJbE1qSjVNU1V5TWlVelFTVXlNakFsTWpJbE1rTWxNako0SlRJeUpUTkJKVEl5ZHkxTllYUm9MbTFwYmloM0pUSkRhQ2tsTWtZekpUSXlKVEpESlRJeVlXTjBhVzl1SlRJeUpUTkJKVEl5WTNWeWRtVWxNaklsTWtNbE1qSjVNaVV5TWlVelFTVXlNbWdsTWpJbE1rTWxNako1SlRJeUpUTkJKVEl5YUNVeU1pVXlReVV5TW5neEpUSXlKVE5CSlRJeWR5VXlRazFoZEdndWJXbHVLSGNsTWtOb0tTVXlSak1sTWtZekpUSXlKVEpESlRJeWVESWxNaklsTTBFbE1qSjNKVEpDVFdGMGFDNXRhVzRvZHlVeVEyZ3BKVEpHTXlVeVJqTWxNaklsTjBRbE1rTWxOMElsTWpKNEpUSXlKVE5CSlRJeVRXRjBhQzV0YVc0b2R5VXlRMmdwSlRKR015VXlNaVV5UXlVeU1tRmpkR2x2YmlVeU1pVXpRU1V5TW14cGJtVWxNaklsTWtNbE1qSjVKVEl5SlROQkpUSXlhQ1V5TWlVM1JDVXlReVUzUWlVeU1ua3hKVEl5SlROQkpUSXlhQ1V5TWlVeVF5VXlNbmdsTWpJbE0wRWxNakpOWVhSb0xtMXBiaWgzSlRKRGFDa2xNa1l6SlRJeUpUSkRKVEl5WVdOMGFXOXVKVEl5SlROQkpUSXlZM1Z5ZG1VbE1qSWxNa01sTWpKNU1pVXlNaVV6UVNVeU1qQWxNaklsTWtNbE1qSjVKVEl5SlROQkpUSXlNQ1V5TWlVeVF5VXlNbmd4SlRJeUpUTkJKVEl5TFUxaGRHZ3ViV2x1S0hjbE1rTm9LU1V5UmpNbE1rWXpKVEl5SlRKREpUSXllRElsTWpJbE0wRWxNakl0VFdGMGFDNXRhVzRvZHlVeVEyZ3BKVEpHTXlVeVJqTWxNaklsTjBRbE1rTWxOMElsTWpKaFkzUnBiMjRsTWpJbE0wRWxNakpqYkc5elpTVXlNaVUzUkNVMVJDVTNSQ1UxUkNVeVF5VXlNbXhwYm1WVGRIbHNaU1V5TWlVelFTVTNRaVV5TW14cGJtVkRiMnh2Y2lVeU1pVXpRU1V5TWpJMU5TVXlRekkxTlNVeVF6STFOU1V5TWlVeVF5VXlNbXhwYm1WWGFXUjBhQ1V5TWlVelFURWxOMFFsTWtNbE1qSmphR2xzWkhKbGJpVXlNaVV6UVNVMVFpVTFSQ1V5UXlVeU1uSmxjMmw2WlVScGNpVXlNaVV6UVNVMVFpVXlNblJzSlRJeUpUSkRKVEl5ZEhJbE1qSWxNa01sTWpKaWNpVXlNaVV5UXlVeU1tSnNKVEl5SlRWRUpUSkRKVEl5Ym1GdFpTVXlNaVV6UVNVeU1uUmxjbTFwYm1GMGIzSWxNaklsTWtNbE1qSm1hV3hzVTNSNWJHVWxNaklsTTBFbE4wSWxNakpqYjJ4dmNpVXlNaVV6UVNVeU1qRXpPQ1V5UXpFek9DVXlRekV6T0NVeU1pVXlReVV5TW5SNWNHVWxNaklsTTBFbE1qSnpiMnhwWkNVeU1pVTNSQ1V5UXlVeU1tRjBkSEpwWW5WMFpTVXlNaVV6UVNVM1FpVXlNbU52Ym5SaGFXNWxjaVV5TWlVelFXWmhiSE5sSlRKREpUSXljbTkwWVhSaFlteGxKVEl5SlROQmRISjFaU1V5UXlVeU1uWnBjMmxpYkdVbE1qSWxNMEYwY25WbEpUSkRKVEl5WTI5c2JHRndjMkZpYkdVbE1qSWxNMEZtWVd4elpTVXlReVV5TW1OdmJHeGhjSE5sWkNVeU1pVXpRV1poYkhObEpUSkRKVEl5YkdsdWEyRmliR1VsTWpJbE0wRjBjblZsSlRKREpUSXliV0Z5YTJWeVQyWm1jMlYwSlRJeUpUTkJOU1UzUkNVeVF5VXlNbWxrSlRJeUpUTkJKVEl5TVRjeE16azROamhoTlRZNE9XVWxNaklsTWtNbE1qSmpZWFJsWjI5eWVTVXlNaVV6UVNVeU1tWnNiM2NsTWpJbE1rTWxNakpzYjJOclpXUWxNaklsTTBGbVlXeHpaU1V5UXlVeU1tZHliM1Z3SlRJeUpUTkJKVEl5SlRJeUpUZEVKVEpESlRJeU1UY3hNems0T0RnM1l6UTNaV0lsTWpJbE0wRWxOMElsTWpKd1lYSmxiblFsTWpJbE0wRWxNaklsTWpJbE1rTWxNakpzYVc1ckpUSXlKVE5CSlRJeUpUSXlKVEpESlRJeWMyaGhjR1ZUZEhsc1pTVXlNaVV6UVNVM1FpVXlNbUZzY0doaEpUSXlKVE5CTUM0MUpUZEVKVEpESlRJeWRHVjRkRUpzYjJOckpUSXlKVE5CSlRWQ0pUZENKVEl5Y0c5emFYUnBiMjRsTWpJbE0wRWxOMElsTWpKM0pUSXlKVE5CSlRJeWR5MHlNQ1V5TWlVeVF5VXlNbWdsTWpJbE0wRWxNakpvSlRJeUpUSkRKVEl5ZUNVeU1pVXpRVEV3SlRKREpUSXllU1V5TWlVelFUQWxOMFFsTWtNbE1qSjBaWGgwSlRJeUpUTkJKVEl5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EpESlRJeVptOXVkRk4wZVd4bEpUSXlKVE5CSlRkQ0pUZEVKVEpESlRJeWRHbDBiR1VsTWpJbE0wRWxNaklsUlRVbE9VTWxPRFlsUlRVbFFrUWxRVElsTWpJbE1rTWxNakprWVhSaFFYUjBjbWxpZFhSbGN5VXlNaVV6UVNVMVFpVTNRaVV5TW01aGJXVWxNaklsTTBFbE1qSWxSVFVsUWtFbE9FWWxSVFVsT0VZbFFqY2xNaklsTWtNbE1qSnBaQ1V5TWlVelFTVXlNakUzTVRNNU9EZzRPR1UzTURabEpUSXlKVEpESlRJeVkyRjBaV2R2Y25rbE1qSWxNMEVsTWpKa1pXWmhkV3gwSlRJeUpUSkRKVEl5ZEhsd1pTVXlNaVV6UVNVeU1tNTFiV0psY2lVeU1pVXlReVV5TW5aaGJIVmxKVEl5SlROQkpUSXlKVEl5SlRkRUpUSkRKVGRDSlRJeWJtRnRaU1V5TWlVelFTVXlNaVZGTlNVNU1DVTRSQ1ZGTnlWQk55VkNNQ1V5TWlVeVF5VXlNbWxrSlRJeUpUTkJKVEl5TVRjeE16azRPRGc0WlRjek1HUW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RXpPVGc0T0RobE56WmtOQ1V5TWlVeVF5VXlNbU5oZEdWbmIzSjVKVEl5SlROQkpUSXlaR1ZtWVhWc2RDVXlNaVV5UXlVeU1uUjVjR1VsTWpJbE0wRWxNakp6ZEhKcGJtY2xNaklsTWtNbE1qSjJZV3gxWlNVeU1pVXpRU1V5TWlVeU1pVTNSQ1V5UXlVM1FpVXlNbTVoYldVbE1qSWxNMEVsTWpJbFJUZ2xRa1lsT1VVbFJUWWxPRVVsUVRVbE1qSWxNa01sTWpKcFpDVXlNaVV6UVNVeU1qRTNNVE01T0RnNE9HVTNNMlJpSlRJeUpUSkRKVEl5WTJGMFpXZHZjbmtsTWpJbE0wRWxNakprWldaaGRXeDBKVEl5SlRKREpUSXlkSGx3WlNVeU1pVXpRU1V5TW14cGJtc2xNaklsTWtNbE1qSjJZV3gxWlNVeU1pVXpRU1V5TWlVeU1pVTNSQ1V5UXlVM1FpVXlNbTVoYldVbE1qSWxNMEVsTWpJbFJUUWxRa1VsUWtZbFJUY2xRVU1sUWtFbE1qSWxNa01sTWpKcFpDVXlNaVV6UVNVeU1qRTNNVE01T0RnNE9HVTNZV1l5SlRJeUpUSkRKVEl5WTJGMFpXZHZjbmtsTWpJbE0wRWxNakprWldaaGRXeDBKVEl5SlRKREpUSXlkSGx3WlNVeU1pVXpRU1V5TW5OMGNtbHVaeVV5TWlVeVF5VXlNblpoYkhWbEpUSXlKVE5CSlRJeUpUSXlKVGRFSlRWRUpUSkRKVEl5Y0hKdmNITWxNaklsTTBFbE4wSWxNako2YVc1a1pYZ2xNaklsTTBFNUpUSkRKVEl5ZHlVeU1pVXpRVFl3SlRKREpUSXlhQ1V5TWlVelFUWXdKVEpESlRJeWVDVXlNaVV6UVRJME1DNDFKVEpESlRJeWVTVXlNaVV6UVRRME5DNDFKVEpESlRJeVlXNW5iR1VsTWpJbE0wRXdKVGRFSlRKREpUSXljR0YwYUNVeU1pVXpRU1UxUWlVM1FpVXlNbUZqZEdsdmJuTWxNaklsTTBFbE5VSWxOMElsTWpKNEpUSXlKVE5CSlRJeU1DVXlNaVV5UXlVeU1tRmpkR2x2YmlVeU1pVXpRU1V5TW0xdmRtVWxNaklsTWtNbE1qSjVKVEl5SlROQkpUSXlhQ1V5UmpJbE1qSWxOMFFsTWtNbE4wSWxNako1TVNVeU1pVXpRU1V5TWkxb0pUSkdOaVV5TWlVeVF5VXlNbmdsTWpJbE0wRWxNakozSlRJeUpUSkRKVEl5WVdOMGFXOXVKVEl5SlROQkpUSXlZM1Z5ZG1VbE1qSWxNa01sTWpKNU1pVXlNaVV6UVNVeU1pMW9KVEpHTmlVeU1pVXlReVV5TW5rbE1qSWxNMEVsTWpKb0pUSkdNaVV5TWlVeVF5VXlNbmd4SlRJeUpUTkJKVEl5TUNVeU1pVXlReVV5TW5neUpUSXlKVE5CSlRJeWR5VXlNaVUzUkNVeVF5VTNRaVV5TW5reEpUSXlKVE5CSlRJeWFDVXlRbWdsTWtZMkpUSXlKVEpESlRJeWVDVXlNaVV6UVNVeU1qQWxNaklsTWtNbE1qSmhZM1JwYjI0bE1qSWxNMEVsTWpKamRYSjJaU1V5TWlVeVF5VXlNbmt5SlRJeUpUTkJKVEl5YUNVeVFtZ2xNa1kySlRJeUpUSkRKVEl5ZVNVeU1pVXpRU1V5TW1nbE1rWXlKVEl5SlRKREpUSXllREVsTWpJbE0wRWxNakozSlRJeUpUSkRKVEl5ZURJbE1qSWxNMEVsTWpJd0pUSXlKVGRFSlRKREpUZENKVEl5WVdOMGFXOXVKVEl5SlROQkpUSXlZMnh2YzJVbE1qSWxOMFFsTlVRbE4wUWxOVVFsTWtNbE1qSnNhVzVsVTNSNWJHVWxNaklsTTBFbE4wSWxNakpzYVc1bFEyOXNiM0lsTWpJbE0wRWxNakl5TWprbE1rTXlNamtsTWtNeU1qa2xNaklsTWtNbE1qSnNhVzVsVjJsa2RHZ2xNaklsTTBFd0pUZEVKVEpESlRJeVkyaHBiR1J5Wlc0bE1qSWxNMEVsTlVJbE5VUWxNa01sTWpKeVpYTnBlbVZFYVhJbE1qSWxNMEVsTlVJbE1qSjBiQ1V5TWlVeVF5VXlNblJ5SlRJeUpUSkRKVEl5WW5JbE1qSWxNa01sTWpKaWJDVXlNaVUxUkNVeVF5VXlNbTVoYldVbE1qSWxNMEVsTWpKeWIzVnVaQ1V5TWlVeVF5VXlNbVpwYkd4VGRIbHNaU1V5TWlVelFTVTNRaVV5TW1OdmJHOXlKVEl5SlROQkpUSXlNVEUxSlRKRE1URTFKVEpETVRFMUpUSXlKVEpESlRJeWRIbHdaU1V5TWlVelFTVXlNbk52Ykdsa0pUSXl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PVGc0T0Rkak5EZGxZaVV5TWlVeVF5VXlNbU5oZEdWbmIzSjVKVEl5SlROQkpUSXlZbUZ6YVdNbE1qSWxNa01sTWpKc2IyTnJaV1FsTWpJbE0wRm1ZV3h6WlNVeVF5VXlNbWR5YjNWd0pUSXlKVE5CSlRJeUpUSXlKVGRFSlRKREpUSXlNVGN4TXprNE9EZzRaalUyTmpjbE1qSWxNMEVsTjBJbE1qSndZWEpsYm5RbE1qSWxNMEVsTWpJbE1qSWxNa01sTWpKc2FXNXJKVEl5SlROQkpUSXlKVEl5SlRKREpUSXljMmhoY0dWVGRIbHNaU1V5TWlVelFTVTNRaVV5TW1Gc2NHaGhKVEl5SlROQk1TVTNSQ1V5UXlVeU1uUmxlSFJDYkc5amF5VXlNaVV6UVNVMVFpVTNRaVV5TW5CdmMybDBhVzl1SlRJeUpUTkJKVGRDSlRJeWR5VXlNaVV6UVNVeU1uY3RNakFsTWpJbE1rTWxNakpvSlRJeUpUTkJKVEl5YUNVeU1pVXlReVV5TW5nbE1qSWxNMEV4TUNVeVF5VXlNbmtsTWpJbE0wRXdKVGRFSlRKREpUSXlkR1Y0ZENVeU1pVXpRU1V5TWlVeU1pVTNSQ1UxUkNVeVF5VXlNbUZ1WTJodmNuTWxNaklsTTBFbE5VSWxOMElsTWpKNEpUSXlKVE5CSlRJeWR5VXlSaklsTWpJbE1rTWxNako1SlRJeUpUTkJKVEl5TUNVeU1pVTNSQ1V5UXlVM1FpVXlNbmdsTWpJbE0wRWxNakozSlRKR01pVXlNaVV5UXlVeU1ua2xNaklsTTBFbE1qSm9KVEl5SlRkRUpUSkRKVGRDSlRJeWVDVXlNaVV6UVNVeU1qQWxNaklsTWtNbE1qSjVKVEl5SlROQkpUSXlhQ1V5UmpJbE1qSWxOMFFsTWtNbE4wSWxNako0SlRJeUpUTkJKVEl5ZHlVeU1pVXlReVV5TW5rbE1qSWxNMEVsTWpKb0pUSkdNaVV5TWlVM1JDVTFSQ1V5UXlVeU1tWnZiblJUZEhsc1pTVXlNaVV6UVNVM1FpVTNSQ1V5UXlVeU1uUnBkR3hsSlRJeUpUTkJKVEl5SlVVMUpVSkRKVGd3SlVVMUpVRTNKVGhDSlRKR0pVVTNKVUpDSlRrekpVVTJKVGxFSlRsR0pUSXlKVEpESlRJeVpHRjBZVUYwZEhKcFluVjBaWE1sTWpJbE0wRWxOVUlsTjBJbE1qSnVZVzFsSlRJeUpUTkJKVEl5SlVVMUpVSkJKVGhHSlVVMUpUaEdKVUkzSlRJeUpUSkRKVEl5YVdRbE1qSWxNMEVsTWpJeE56RXpPVGc0WmpSbE5UVmpaQ1V5TWlVeVF5VXlNbU5oZEdWbmIzSjVKVEl5SlROQkpUSXlaR1ZtWVhWc2RDVXlNaVV5UXlVeU1uUjVjR1VsTWpJbE0wRWxNakp1ZFcxaVpYSWxNaklsTWtNbE1qSjJZV3gxWlNVeU1pVXpRU1V5TWlVeU1pVTNSQ1V5UXlVM1FpVXlNbTVoYldVbE1qSWxNMEVsTWpJbFJUVWxPVEFsT0VRbFJUY2xRVGNsUWpBbE1qSWxNa01sTWpKcFpDVXlNaVV6UVNVeU1qRTNNVE01T0RobU5HVTFNamMx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rNE9HWTBaVFZqTlRJbE1qSWxNa01sTWpKallYUmxaMjl5ZVNVeU1pVXpRU1V5TW1SbFptRjFiSFFsTWpJbE1rTWxNakowZVhCbEpUSXlKVE5CSlRJeWMzUnlhVzVuSlRJeUpUSkRKVEl5ZG1Gc2RXVWxNaklsTTBFbE1qSWxNaklsTjBRbE1rTWxOMElsTWpKdVlXMWxKVEl5SlROQkpUSXlKVVU0SlVKR0pUbEZKVVUySlRoRkpVRTFKVEl5SlRKREpUSXlhV1FsTWpJbE0wRWxNakl4TnpFek9UZzRaalJsTldRM09DVXlNaVV5UXlVeU1tTmhkR1ZuYjNKNUpUSXlKVE5CSlRJeVpHVm1ZWFZzZENVeU1pVXlReVV5TW5SNWNHVWxNaklsTTBFbE1qSnNhVzVySlRJeUpUSkRKVEl5ZG1Gc2RXVWxNaklsTTBFbE1qSWxNaklsTjBRbE1rTWxOMElsTWpKdVlXMWxKVEl5SlROQkpUSXlKVVUwSlVKRkpVSkdKVVUzSlVGREpVSkJKVEl5SlRKREpUSXlhV1FsTWpJbE0wRWxNakl4TnpFek9UZzRaalJsTldReE9DVXlNaVV5UXlVeU1tTmhkR1ZuYjNKNUpUSXlKVE5CSlRJeVpHVm1ZWFZzZENVeU1pVXlReVV5TW5SNWNHVWxNaklsTTBFbE1qSnpkSEpwYm1jbE1qSWxNa01sTWpKMllXeDFaU1V5TWlVelFTVXlNaVV5TWlVM1JDVXlReVUzUWlVeU1tNWhiV1VsTWpJbE0wRWxNaklsUlRZbE9EZ2xPVEFsUlRZbE9VTWxRVU1sTWpJbE1rTWxNakpwWkNVeU1pVXpRU1V5TWpFM01UTTVPRGhtTkdVMVpHTTVKVEl5SlRKREpUSXlZMkYwWldkdmNua2xNaklsTTBFbE1qSmtaV1poZFd4MEpUSXlKVEpESlRJeWRIbHdaU1V5TWlVelFTVXlNbTUxYldKbGNpVXlNaVV5UXlVeU1uWmhiSFZsSlRJeUpUTkJKVEl5SlRJeUpUZEVKVEpESlRkQ0pUSXlibUZ0WlNVeU1pVXpRU1V5TWlWRk5pVTVOeVZDTmlWRk9TVTVOeVZDTkNVeU1pVXlReVV5TW1sa0pUSXlKVE5CSlRJeU1UY3hNems0T0dZMFpUVTBOamdsTWpJbE1rTWxNakpqWVhSbFoyOXllU1V5TWlVelFTVXlNbVJsWm1GMWJIUWxNaklsTWtNbE1qSjBlWEJsSlRJeUpUTkJKVEl5Ym5WdFltVnlKVEl5SlRKREpUSXlkbUZzZFdVbE1qSWxNMEVsTWpJbE1qSWxOMFFsTWtNbE4wSWxNakp1WVcxbEpUSXlKVE5CSlRJeUpVVTVKVGd6SlVFNEpVVTVKVGszSlVFNEpUSXlKVEpESlRJeWFXUWxNaklsTTBFbE1qSXhOekV6T1RnNFpqUmxOV1poTkNVeU1pVXlReVV5TW1OaGRHVm5iM0o1SlRJeUpUTkJKVEl5WkdWbVlYVnNkQ1V5TWlVeVF5VXlNblI1Y0dVbE1qSWxNMEVsTWpKemRISnBibWNsTWpJbE1rTWxNakoyWVd4MVpTVXlNaVV6UVNVeU1pVXlNaVUzUkNVeVF5VTNRaVV5TW01aGJXVWxNaklsTTBFbE1qSWxSVGdsUWtVbE9UTWxSVFVsT0RVbFFUVWxNaklsTWtNbE1qSnBaQ1V5TWlVelFTVXlNakUzTVRNNU9EaG1OR1UxWWpRbE1qSWxNa01sTWpKallYUmxaMjl5ZVNVeU1pVXpRU1V5TW1SbFptRjFiSFFsTWpJbE1rTWxNakowZVhCbEpUSXlKVE5CSlRJeWMzUnlhVzVuSlRJeUpUSkRKVEl5ZG1Gc2RXVWxNaklsTTBFbE1qSWxNaklsTjBRbE1rTWxOMElsTWpKdVlXMWxKVEl5SlROQkpUSXlKVVU0SlVKRkpUa3pKVVUxSlRnM0pVSkJKVEl5SlRKREpUSXlhV1FsTWpJbE0wRWxNakl4TnpFek9UZzRaalJsTlRNek1TVXlNaVV5UXlVeU1tTmhkR1ZuYjNKNUpUSXlKVE5CSlRJeVpHVm1ZWFZzZENVeU1pVXlReVV5TW5SNWNHVWxNaklsTTBFbE1qSnpkSEpwYm1jbE1qSWxNa01sTWpKMllXeDFaU1V5TWlVelFTVXlNaVV5TWlVM1JDVXlReVUzUWlVeU1tNWhiV1VsTWpJbE0wRWxNaklsUlRrbFFUTWxPRVVsUlRrbE9Ua2xRVGtsTWpJbE1rTWxNakpwWkNVeU1pVXpRU1V5TWpFM01UTTVPRGhtTkdVMU5qbGlKVEl5SlRKREpUSXlZMkYwWldkdmNua2xNaklsTTBFbE1qSmtaV1poZFd4MEpUSXlKVEpESlRJeWRIbHdaU1V5TWlVelFTVXlNbk4wY21sdVp5VXlNaVV5UXlVeU1uWmhiSFZsSlRJeUpUTkJKVEl5SlRJeUpUZEVKVEpESlRkQ0pUSXlibUZ0WlNVeU1pVXpRU1V5TWlWRk5TVkJOQ1U0TnlWRk5pVkNNeVZCT0NVeU1pVXlReVV5TW1sa0pUSXlKVE5CSlRJeU1UY3hNems0T0dZMFpUVTVaV0VsTWpJbE1rTWxNakpqWVhSbFoyOXllU1V5TWlVelFTVXlNbVJsWm1GMWJIUWxNaklsTWtNbE1qSjBlWEJsSlRJeUpUTkJKVEl5YzNSeWFXNW5KVEl5SlRKREpUSXlkbUZzZFdVbE1qSWxNMEVsTWpJbE1qSWxOMFFsTlVRbE1rTWxNakp3Y205d2N5VXlNaVV6UVNVM1FpVXlNbnBwYm1SbGVDVXlNaVV6UVRFeUpUSkRKVEl5ZHlVeU1pVXpRVEUyT0NVeVF5VXlNbWdsTWpJbE0wRTRNQzR3TURBd01EQXdNREF3TURBd05pVXlReVV5TW5nbE1qSWxNMEV5T0RRdU5TVXlReVV5TW1GdVoyeGxKVEl5SlROQk1TNDFOekEzT1RZek1qWTNPVFE0T1RZMkpUSkRKVEl5ZVNVeU1pVXpRVFV4TlNVM1JDVXlReVV5TW5CaGRHZ2xNaklsTTBFbE5VSWxOMElsTWpKaFkzUnBiMjV6SlRJeUpUTkJKVFZDSlRkQ0pUSXllQ1V5TWlVelFTVXlNazFoZEdndWJXbHVLSGNsTWtOb0tTVXlSak1sTWpJbE1rTWxNakpoWTNScGIyNGxNaklsTTBFbE1qSnRiM1psSlRJeUpUSkRKVEl5ZVNVeU1pVXpRU1V5TWpBbE1qSWxOMFFsTWtNbE4wSWxNako0SlRJeUpUTkJKVEl5ZHkxTllYUm9MbTFwYmloM0pUSkRhQ2tsTWtZekpUSXlKVEpESlRJeVlXTjBhVzl1SlRJeUpUTkJKVEl5YkdsdVpTVXlNaVV5UXlVeU1ua2xNaklsTTBFbE1qSXdKVEl5SlRkRUpUSkRKVGRDSlRJeWVURWxNaklsTTBFbE1qSXdKVEl5SlRKREpUSXllQ1V5TWlVelFTVXlNbmN0VFdGMGFDNXRhVzRvZHlVeVEyZ3BKVEpHTXlVeU1pVXlReVV5TW1GamRHbHZiaVV5TWlVelFTVXlNbU4xY25abEpUSXlKVEpESlRJeWVUSWxNaklsTTBFbE1qSm9KVEl5SlRKREpUSXllU1V5TWlVelFTVXlNbWdsTWpJbE1rTWxNako0TVNVeU1pVXpRU1V5TW5jbE1rSk5ZWFJvTG0xcGJpaDNKVEpEYUNrbE1rWXpKVEpHTXlVeU1pVXlReVV5TW5neUpUSXlKVE5CSlRJeWR5VXlRazFoZEdndWJXbHVLSGNsTWtOb0tTVXlSak1sTWtZekpUSXlKVGRFSlRKREpUZENKVEl5ZUNVeU1pVXpRU1V5TWsxaGRHZ3ViV2x1S0hjbE1rTm9LU1V5UmpNbE1qSWxNa01sTWpKaFkzUnBiMjRsTWpJbE0wRWxNakpzYVc1bEpUSXlKVEpESlRJeWVTVXlNaVV6UVNVeU1tZ2xNaklsTjBRbE1rTWxOMElsTWpKNU1TVXlNaVV6UVNVeU1tZ2xNaklsTWtNbE1qSjRKVEl5SlROQkpUSXlUV0YwYUM1dGFXNG9keVV5UTJncEpUSkdNeVV5TWlVeVF5VXlNbUZqZEdsdmJpVXlNaVV6UVNVeU1tTjFjblpsSlRJeUpUSkRKVEl5ZVRJbE1qSWxNMEVsTWpJd0pUSXlKVEpESlRJeWVTVXlNaVV6UVNVeU1qQWxNaklsTWtNbE1qSjRNU1V5TWlVelFTVXlNaTFOWVhSb0xtMXBiaWgzSlRKRGFDa2xNa1l6SlRKR015VXlNaVV5UXlVeU1uZ3lKVEl5SlROQkpUSXlMVTFoZEdndWJXbHVLSGNsTWtOb0tTVXlSak1sTWtZekpUSXlKVGRFSlRKREpUZENKVEl5WVdOMGFXOXVKVEl5SlROQkpUSXlZMnh2YzJVbE1qSWxOMFFsTlVRbE4wUWxOVVFsTWtNbE1qSnNhVzVsVTNSNWJHVWxNaklsTTBFbE4wSWxNakpzYVc1bFEyOXNiM0lsTWpJbE0wRWxNakl5TlRVbE1rTXlOVFVsTWtNeU5UVWxNaklsTWtNbE1qSnNhVzVsVjJsa2RHZ2xNaklsTTBFd0pUZEVKVEpESlRJeVkyaHBiR1J5Wlc0bE1qSWxNMEVsTlVJbE5VUWxNa01sTWpKeVpYTnBlbVZFYVhJbE1qSWxNMEVsTlVJbE1qSjBiQ1V5TWlVeVF5VXlNblJ5SlRJeUpUSkRKVEl5WW5JbE1qSWxNa01sTWpKaWJDVXlNaVUxUkNVeVF5VXlNbTVoYldVbE1qSWxNMEVsTWpKMFpYSnRhVzVoZEc5eUpUSXlKVEpESlRJeVptbHNiRk4wZVd4bEpUSXlKVE5CSlRkQ0pUSXlZMjlzYjNJbE1qSWxNMEVsTWpJM05DVXlRekU0TmlVeVF6RXhNaVV5TWlVeVF5VXlNblI1Y0dVbE1qSWxNMEVsTWpKemIyeHBa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rNE9EZzRaalUyTmpjbE1qSWxNa01sTWpKallYUmxaMjl5ZVNVeU1pVXpRU1V5TW1ac2IzY2xNaklsTWtNbE1qSnNiMk5yWldRbE1qSWxNMEZtWVd4elpTVXlReVV5TW1keWIzVndKVEl5SlROQkpUSXlKVEl5SlRkRUpUSkRKVEl5TVRjeE16azRaREU0TURWalpEa2xNaklsTTBFbE4wSWxNakp3WVhKbGJuUWxNaklsTTBFbE1qSWxNaklsTWtNbE1qSnNhVzVySlRJeUpUTkJKVEl5SlRJeUpUSkRKVEl5YzJoaGNHVlRkSGxzWlNVeU1pVXpRU1UzUWlVeU1tRnNjR2hoSlRJeUpUTkJNU1UzUkNVeVF5VXlNblJsZUhSQ2JHOWpheVV5TWlVelFTVTFRaVUzUWlVeU1uQnZjMmwwYVc5dUpUSXlKVE5CSlRkQ0pUSXlkeVV5TWlVelFTVXlNbmN0TWpBbE1qSWxNa01sTWpKb0pUSXlKVE5CSlRJeWFDVXlNaVV5UXlVeU1uZ2xNaklsTTBFeE1DVXlReVV5TW5rbE1qSWxNMEV3SlRkRUpUSkRKVEl5ZEdWNGRDVXlNaVV6UVNVeU1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UzUkNVeVF5VXlNblJwZEd4bEpUSXlKVE5CSlRJeUpVVTFKVGxESlRnMkpVVTFKVUpFSlVFeUpUSXlKVEpESlRJeVpHRjBZVUYwZEhKcFluVjBaWE1sTWpJbE0wRWxOVUlsTjBJbE1qSnVZVzFsSlRJeUpUTkJKVEl5SlVVMUpVSkJKVGhHSlVVMUpUaEdKVUkzSlRJeUpUSkRKVEl5YVdRbE1qSWxNMEVsTWpJeE56RXpPVGhrTVRrek1URmxOQ1V5TWlVeVF5VXlNbU5oZEdWbmIzSjVKVEl5SlROQkpUSXlaR1ZtWVhWc2RDVXlNaVV5UXlVeU1uUjVjR1VsTWpJbE0wRWxNakp1ZFcxaVpYSWxNaklsTWtNbE1qSjJZV3gxWlNVeU1pVXpRU1V5TWlVeU1pVTNSQ1V5UXlVM1FpVXlNbTVoYldVbE1qSWxNMEVsTWpJbFJUVWxPVEFsT0VRbFJUY2xRVGNsUWpBbE1qSWxNa01sTWpKcFpDVXlNaVV6UVNVeU1qRTNNVE01T0dReE9UTXhNams0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rNFpERTVNekZpWldFbE1qSWxNa01sTWpKallYUmxaMjl5ZVNVeU1pVXpRU1V5TW1SbFptRjFiSFFsTWpJbE1rTWxNakowZVhCbEpUSXlKVE5CSlRJeWMzUnlhVzVuSlRJeUpUSkRKVEl5ZG1Gc2RXVWxNaklsTTBFbE1qSWxNaklsTjBRbE1rTWxOMElsTWpKdVlXMWxKVEl5SlROQkpUSXlKVVU0SlVKR0pUbEZKVVUySlRoRkpVRTFKVEl5SlRKREpUSXlhV1FsTWpJbE0wRWxNakl4TnpFek9UaGtNVGt6TVRNd1ppVXlNaVV5UXlVeU1tTmhkR1ZuYjNKNUpUSXlKVE5CSlRJeVpHVm1ZWFZzZENVeU1pVXlReVV5TW5SNWNHVWxNaklsTTBFbE1qSnNhVzVySlRJeUpUSkRKVEl5ZG1Gc2RXVWxNaklsTTBFbE1qSWxNaklsTjBRbE1rTWxOMElsTWpKdVlXMWxKVEl5SlROQkpUSXlKVVUwSlVKRkpVSkdKVVUzSlVGREpVSkJKVEl5SlRKREpUSXlhV1FsTWpJbE0wRWxNakl4TnpFek9UaGtNVGt6TVRnM055VXlNaVV5UXlVeU1tTmhkR1ZuYjNKNUpUSXlKVE5CSlRJeVpHVm1ZWFZzZENVeU1pVXlReVV5TW5SNWNHVWxNaklsTTBFbE1qSnpkSEpwYm1jbE1qSWxNa01sTWpKMllXeDFaU1V5TWlVelFTVXlNaVV5TWlVM1JDVTFSQ1V5UXlVeU1uQnliM0J6SlRJeUpUTkJKVGRDSlRJeWVtbHVaR1Y0SlRJeUpUTkJNalFsTWtNbE1qSjNKVEl5SlROQk1qQWxNa01sTWpKb0pUSXlKVE5CTWpBbE1rTWxNako0SlRJeUpUTkJNamszSlRKREpUSXllU1V5TWlVelFUTTFPU1V5UXlVeU1tRnVaMnhsSlRJeUpUTkJNQzQxTWpNMU9UZzNOelUxT1RneU9UZzRKVGRFSlRKREpUSXljR0YwYUNVeU1pVXpRU1UxUWlVM1FpVXlNbUZqZEdsdmJuTWxNaklsTTBFbE5VSWxOMElsTWpKNEpUSXlKVE5CSlRJeU1DVXlNaVV5UXlVeU1tRmpkR2x2YmlVeU1pVXpRU1V5TW0xdmRtVWxNaklsTWtNbE1qSjVKVEl5SlROQkpUSXlhQ1V5UmpJbE1qSWxOMFFsTWtNbE4wSWxNako1TVNVeU1pVXpRU1V5TWkxb0pUSkdOaVV5TWlVeVF5VXlNbmdsTWpJbE0wRWxNakozSlRJeUpUSkRKVEl5WVdOMGFXOXVKVEl5SlROQkpUSXlZM1Z5ZG1VbE1qSWxNa01sTWpKNU1pVXlNaVV6UVNVeU1pMW9KVEpHTmlVeU1pVXlReVV5TW5rbE1qSWxNMEVsTWpKb0pUSkdNaVV5TWlVeVF5VXlNbmd4SlRJeUpUTkJKVEl5TUNVeU1pVXlReVV5TW5neUpUSXlKVE5CSlRJeWR5VXlNaVUzUkNVeVF5VTNRaVV5TW5reEpUSXlKVE5CSlRJeWFDVXlRbWdsTWtZMkpUSXlKVEpESlRJeWVDVXlNaVV6UVNVeU1qQWxNaklsTWtNbE1qSmhZM1JwYjI0bE1qSWxNMEVsTWpKamRYSjJaU1V5TWlVeVF5VXlNbmt5SlRJeUpUTkJKVEl5YUNVeVFtZ2xNa1kySlRJeUpUSkRKVEl5ZVNVeU1pVXpRU1V5TW1nbE1rWXlKVEl5SlRKREpUSXllREVsTWpJbE0wRWxNakozSlRJeUpUSkRKVEl5ZURJbE1qSWxNMEVsTWpJd0pUSXlKVGRFSlRKREpUZENKVEl5WVdOMGFXOXVKVEl5SlROQkpUSXlZMnh2YzJVbE1qSWxOMFFsTlVRbE4wUWxOVVFsTWtNbE1qSnNhVzVsVTNSNWJHVWxNaklsTTBFbE4wSWxNakpzYVc1bFEyOXNiM0lsTWpJbE0wRWxNakl5TXprbE1rTXhPVFlsTWtNeU1pVXlNaVV5UXlVeU1teHBibVZYYVdSMGFDVXlNaVV6UVRZbE4wUWxNa01sTWpKamFHbHNaSEpsYmlVeU1pVXpRU1UxUWlVMVJDVXlReVV5TW5KbGMybDZaVVJwY2lVeU1pVXpRU1UxUWlVeU1uUnNKVEl5SlRKREpUSXlkSElsTWpJbE1rTWxNakppY2lVeU1pVXlReVV5TW1Kc0pUSXlKVFZFSlRKREpUSXlibUZ0WlNVeU1pVXpRU1V5TW5KdmRXNWtKVEl5SlRKREpUSXlabWxzYkZOMGVXeGxKVEl5SlROQkpUZEN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PVGhrTVRnd05XTmtPU1V5TWlVeVF5VXlNbU5oZEdWbmIzSjVKVEl5SlROQkpUSXlZbUZ6YVdNbE1qSWxNa01sTWpKc2IyTnJaV1FsTWpJbE0wRm1ZV3h6WlNVeVF5VXlNbWR5YjNWd0pUSXlKVE5CSlRJeUpUSXlKVGRFSlRKREpUSXlNVGN4TXprNE0ySmhaR0kyTnpnbE1qSWxNMEVsTjBJbE1qSndZWEpsYm5RbE1qSWxNMEVsTWpJbE1qSWxNa01sTWpKc2FXNXJKVEl5SlROQkpUSXlKVEl5SlRKREpUSXljMmhoY0dWVGRIbHNaU1V5TWlVelFTVTNRaVV5TW1Gc2NHaGhKVEl5SlROQk1TVTNSQ1V5UXlVeU1uUmxlSFJDYkc5amF5VXlNaVV6UVNVMVFpVTNRaVV5TW5CdmMybDBhVzl1SlRJeUpUTkJKVGRDSlRJeWR5VXlNaVV6UVNVeU1uY3RNakFsTWpJbE1rTWxNakpvSlRJeUpUTkJKVEl5YUNVeU1pVXlReVV5TW5nbE1qSWxNMEV4TUNVeVF5VXlNbmtsTWpJbE0wRXdKVGRFSlRKREpUSXlkR1Y0ZENVeU1pVXpRU1V5TWlVeU1pVTNSQ1UxUkNVeVF5VXlNbUZ1WTJodmNuTWxNaklsTTBFbE5VSWxOMElsTWpKNEpUSXlKVE5CSlRJeWR5VXlSaklsTWpJbE1rTWxNako1SlRJeUpUTkJKVEl5TUNVeU1pVTNSQ1V5UXlVM1FpVXlNbmdsTWpJbE0wRWxNakozSlRKR01pVXlNaVV5UXlVeU1ua2xNaklsTTBFbE1qSm9KVEl5SlRkRUpUSkRKVGRDSlRJeWVDVXlNaVV6UVNVeU1qQWxNaklsTWtNbE1qSjVKVEl5SlROQkpUSXlhQ1V5UmpJbE1qSWxOMFFsTWtNbE4wSWxNako0SlRJeUpUTkJKVEl5ZHlVeU1pVXlReVV5TW5rbE1qSWxNMEVsTWpKb0pUSkdNaVV5TWlVM1JDVTFSQ1V5UXlVeU1tWnZiblJUZEhsc1pTVXlNaVV6UVNVM1FpVTNSQ1V5UXlVeU1uUnBkR3hsSlRJeUpUTkJKVEl5SlVVMUpVSkRKVGd3SlVVMUpVRTNKVGhDSlRKR0pVVTNKVUpDSlRrekpVVTJKVGxFSlRsR0pUSXlKVEpESlRJeVpHRjBZVUYwZEhKcFluVjBaWE1sTWpJbE0wRWxOVUlsTjBJbE1qSnVZVzFsSlRJeUpUTkJKVEl5SlVVMUpVSkJKVGhHSlVVMUpUaEdKVUkzSlRJeUpUSkRKVEl5YVdRbE1qSWxNMEVsTWpJeE56RXpPVGd6WW1Ga1lqYzJZeVV5TWlVeVF5VXlNbU5oZEdWbmIzSjVKVEl5SlROQkpUSXlaR1ZtWVhWc2RDVXlNaVV5UXlVeU1uUjVjR1VsTWpJbE0wRWxNakp1ZFcxaVpYSWxNaklsTWtNbE1qSjJZV3gxWlNVeU1pVXpRU1V5TWlVeU1pVTNSQ1V5UXlVM1FpVXlNbTVoYldVbE1qSWxNMEVsTWpJbFJUVWxPVEFsT0VRbFJUY2xRVGNsUWpBbE1qSWxNa01sTWpKcFpDVXlNaVV6UVNVeU1qRTNNVE01T0ROaVlXUmlaR1Ex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rNE0ySmhaR0pqT0RrbE1qSWxNa01sTWpKallYUmxaMjl5ZVNVeU1pVXpRU1V5TW1SbFptRjFiSFFsTWpJbE1rTWxNakowZVhCbEpUSXlKVE5CSlRJeWMzUnlhVzVuSlRJeUpUSkRKVEl5ZG1Gc2RXVWxNaklsTTBFbE1qSWxNaklsTjBRbE1rTWxOMElsTWpKdVlXMWxKVEl5SlROQkpUSXlKVVU0SlVKR0pUbEZKVVUySlRoRkpVRTFKVEl5SlRKREpUSXlhV1FsTWpJbE0wRWxNakl4TnpFek9UZ3pZbUZrWWpRMFpDVXlNaVV5UXlVeU1tTmhkR1ZuYjNKNUpUSXlKVE5CSlRJeVpHVm1ZWFZzZENVeU1pVXlReVV5TW5SNWNHVWxNaklsTTBFbE1qSnNhVzVySlRJeUpUSkRKVEl5ZG1Gc2RXVWxNaklsTTBFbE1qSWxNaklsTjBRbE1rTWxOMElsTWpKdVlXMWxKVEl5SlROQkpUSXlKVVUwSlVKRkpVSkdKVVUzSlVGREpVSkJKVEl5SlRKREpUSXlhV1FsTWpJbE0wRWxNakl4TnpFek9UZ3pZbUZrWWpOak5DVXlNaVV5UXlVeU1tTmhkR1ZuYjNKNUpUSXlKVE5CSlRJeVpHVm1ZWFZzZENVeU1pVXlReVV5TW5SNWNHVWxNaklsTTBFbE1qSnpkSEpwYm1jbE1qSWxNa01sTWpKMllXeDFaU1V5TWlVelFTVXlNaVV5TWlVM1JDVXlReVUzUWlVeU1tNWhiV1VsTWpJbE0wRWxNaklsUlRZbE9EZ2xPVEFsUlRZbE9VTWxRVU1sTWpJbE1rTWxNakpwWkNVeU1pVXpRU1V5TWpFM01UTTVPRE5pWVdSaVlqbGhKVEl5SlRKREpUSXlZMkYwWldkdmNua2xNaklsTTBFbE1qSmtaV1poZFd4MEpUSXlKVEpESlRJeWRIbHdaU1V5TWlVelFTVXlNbTUxYldKbGNpVXlNaVV5UXlVeU1uWmhiSFZsSlRJeUpUTkJKVEl5SlRJeUpUZEVKVEpESlRkQ0pUSXlibUZ0WlNVeU1pVXpRU1V5TWlWRk5pVTVOeVZDTmlWRk9TVTVOeVZDTkNVeU1pVXlReVV5TW1sa0pUSXlKVE5CSlRJeU1UY3hNems0TTJKaFpHSmpOemdsTWpJbE1rTWxNakpqWVhSbFoyOXllU1V5TWlVelFTVXlNbVJsWm1GMWJIUWxNaklsTWtNbE1qSjBlWEJsSlRJeUpUTkJKVEl5Ym5WdFltVnlKVEl5SlRKREpUSXlkbUZzZFdVbE1qSWxNMEVsTWpJbE1qSWxOMFFsTWtNbE4wSWxNakp1WVcxbEpUSXlKVE5CSlRJeUpVVTVKVGd6SlVFNEpVVTVKVGszSlVFNEpUSXlKVEpESlRJeWFXUWxNaklsTTBFbE1qSXhOekV6T1RnelltRmtZbUkzTnlVeU1pVXlReVV5TW1OaGRHVm5iM0o1SlRJeUpUTkJKVEl5WkdWbVlYVnNkQ1V5TWlVeVF5VXlNblI1Y0dVbE1qSWxNMEVsTWpKemRISnBibWNsTWpJbE1rTWxNakoyWVd4MVpTVXlNaVV6UVNVeU1pVXlNaVUzUkNVeVF5VTNRaVV5TW01aGJXVWxNaklsTTBFbE1qSWxSVGdsUWtVbE9UTWxSVFVsT0RVbFFUVWxNaklsTWtNbE1qSnBaQ1V5TWlVelFTVXlNakUzTVRNNU9ETmlZV1JpTWpRMkpUSXlKVEpESlRJeVkyRjBaV2R2Y25rbE1qSWxNMEVsTWpKa1pXWmhkV3gwSlRJeUpUSkRKVEl5ZEhsd1pTVXlNaVV6UVNVeU1uTjBjbWx1WnlVeU1pVXlReVV5TW5aaGJIVmxKVEl5SlROQkpUSXlKVEl5SlRkRUpUSkRKVGRDSlRJeWJtRnRaU1V5TWlVelFTVXlNaVZGT0NWQ1JTVTVNeVZGTlNVNE55VkNRU1V5TWlVeVF5VXlNbWxrSlRJeUpUTkJKVEl5TVRjeE16azRNMkpoWkdJMk56RWxNaklsTWtNbE1qSmpZWFJsWjI5eWVTVXlNaVV6UVNVeU1tUmxabUYxYkhRbE1qSWxNa01sTWpKMGVYQmxKVEl5SlROQkpUSXljM1J5YVc1bkpUSXlKVEpESlRJeWRtRnNkV1VsTWpJbE0wRWxNaklsTWpJbE4wUWxNa01sTjBJbE1qSnVZVzFsSlRJeUpUTkJKVEl5SlVVNUpVRXpKVGhGSlVVNUpUazVKVUU1SlRJeUpUSkRKVEl5YVdRbE1qSWxNMEVsTWpJeE56RXpPVGd6WW1Ga1lqSTFOQ1V5TWlVeVF5VXlNbU5oZEdWbmIzSjVKVEl5SlROQkpUSXlaR1ZtWVhWc2RDVXlNaVV5UXlVeU1uUjVjR1VsTWpJbE0wRWxNakp6ZEhKcGJtY2xNaklsTWtNbE1qSjJZV3gxWlNVeU1pVXpRU1V5TWlVeU1pVTNSQ1V5UXlVM1FpVXlNbTVoYldVbE1qSWxNMEVsTWpJbFJUVWxRVFFsT0RjbFJUWWxRak1sUVRnbE1qSWxNa01sTWpKcFpDVXlNaVV6UVNVeU1qRTNNVE01T0ROaVlXUmlPR0ZsSlRJeUpUSkRKVEl5WTJGMFpXZHZjbmtsTWpJbE0wRWxNakprWldaaGRXeDBKVEl5SlRKREpUSXlkSGx3WlNVeU1pVXpRU1V5TW5OMGNtbHVaeVV5TWlVeVF5VXlNblpoYkhWbEpUSXlKVE5CSlRJeUpUSXlKVGRFSlRWRUpUSkRKVEl5Y0hKdmNITWxNaklsTTBFbE4wSWxNako2YVc1a1pYZ2xNaklsTTBFeUpUSkRKVEl5ZHlVeU1pVXpRVEUyT0NVeVF5VXlNbWdsTWpJbE0wRTRNQzR3TURBd01EQXdNREF3TURBd05pVXlReVV5TW5nbE1qSWxNMEU0TXlVeVF5VXlNbUZ1WjJ4bEpUSXlKVE5CTVM0MU56QTNPVFl6TWpZM09UUTRPVFkySlRKREpUSXllU1V5TWlVelFUUXdOaTQwT1RrNU9UazVPVGs1T1RrNU5DVTNSQ1V5UXlVeU1uQmhkR2dsTWpJbE0wRWxOVUlsTjBJbE1qSmhZM1JwYjI1ekpUSXlKVE5CSlRWQ0pUZENKVEl5ZUNVeU1pVXpRU1V5TWsxaGRHZ3ViV2x1S0hjbE1rTm9LU1V5UmpNbE1qSWxNa01sTWpKaFkzUnBiMjRsTWpJbE0wRWxNakp0YjNabEpUSXlKVEpESlRJeWVTVXlNaVV6UVNVeU1qQWxNaklsTjBRbE1rTWxOMElsTWpKNEpUSXlKVE5CSlRJeWR5MU5ZWFJvTG0xcGJpaDNKVEpEYUNrbE1rWXpKVEl5SlRKREpUSXlZV04wYVc5dUpUSXlKVE5CSlRJeWJHbHVaU1V5TWlVeVF5VXlNbmtsTWpJbE0wRWxNakl3SlRJeUpUZEVKVEpESlRkQ0pUSXllVEVsTWpJbE0wRWxNakl3SlRJeUpUSkRKVEl5ZUNVeU1pVXpRU1V5TW5jdFRXRjBhQzV0YVc0b2R5VXlRMmdwSlRKR015VXlNaVV5UXlVeU1tRmpkR2x2YmlVeU1pVXpRU1V5TW1OMWNuWmxKVEl5SlRKREpUSXllVElsTWpJbE0wRWxNakpvSlRJeUpUSkRKVEl5ZVNVeU1pVXpRU1V5TW1nbE1qSWxNa01sTWpKNE1TVXlNaVV6UVNVeU1uY2xNa0pOWVhSb0xtMXBiaWgzSlRKRGFDa2xNa1l6SlRKR015VXlNaVV5UXlVeU1uZ3lKVEl5SlROQkpUSXlkeVV5UWsxaGRHZ3ViV2x1S0hjbE1rTm9LU1V5UmpNbE1rWXpKVEl5SlRkRUpUSkRKVGRDSlRJeWVDVXlNaVV6UVNVeU1rMWhkR2d1YldsdUtIY2xNa05vS1NVeVJqTWxNaklsTWtNbE1qSmhZM1JwYjI0bE1qSWxNMEVsTWpKc2FXNWxKVEl5SlRKREpUSXllU1V5TWlVelFTVXlNbWdsTWpJbE4wUWxNa01sTjBJbE1qSjVNU1V5TWlVelFTVXlNbWdsTWpJbE1rTWxNako0SlRJeUpUTkJKVEl5VFdGMGFDNXRhVzRvZHlVeVEyZ3BKVEpHTXlVeU1pVXlReVV5TW1GamRHbHZiaVV5TWlVelFTVXlNbU4xY25abEpUSXlKVEpESlRJeWVUSWxNaklsTTBFbE1qSXdKVEl5SlRKREpUSXllU1V5TWlVelFTVXlNakFsTWpJbE1rTWxNako0TVNVeU1pVXpRU1V5TWkxTllYUm9MbTFwYmloM0pUSkRhQ2tsTWtZekpUSkdNeVV5TWlVeVF5VXlNbmd5SlRJeUpUTkJKVEl5TFUxaGRHZ3ViV2x1S0hjbE1rTm9LU1V5UmpNbE1rWXpKVEl5SlRkRUpUSkRKVGRDSlRJeVlXTjBhVzl1SlRJeUpUTkJKVEl5WTJ4dmMyVWxNaklsTjBRbE5VUWxOMFFsTlVRbE1rTWxNakpzYVc1bFUzUjViR1VsTWpJbE0wRWxOMElsTWpKc2FXNWxRMjlzYjNJbE1qSWxNMEVsTWpJeU5UVWxNa015TlRVbE1rTXlOVFVsTWpJbE1rTWxNakpzYVc1bFYybGtkR2dsTWpJbE0wRXdKVGRFSlRKREpUSXlZMmhwYkdSeVpXNGxNaklsTTBFbE5VSWxOVVFsTWtNbE1qSnlaWE5wZW1WRWFYSWxNaklsTTBFbE5VSWxNakowYkNVeU1pVXlReVV5TW5SeUpUSXlKVEpESlRJeVluSWxNaklsTWtNbE1qSmliQ1V5TWlVMVJDVXlReVV5TW01aGJXVWxNaklsTTBFbE1qSjBaWEp0YVc1aGRHOXlKVEl5SlRKREpUSXlabWxzYkZOMGVXeGxKVEl5SlROQkpUZENKVEl5WTI5c2IzSWxNaklsTTBFbE1qSXlOREVsTWtNNU1TVXlRemt3SlRJeUpUSkRKVEl5ZEhsd1pTVXlNaVV6UVNVeU1uTnZiR2xrSlRJeU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npFek9UZ3pZbUZrWWpZM09DVXlNaVV5UXlVeU1tTmhkR1ZuYjNKNUpUSXlKVE5CSlRJeVpteHZkeVV5TWlVeVF5VXlNbXh2WTJ0bFpDVXlNaVV6UVdaaGJITmxKVEpESlRJeVozSnZkWEFsTWpJbE0wRWxNaklsTWpJbE4wUWxNa01sTWpJeE56RXpPVGcxWkRnME56aGpZaVV5TWlVelFTVTNRaVV5TW5CaGNtVnVkQ1V5TWlVelFTVXlNaVV5TWlVeVF5VXlNbXhwYm1zbE1qSWxNMEVsTWpJbE1qSWxNa01sTWpKemFHRndaVk4wZVd4bEpUSXlKVE5CSlRkQ0pUSXlZV3h3YUdFbE1qSWxNMEV3TGpVbE4wUWxNa01sTWpKMFpYaDBRbXh2WTJzbE1qSWxNMEVsTlVJbE4wSWxNakp3YjNOcGRHbHZiaVV5TWlVelFTVTNRaVV5TW5jbE1qSWxNMEVsTWpKM0xUSXdKVEl5SlRKREpUSXlhQ1V5TWlVelFTVXlNbWdsTWpJbE1rTWxNako0SlRJeUpUTkJNVEFsTWtNbE1qSjVKVEl5SlROQk1DVTNSQ1V5UXlVeU1uUmxlSFFsTWpJbE0wRWxNakl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Na01sTWpKbWIyNTBVM1I1YkdVbE1qSWxNMEVsTjBJbE4wUWxNa01sTWpKMGFYUnNaU1V5TWlVelFTVXlNaVZGTlNVNVF5VTROaVZGTlNWQ1JDVkJNaVV5TWlVeVF5VXlNbVJoZEdGQmRIUnlhV0oxZEdWekpUSXlKVE5CSlRWQ0pUZENKVEl5Ym1GdFpTVXlNaVV6UVNVeU1pVkZOU1ZDUVNVNFJpVkZOU1U0UmlWQ055VXlNaVV5UXlVeU1tbGtKVEl5SlROQkpUSXlNVGN4TXprNE5XUTVOREJqTURNbE1qSWxNa01sTWpKallYUmxaMjl5ZVNVeU1pVXpRU1V5TW1SbFptRjFiSFFsTWpJbE1rTWxNakowZVhCbEpUSXlKVE5CSlRJeWJuVnRZbVZ5SlRJeUpUSkRKVEl5ZG1Gc2RXVWxNaklsTTBFbE1qSWxNaklsTjBRbE1rTWxOMElsTWpKdVlXMWxKVEl5SlROQkpUSXlKVVUxSlRrd0pUaEVKVVUzSlVFM0pVSXdKVEl5SlRKREpUSXlhV1FsTWpJbE0wRWxNakl4TnpFek9UZzFaRGswTURNMVpDVXlNaVV5UXlVeU1tTmhkR1ZuYjNKNUpUSXlKVE5CSlRJeVpHVm1ZWFZzZENVeU1pVXlReVV5TW5SNWNHVWxNaklsTTBFbE1qSnpkSEpwYm1jbE1qSWxNa01sTWpKMllXeDFaU1V5TWlVelFTVXlNaVV5TWlVM1JDVXlReVUzUWlVeU1tNWhiV1VsTWpJbE0wRWxNaklsUlRZbE9Ea2xPREFsUlRZbE9VTWxPRGtsUlRnbE9EQWxPRFVsTWpJbE1rTWxNakpwWkNVeU1pVXpRU1V5TWpFM01UTTVPRFZrT1RRd01XTTBKVEl5SlRKREpUSXlZMkYwWldkdmNua2xNaklsTTBFbE1qSmtaV1poZFd4MEpUSXlKVEpESlRJeWRIbHdaU1V5TWlVelFTVXlNbk4wY21sdVp5VXlNaVV5UXlVeU1uWmhiSFZsSlRJeUpUTkJKVEl5SlRJeUpUZEVKVEpESlRkQ0pUSXlibUZ0WlNVeU1pVXpRU1V5TWlWRk9DVkNSaVU1UlNWRk5pVTRSU1ZCTlNVeU1pVXlReVV5TW1sa0pUSXlKVE5CSlRJeU1UY3hNems0TldRNU5EQmxaRGdsTWpJbE1rTWxNakpqWVhSbFoyOXllU1V5TWlVelFTVXlNbVJsWm1GMWJIUWxNaklsTWtNbE1qSjBlWEJsSlRJeUpUTkJKVEl5YkdsdWF5VXlNaVV5UXlVeU1uWmhiSFZsSlRJeUpUTkJKVEl5SlRJeUpUZEVKVEpESlRkQ0pUSXlibUZ0WlNVeU1pVXpRU1V5TWlWRk5DVkNSU1ZDUmlWRk55VkJReVZDUVNVeU1pVXlReVV5TW1sa0pUSXlKVE5CSlRJeU1UY3hNems0TldRNU5EQTVOVFVsTWpJbE1rTWxNakpqWVhSbFoyOXllU1V5TWlVelFTVXlNbVJsWm1GMWJIUWxNaklsTWtNbE1qSjBlWEJsSlRJeUpUTkJKVEl5YzNSeWFXNW5KVEl5SlRKREpUSXlkbUZzZFdVbE1qSWxNMEVsTWpJbE1qSWxOMFFsTlVRbE1rTWxNakp3Y205d2N5VXlNaVV6UVNVM1FpVXlNbnBwYm1SbGVDVXlNaVV6UVRVbE1rTWxNakozSlRJeUpUTkJOakFsTWtNbE1qSm9KVEl5SlROQk5qQWxNa01sTWpKNEpUSXlKVE5CTVRRd0pUSkRKVEl5WVc1bmJHVWxNaklsTTBFd0pUSkRKVEl5ZVNVeU1pVXpRVE00TUM0MUpUZEVKVEpESlRJeWNHRjBhQ1V5TWlVelFTVTFRaVUzUWlVeU1tRmpkR2x2Ym5NbE1qSWxNMEVsTlVJbE4wSWxNako0SlRJeUpUTkJKVEl5TUNVeU1pVXlReVV5TW1GamRHbHZiaVV5TWlVelFTVXlNbTF2ZG1VbE1qSWxNa01sTWpKNUpUSXlKVE5CSlRJeWFDVXlSaklsTWpJbE4wUWxNa01sTjBJbE1qSjVNU1V5TWlVelFTVXlNaTFvSlRKR05pVXlNaVV5UXlVeU1uZ2xNaklsTTBFbE1qSjNKVEl5SlRKREpUSXlZV04wYVc5dUpUSXlKVE5CSlRJeVkzVnlkbVVsTWpJbE1rTWxNako1TWlVeU1pVXpRU1V5TWkxb0pUSkdOaVV5TWlVeVF5VXlNbmtsTWpJbE0wRWxNakpvSlRKR01pVXlNaVV5UXlVeU1uZ3hKVEl5SlROQkpUSXlNQ1V5TWlVeVF5VXlNbmd5SlRJeUpUTkJKVEl5ZHlVeU1pVTNSQ1V5UXlVM1FpVXlNbmt4SlRJeUpUTkJKVEl5YUNVeVFtZ2xNa1kySlRJeUpUSkRKVEl5ZUNVeU1pVXpRU1V5TWpBbE1qSWxNa01sTWpKaFkzUnBiMjRsTWpJbE0wRWxNakpqZFhKMlpTVXlNaVV5UXlVeU1ua3lKVEl5SlROQkpUSXlhQ1V5UW1nbE1rWTJKVEl5SlRKREpUSXllU1V5TWlVelFTVXlNbWdsTWtZeUpUSXlKVEpESlRJeWVERWxNaklsTTBFbE1qSjNKVEl5SlRKREpUSXllRElsTWpJbE0wRWxNakl3SlRJeUpUZEVKVEpESlRkQ0pUSXlZV04wYVc5dUpUSXlKVE5CSlRJeVkyeHZjMlVsTWpJbE4wUWxOVVFsTjBRbE5VUWxNa01sTWpKc2FXNWxVM1I1YkdVbE1qSWxNMEVsTjBJbE1qSnNhVzVsUTI5c2IzSWxNaklsTTBFbE1qSXlNamtsTWtNeU1qa2xNa015TWprbE1qSWxNa01sTWpKc2FXNWxWMmxrZEdnbE1qSWxNMEV3SlRkRUpUSkRKVEl5WTJocGJHUnlaVzRsTWpJbE0wRWxOVUlsTlVRbE1rTWxNakp5WlhOcGVtVkVhWElsTWpJbE0wRWxOVUlsTWpKMGJDVXlNaVV5UXlVeU1uUnlKVEl5SlRKREpUSXlZbklsTWpJbE1rTWxNakppYkNVeU1pVTFSQ1V5UXlVeU1tNWhiV1VsTWpJbE0wRWxNakp5YjNWdVpDVXlNaVV5UXlVeU1tWnBiR3hUZEhsc1pTVXlNaVV6UVNVM1FpVXlNbU52Ykc5eUpUSXlKVE5CSlRJeU1URTFKVEpETVRFMUpUSkRNVEUxSlRJeUpUSkRKVEl5ZEhsd1pTVXlNaVV6UVNVeU1uTnZiR2xrSlRJeU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npFek9UZzFaRGcwTnpoallpVXlNaVV5UXlVeU1tTmhkR1ZuYjNKNUpUSXlKVE5CSlRJeVltRnphV01sTWpJbE1rTWxNakpzYjJOclpXUWxNaklsTTBGbVlXeHpaU1V5UXlVeU1tZHliM1Z3SlRJeUpUTkJKVEl5SlRJeUpUZEVKVEpESlRJeU1UY3hNemxrWkRaa05tTTNNRGdsTWpJbE0wRWxOMElsTWpKd1lYSmxiblFsTWpJbE0wRWxNaklsTWpJbE1rTWxNakpzYVc1ckpUSXlKVE5CSlRJeUpUSXlKVEpESlRJeWMyaGhjR1ZUZEhsc1pTVXlNaVV6UVNVM1FpVXlNbUZzY0doaEpUSXlKVE5CTVNVM1JDVXlReVV5TW5SbGVIUkNiRzlqYXlVeU1pVXpRU1UxUWlVM1FpVXlNbkJ2YzJsMGFXOXVKVEl5SlROQkpUZENKVEl5ZHlVeU1pVXpRU1V5TW5jbE1qSWxNa01sTWpKb0pUSXlKVE5CSlRJeWFDVXlNaVV5UXlVeU1uZ2xNaklsTTBFd0pUSkRKVEl5ZVNVeU1pVXpRVEFsTjBRbE1rTWxNakowWlhoMEpUSXlKVE5CSlRJeUpUTkRaR2wySlRORkpVVTFKVUV6SlVJd0pVVTVKVGxHSlVJekpVVTJKVUpCSlRrd0pVVTNKVGxCSlRnMEpVVTFKVGhCSlVFNEpVVTJKVGd3SlRneEpVVTJKVGd3SlVFM0pVVTBKVUk0SlRoRkpVVTFKVUUwSlRsQkpVVTFKVGhHSlRrNEpVVTJKVGd3SlVFM0pUTkRKVEpHWkdsMkpUTkZ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JeVkyOXNiM0lsTWpJbE0wRWxNakl5TlRVbE1rTXlOVFVsTWtNeU5UVWxNaklsTWtNbE1qSnphWHBsSlRJeUpUTkJNVElsTjBRbE1rTWxNakowYVhSc1pTVXlNaVV6UVNVeU1pVkZOaVU1TmlVNE55VkZOaVU1UXlWQlF5VXlNaVV5UXlVeU1tUmhkR0ZCZEhSeWFXSjFkR1Z6SlRJeUpUTkJKVFZDSlRkQ0pUSXlibUZ0WlNVeU1pVXpRU1V5TWlWRk5TVkNRU1U0UmlWRk5TVTRSaVZDTnlVeU1pVXlReVV5TW1sa0pUSXlKVE5CSlRJeU1UY3hNemxrWkdGbE5qWXdNeklsTWpJbE1rTWxNakpqWVhSbFoyOXllU1V5TWlVelFTVXlNbVJsWm1GMWJIUWxNaklsTWtNbE1qSjBlWEJsSlRJeUpUTkJKVEl5Ym5WdFltVnlKVEl5SlRKREpUSXlkbUZzZFdVbE1qSWxNMEVsTWpJbE1qSWxOMFFsTWtNbE4wSWxNakp1WVcxbEpUSXlKVE5CSlRJeUpVVTFKVGt3SlRoRUpVVTNKVUUzSlVJd0pUSXlKVEpESlRJeWFXUWxNaklsTTBFbE1qSXhOekV6T1dSa1lXVTJObU0zTVNVeU1pVXlReVV5TW1OaGRHVm5iM0o1SlRJeUpUTkJKVEl5WkdWbVlYVnNkQ1V5TWlVeVF5VXlNblI1Y0dVbE1qSWxNMEVsTWpKemRISnBibWNsTWpJbE1rTWxNakoyWVd4MVpTVXlNaVV6UVNVeU1pVXlNaVUzUkNVeVF5VTNRaVV5TW01aGJXVWxNaklsTTBFbE1qSWxSVFlsT0RrbE9EQWxSVFlsT1VNbE9Ea2xSVGdsT0RBbE9EVWxNaklsTWtNbE1qSnBaQ1V5TWlVelFTVXlNakUzTVRNNVpHUmhaVFkyTTJWbUpUSXlKVEpESlRJeVkyRjBaV2R2Y25rbE1qSWxNMEVsTWpKa1pXWmhkV3gwSlRJeUpUSkRKVEl5ZEhsd1pTVXlNaVV6UVNVeU1uTjBjbWx1WnlVeU1pVXlReVV5TW5aaGJIVmxKVEl5SlROQkpUSXlKVEl5SlRkRUpUSkRKVGRDSlRJeWJtRnRaU1V5TWlVelFTVXlNaVZGT0NWQ1JpVTVSU1ZGTmlVNFJTVkJOU1V5TWlVeVF5VXlNbWxrSlRJeUpUTkJKVEl5TVRjeE16bGtaR0ZsTmpZM01tSWxNaklsTWtNbE1qSmpZWFJsWjI5eWVTVXlNaVV6UVNVeU1tUmxabUYxYkhRbE1qSWxNa01sTWpKMGVYQmxKVEl5SlROQkpUSXliR2x1YXlVeU1pVXlReVV5TW5aaGJIVmxKVEl5SlROQkpUSXlKVEl5SlRkRUpUSkRKVGRDSlRJeWJtRnRaU1V5TWlVelFTVXlNaVZGTkNWQ1JTVkNSaVZGTnlWQlF5VkNRU1V5TWlVeVF5VXlNbWxrSlRJeUpUTkJKVEl5TVRjeE16bGtaR0ZsTmpZM05qRWxNaklsTWtNbE1qSmpZWFJsWjI5eWVTVXlNaVV6UVNVeU1tUmxabUYxYkhRbE1qSWxNa01sTWpKMGVYQmxKVEl5SlROQkpUSXljM1J5YVc1bkpUSXlKVEpESlRJeWRtRnNkV1VsTWpJbE0wRWxNaklsTWpJbE4wUWxOVVFsTWtNbE1qSndjbTl3Y3lVeU1pVXpRU1UzUWlVeU1ucHBibVJsZUNVeU1pVXpRVFUwSlRKREpUSXlkeVV5TWlVelFUYzVKVEpESlRJeWFDVXlNaVV6UVRRd0pUSkRKVEl5ZUNVeU1pVXpRVFV6T1NVeVF5VXlNbmtsTWpJbE0wRTBOVFF1TlNVeVF5VXlNbUZ1WjJ4bEpUSXlKVE5CTUNVM1JDVXlReVV5TW5CaGRHZ2xNaklsTTBFbE5VSWxOMElsTWpKc2FXNWxVM1I1YkdVbE1qSWxNMEVsTjBJbE1qSnNhVzVsVjJsa2RHZ2xNaklsTTBFd0pUZEVKVEpESlRJeVptbHNiRk4wZVd4bEpUSXlKVE5CSlRkQ0pUSXlkSGx3WlNVeU1pVXpRU1V5TW01dmJtVWxNaklsTjBRbE1rTWxNakpoWTNScGIyNXpKVEl5SlROQkpUVkNKVGRDSlRJeWVDVXlNaVV6UVNVeU1qQWxNaklsTWtNbE1qSmhZM1JwYjI0bE1qSWxNMEVsTWpKdGIzWmxKVEl5SlRKREpUSXllU1V5TWlVelFTVXlNakFsTWpJbE4wUWxNa01sTjBJbE1qSjRKVEl5SlROQkpUSXlkeVV5TWlVeVF5VXlNbUZqZEdsdmJpVXlNaVV6UVNVeU1teHBibVVsTWpJbE1rTWxNako1SlRJeUpUTkJKVEl5TUNVeU1pVTNSQ1V5UXlVM1FpVXlNbmdsTWpJbE0wRWxNakozSlRJeUpUSkRKVEl5WVdOMGFXOXVKVEl5SlROQkpUSXliR2x1WlNVeU1pVXlReVV5TW5rbE1qSWxNMEVsTWpKb0pUSXlKVGRFSlRKREpUZENKVEl5ZUNVeU1pVXpRU1V5TWpBbE1qSWxNa01sTWpKaFkzUnBiMjRsTWpJbE0wRWxNakpzYVc1bEpUSXlKVEpESlRJeWVTVXlNaVV6UVNVeU1tZ2xNaklsTjBRbE1rTWxOMElsTWpKaFkzUnBiMjRsTWpJbE0wRWxNakpqYkc5elpTVXlNaVUzUkNVMVJDVTNSQ1UxUkNVeVF5VXlNbXhwYm1WVGRIbHNaU1V5TWlVelFTVTNRaVUzUkNVeVF5VXlNbU5vYVd4a2NtVnVKVEl5SlROQkpUVkNKVFZFSlRKREpUSXljbVZ6YVhwbFJHbHlKVEl5SlROQkpUVkNKVEl5ZEd3bE1qSWxNa01sTWpKMGNpVXlNaVV5UXlVeU1tSnlKVEl5SlRKREpUSXlZbXdsTWpJbE5VUWxNa01sTWpKdVlXMWxKVEl5SlROQkpUSXlkR1Y0ZENVeU1pVXlReVV5TW1acGJHeFRkSGxzWlNVeU1pVXpRU1UzU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sa1pEWmtObU0zTURnbE1qSWxNa01sTWpKallYUmxaMjl5ZVNVeU1pVXpRU1V5TW1KaGMybGpKVEl5SlRKREpUSXliRzlqYTJWa0pUSXlKVE5CWm1Gc2MyVWxNa01sTWpKbmNtOTFjQ1V5TWlVelFTVXlNaVV5TWlVM1JDVXlReVV5TWpFM01UTTVPREV5TVRreU5qVm1KVEl5SlROQkpUZENKVEl5Y0dGeVpXNTBKVEl5SlROQkpUSXlKVEl5SlRKREpUSXliR2x1YXlVeU1pVXpRU1V5TWlVeU1pVXlReVV5TW5Ob1lYQmxVM1I1YkdVbE1qSWxNMEVsTjBJbE1qSmhiSEJvWVNVeU1pVXpRVEVsTjBRbE1rTWxNakowWlhoMFFteHZZMnNsTWpJbE0wRWxOVUlsTjBJbE1qSndiM05wZEdsdmJpVXlNaVV6UVNVM1FpVXlNbmNsTWpJbE0wRWxNakozTFRJd0pUSXlKVEpESlRJeWFDVXlNaVV6UVNVeU1tZ2xNaklsTWtNbE1qSjRKVEl5SlROQk1UQWxNa01sTWpKNUpUSXlKVE5CTUNVM1JDVXlReVV5TW5SbGVIUWxNaklsTTBFbE1qSW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jBRbE1rTWxNakowYVhSc1pTVXlNaVV6UVNVeU1pVkZOU1U1UXlVNE5pVkZOU1ZDUkNWQk1pVXlNaVV5UXlVeU1tUmhkR0ZCZEhSeWFXSjFkR1Z6SlRJeUpUTkJKVFZDSlRkQ0pUSXlibUZ0WlNVeU1pVXpRU1V5TWlWRk5TVkNRU1U0UmlWRk5TVTRSaVZDTnlVeU1pVXlReVV5TW1sa0pUSXlKVE5CSlRJeU1UY3hNems0TVRJeE9USmtObVlsTWpJbE1rTWxNakpqWVhSbFoyOXllU1V5TWlVelFTVXlNbVJsWm1GMWJIUWxNaklsTWtNbE1qSjBlWEJsSlRJeUpUTkJKVEl5Ym5WdFltVnlKVEl5SlRKREpUSXlkbUZzZFdVbE1qSWxNMEVsTWpJbE1qSWxOMFFsTWtNbE4wSWxNakp1WVcxbEpUSXlKVE5CSlRJeUpVVTFKVGt3SlRoRUpVVTNKVUUzSlVJd0pUSXlKVEpESlRJeWFXUWxNaklsTTBFbE1qSXhOekV6T1RneE1qRTVNbUU1TlNVeU1pVXlReVV5TW1OaGRHVm5iM0o1SlRJeUpUTkJKVEl5WkdWbVlYVnNkQ1V5TWlVeVF5VXlNblI1Y0dVbE1qSWxNMEVsTWpKemRISnBibWNsTWpJbE1rTWxNakoyWVd4MVpTVXlNaVV6UVNVeU1pVXlNaVUzUkNVeVF5VTNRaVV5TW01aGJXVWxNaklsTTBFbE1qSWxSVFlsT0RrbE9EQWxSVFlsT1VNbE9Ea2xSVGdsT0RBbE9EVWxNaklsTWtNbE1qSnBaQ1V5TWlVelFTVXlNakUzTVRNNU9ERXlNVGt5T1RNbE1qSWxNa01sTWpKallYUmxaMjl5ZVNVeU1pVXpRU1V5TW1SbFptRjFiSFFsTWpJbE1rTWxNakowZVhCbEpUSXlKVE5CSlRJeWMzUnlhVzVuSlRJeUpUSkRKVEl5ZG1Gc2RXVWxNaklsTTBFbE1qSWxNaklsTjBRbE1rTWxOMElsTWpKdVlXMWxKVEl5SlROQkpUSXlKVVU0SlVKR0pUbEZKVVUySlRoRkpVRTFKVEl5SlRKREpUSXlhV1FsTWpJbE0wRWxNakl4TnpFek9UZ3hNakU1TW1ZNVpTVXlNaVV5UXlVeU1tTmhkR1ZuYjNKNUpUSXlKVE5CSlRJeVpHVm1ZWFZzZENVeU1pVXlReVV5TW5SNWNHVWxNaklsTTBFbE1qSnNhVzVySlRJeUpUSkRKVEl5ZG1Gc2RXVWxNaklsTTBFbE1qSWxNaklsTjBRbE1rTWxOMElsTWpKdVlXMWxKVEl5SlROQkpUSXlKVVUwSlVKRkpVSkdKVVUzSlVGREpVSkJKVEl5SlRKREpUSXlhV1FsTWpJbE0wRWxNakl4TnpFek9UZ3hNakU1TWpkaFpDVXlNaVV5UXlVeU1tTmhkR1ZuYjNKNUpUSXlKVE5CSlRJeVpHVm1ZWFZzZENVeU1pVXlReVV5TW5SNWNHVWxNaklsTTBFbE1qSnpkSEpwYm1jbE1qSWxNa01sTWpKMllXeDFaU1V5TWlVelFTVXlNaVV5TWlVM1JDVTFSQ1V5UXlVeU1uQnliM0J6SlRJeUpUTkJKVGRDSlRJeWVtbHVaR1Y0SlRJeUpUTkJNU1V5UXlVeU1uY2xNaklsTTBFeE9EQWxNa01sTWpKb0pUSXlKVE5CTVRnd0pUSkRKVEl5ZUNVeU1pVXpRVEk0TWk0MUpUSkRKVEl5WVc1bmJHVWxNaklsTTBFd0pUSkRKVEl5ZVNVeU1pVXpRVEUzT1NVM1JDVXlReVV5TW5CaGRHZ2xNaklsTTBFbE5VSWxOMElsTWpKaFkzUnBiMjV6SlRJeUpUTkJKVFZDSlRkQ0pUSXllQ1V5TWlVelFTVXlNakFsTWpJbE1rTWxNakpoWTNScGIyNGxNaklsTTBFbE1qSnRiM1psSlRJeUpUSkRKVEl5ZVNVeU1pVXpRU1V5TW1nbE1rWXlKVEl5SlRkRUpUSkRKVGRDSlRJeWVURWxNaklsTTBFbE1qSXRhQ1V5UmpZbE1qSWxNa01sTWpKNEpUSXlKVE5CSlRJeWR5VXlNaVV5UXlVeU1tRmpkR2x2YmlVeU1pVXpRU1V5TW1OMWNuWmxKVEl5SlRKREpUSXllVElsTWpJbE0wRWxNakl0YUNVeVJqWWxNaklsTWtNbE1qSjVKVEl5SlROQkpUSXlhQ1V5UmpJbE1qSWxNa01sTWpKNE1TVXlNaVV6UVNVeU1qQWxNaklsTWtNbE1qSjRNaVV5TWlVelFTVXlNbmNsTWpJbE4wUWxNa01sTjBJbE1qSjVNU1V5TWlVelFTVXlNbWdsTWtKb0pUSkdOaVV5TWlVeVF5VXlNbmdsTWpJbE0wRWxNakl3SlRJeUpUSkRKVEl5WVdOMGFXOXVKVEl5SlROQkpUSXlZM1Z5ZG1VbE1qSWxNa01sTWpKNU1pVXlNaVV6UVNVeU1tZ2xNa0pvSlRKR05pVXlNaVV5UXlVeU1ua2xNaklsTTBFbE1qSm9KVEpHTWlVeU1pVXlReVV5TW5neEpUSXlKVE5CSlRJeWR5VXlNaVV5UXlVeU1uZ3lKVEl5SlROQkpUSXlNQ1V5TWlVM1JDVXlReVUzUWlVeU1tRmpkR2x2YmlVeU1pVXpRU1V5TW1Oc2IzTmxKVEl5SlRkRUpUVkVKVGRFSlRWRUpUSkRKVEl5YkdsdVpWTjBlV3hsSlRJeUpUTkJKVGRDSlRJeWJHbHVaVU52Ykc5eUpUSXlKVE5CSlRJeU1qSTVKVEpETWpJNUpUSkRNakk1SlRJeUpUSkRKVEl5YkdsdVpWZHBaSFJvSlRJeUpUTkJNU1UzUkNVeVF5VXlNbU5vYVd4a2NtVnVKVEl5SlROQkpUVkNKVFZFSlRKREpUSXljbVZ6YVhwbFJHbHlKVEl5SlROQkpUVkNKVEl5ZEd3bE1qSWxNa01sTWpKMGNpVXlNaVV5UXlVeU1tSnlKVEl5SlRKREpUSXlZbXdsTWpJbE5VUWxNa01sTWpKdVlXMWxKVEl5SlROQkpUSXljbTkxYm1RbE1qSWxNa01sTWpKbWFXeHNVM1I1YkdVbE1qSWxNMEVsTjBJbE1qSmxibVJEYjJ4dmNpVXlNaVV6UVNVeU1qSTBNQ1V5UXpJek9DVXlRekl6T1NVeU1pVXlReVV5TW1KbFoybHVRMjlzYjNJbE1qSWxNMEVsTWpJeU5UVWxNa015TlRVbE1rTXlOVFVsTWpJbE1rTWxNakpoYm1kc1pTVXlNaVV6UVRJdU5qRTNPVGt6T0RjM09Ua3hORGswTkNVeVF5VXlNbWR5WVdScFpXNTBWSGx3WlNVeU1pVXpRU1V5TW14cGJtVmhjaVV5TWlVeVF5VXlNblI1Y0dVbE1qSWxNMEVsTWpKbmNtRmthV1Z1ZENVeU1pVTNSQ1V5UXlVeU1tRjBkSEpwWW5WMFpTVXlNaVV6UVNVM1FpVXlNbU52Ym5SaGFXNWxjaVV5TWlVelFXWmhiSE5sSlRKREpUSXljbTkwWVhSaFlteGxKVEl5SlROQmRISjFaU1V5UXlVeU1uWnBjMmxpYkdVbE1qSWxNMEYwY25WbEpUSkRKVEl5WTI5c2JHRndjMkZpYkdVbE1qSWxNMEZtWVd4elpTVXlReVV5TW1OdmJHeGhjSE5sWkNVeU1pVXpRV1poYkhObEpUSkRKVEl5YkdsdWEyRmliR1VsTWpJbE0wRjBjblZsSlRKREpUSXliV0Z5YTJWeVQyWm1jMlYwSlRJeUpUTkJOU1UzUkNVeVF5VXlNbWxrSlRJeUpUTkJKVEl5TVRjeE16azRNVEl4T1RJMk5XWWxNaklsTWtNbE1qSmpZWFJsWjI5eWVTVXlNaVV6UVNVeU1tSmhjMmxqSlRJeUpUSkRKVEl5Ykc5amEyVmtKVEl5SlROQlptRnNjMlVsTWtNbE1qSm5jbTkxY0NVeU1pVXpRU1V5TWlVeU1pVTNSQ1V5UXlVeU1qRTNNVE01T0RobU5HWXhOMkZpSlRJeUpUTkJKVGRDSlRJeWNHRnlaVzUwSlRJeUpUTkJKVEl5SlRJeUpUSkRKVEl5YkdsdWF5VXlNaVV6UVNVeU1pVXlNaVV5UXlVeU1uTm9ZWEJsVTNSNWJHVWxNaklsTTBFbE4wSWxNakpoYkhCb1lTVXlNaVV6UVRBdU5TVTNSQ1V5UXlVeU1uUmxlSFJDYkc5amF5VXlNaVV6UVNVMVFpVTNRaVV5TW5CdmMybDBhVzl1SlRJeUpUTkJKVGRDSlRJeWR5VXlNaVV6UVNVeU1uY3RNakFsTWpJbE1rTWxNakpvSlRJeUpUTkJKVEl5YUNVeU1pVXlReVV5TW5nbE1qSWxNMEV4TUNVeVF5VXlNbmtsTWpJbE0wRXdKVGRFSlRKREpUSXlkR1Y0ZENVeU1pVXpRU1V5TWlVeU1pVTNSQ1UxUkNVeVF5VXlNbUZ1WTJodmNuTWxNaklsTTBFbE5VSWxOMElsTWpKNEpUSXlKVE5CSlRJeWR5VXlSaklsTWpJbE1rTWxNako1SlRJeUpUTkJKVEl5TUNVeU1pVTNSQ1V5UXlVM1FpVXlNbmdsTWpJbE0wRWxNakozSlRKR01pVXlNaVV5UXlVeU1ua2xNaklsTTBFbE1qSm9KVEl5SlRkRUpUSkRKVGRDSlRJeWVDVXlNaVV6UVNVeU1qQWxNaklsTWtNbE1qSjVKVEl5SlROQkpUSXlhQ1V5UmpJbE1qSWxOMFFsTWtNbE4wSWxNako0SlRJeUpUTkJKVEl5ZHlVeU1pVXlReVV5TW5rbE1qSWxNMEVsTWpKb0pUSkdNaVV5TWlVM1JDVTFSQ1V5UXlVeU1tWnZiblJUZEhsc1pTVXlNaVV6UVNVM1FpVTNSQ1V5UXlVeU1uUnBkR3hsSlRJeUpUTkJKVEl5SlVVMUpVSkRKVGd3SlVVMUpVRTNKVGhDSlRKR0pVVTNKVUpDSlRrekpVVTJKVGxFSlRsR0pUSXlKVEpESlRJeVpHRjBZVUYwZEhKcFluVjBaWE1sTWpJbE0wRWxOVUlsTjBJbE1qSnVZVzFsSlRJeUpUTkJKVEl5SlVVMUpVSkJKVGhHSlVVMUpUaEdKVUkzSlRJeUpUSkRKVEl5YVdRbE1qSWxNMEVsTWpJeE56RXpPVGc1TnpjMU4ySmxaU1V5TWlVeVF5VXlNbU5oZEdWbmIzSjVKVEl5SlROQkpUSXlaR1ZtWVhWc2RDVXlNaVV5UXlVeU1uUjVjR1VsTWpJbE0wRWxNakp1ZFcxaVpYSWxNaklsTWtNbE1qSjJZV3gxWlNVeU1pVXpRU1V5TWlVeU1pVTNSQ1V5UXlVM1FpVXlNbTVoYldVbE1qSWxNMEVsTWpJbFJUVWxPVEFsT0VRbFJUY2xRVGNsUWpBbE1qSWxNa01sTWpKcFpDVXlNaVV6UVNVeU1qRTNNVE01T0RrM056VTNPR0Zt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rNE9UYzNOVGM0WlRZbE1qSWxNa01sTWpKallYUmxaMjl5ZVNVeU1pVXpRU1V5TW1SbFptRjFiSFFsTWpJbE1rTWxNakowZVhCbEpUSXlKVE5CSlRJeWMzUnlhVzVuSlRJeUpUSkRKVEl5ZG1Gc2RXVWxNaklsTTBFbE1qSWxNaklsTjBRbE1rTWxOMElsTWpKdVlXMWxKVEl5SlROQkpUSXlKVVU0SlVKR0pUbEZKVVUySlRoRkpVRTFKVEl5SlRKREpUSXlhV1FsTWpJbE0wRWxNakl4TnpFek9UZzVOemMxTjJVeU1pVXlNaVV5UXlVeU1tTmhkR1ZuYjNKNUpUSXlKVE5CSlRJeVpHVm1ZWFZzZENVeU1pVXlReVV5TW5SNWNHVWxNaklsTTBFbE1qSnNhVzVySlRJeUpUSkRKVEl5ZG1Gc2RXVWxNaklsTTBFbE1qSWxNaklsTjBRbE1rTWxOMElsTWpKdVlXMWxKVEl5SlROQkpUSXlKVVUwSlVKRkpVSkdKVVUzSlVGREpVSkJKVEl5SlRKREpUSXlhV1FsTWpJbE0wRWxNakl4TnpFek9UZzVOemMxTnprNFpDVXlNaVV5UXlVeU1tTmhkR1ZuYjNKNUpUSXlKVE5CSlRJeVpHVm1ZWFZzZENVeU1pVXlReVV5TW5SNWNHVWxNaklsTTBFbE1qSnpkSEpwYm1jbE1qSWxNa01sTWpKMllXeDFaU1V5TWlVelFTVXlNaVV5TWlVM1JDVXlReVUzUWlVeU1tNWhiV1VsTWpJbE0wRWxNaklsUlRZbE9EZ2xPVEFsUlRZbE9VTWxRVU1sTWpJbE1rTWxNakpwWkNVeU1pVXpRU1V5TWpFM01UTTVPRGszTnpVM09Ea3hKVEl5SlRKREpUSXlZMkYwWldkdmNua2xNaklsTTBFbE1qSmtaV1poZFd4MEpUSXlKVEpESlRJeWRIbHdaU1V5TWlVelFTVXlNbTUxYldKbGNpVXlNaVV5UXlVeU1uWmhiSFZsSlRJeUpUTkJKVEl5SlRJeUpUZEVKVEpESlRkQ0pUSXlibUZ0WlNVeU1pVXpRU1V5TWlWRk5pVTVOeVZDTmlWRk9TVTVOeVZDTkNVeU1pVXlReVV5TW1sa0pUSXlKVE5CSlRJeU1UY3hNems0T1RjM05UZGtOelFsTWpJbE1rTWxNakpqWVhSbFoyOXllU1V5TWlVelFTVXlNbVJsWm1GMWJIUWxNaklsTWtNbE1qSjBlWEJsSlRJeUpUTkJKVEl5Ym5WdFltVnlKVEl5SlRKREpUSXlkbUZzZFdVbE1qSWxNMEVsTWpJbE1qSWxOMFFsTWtNbE4wSWxNakp1WVcxbEpUSXlKVE5CSlRJeUpVVTVKVGd6SlVFNEpVVTVKVGszSlVFNEpUSXlKVEpESlRJeWFXUWxNaklsTTBFbE1qSXhOekV6T1RnNU56YzFOMk0xWVNVeU1pVXlReVV5TW1OaGRHVm5iM0o1SlRJeUpUTkJKVEl5WkdWbVlYVnNkQ1V5TWlVeVF5VXlNblI1Y0dVbE1qSWxNMEVsTWpKemRISnBibWNsTWpJbE1rTWxNakoyWVd4MVpTVXlNaVV6UVNVeU1pVXlNaVUzUkNVeVF5VTNRaVV5TW01aGJXVWxNaklsTTBFbE1qSWxSVGdsUWtVbE9UTWxSVFVsT0RVbFFUVWxNaklsTWtNbE1qSnBaQ1V5TWlVelFTVXlNakUzTVRNNU9EazNOelUzTm1SaUpUSXlKVEpESlRJeVkyRjBaV2R2Y25rbE1qSWxNMEVsTWpKa1pXWmhkV3gwSlRJeUpUSkRKVEl5ZEhsd1pTVXlNaVV6UVNVeU1uTjBjbWx1WnlVeU1pVXlReVV5TW5aaGJIVmxKVEl5SlROQkpUSXlKVEl5SlRkRUpUSkRKVGRDSlRJeWJtRnRaU1V5TWlVelFTVXlNaVZGT0NWQ1JTVTVNeVZGTlNVNE55VkNRU1V5TWlVeVF5VXlNbWxrSlRJeUpUTkJKVEl5TVRjeE16azRPVGMzTlRjNFl6WWxNaklsTWtNbE1qSmpZWFJsWjI5eWVTVXlNaVV6UVNVeU1tUmxabUYxYkhRbE1qSWxNa01sTWpKMGVYQmxKVEl5SlROQkpUSXljM1J5YVc1bkpUSXlKVEpESlRJeWRtRnNkV1VsTWpJbE0wRWxNaklsTWpJbE4wUWxNa01sTjBJbE1qSnVZVzFsSlRJeUpUTkJKVEl5SlVVNUpVRXpKVGhGSlVVNUpUazVKVUU1SlRJeUpUSkRKVEl5YVdRbE1qSWxNMEVsTWpJeE56RXpPVGc1TnpjMU4yTTVKVEl5SlRKREpUSXlZMkYwWldkdmNua2xNaklsTTBFbE1qSmtaV1poZFd4MEpUSXlKVEpESlRJeWRIbHdaU1V5TWlVelFTVXlNbk4wY21sdVp5VXlNaVV5UXlVeU1uWmhiSFZsSlRJeUpUTkJKVEl5SlRJeUpUZEVKVEpESlRkQ0pUSXlibUZ0WlNVeU1pVXpRU1V5TWlWRk5TVkJOQ1U0TnlWRk5pVkNNeVZCT0NVeU1pVXlReVV5TW1sa0pUSXlKVE5CSlRJeU1UY3hNems0T1RjM05UZGlPRGdsTWpJbE1rTWxNakpqWVhSbFoyOXllU1V5TWlVelFTVXlNbVJsWm1GMWJIUWxNaklsTWtNbE1qSjBlWEJsSlRJeUpUTkJKVEl5YzNSeWFXNW5KVEl5SlRKREpUSXlkbUZzZFdVbE1qSWxNMEVsTWpJbE1qSWxOMFFsTlVRbE1rTWxNakp3Y205d2N5VXlNaVV6UVNVM1FpVXlNbnBwYm1SbGVDVXlNaVV6UVRFMUpUSkRKVEl5ZHlVeU1pVXpRVEUyT0NVeVF5VXlNbWdsTWpJbE0wRTRNQzR3TURBd01EQXdNREF3TURBd05pVXlReVV5TW5nbE1qSWxNMEV6T1RVbE1rTWxNakpoYm1kc1pTVXlNaVV6UVRFdU5UY3dOemsyTXpJMk56azBPRGsyTmlVeVF5VXlNbmtsTWpJbE0wRTBOemd1TkRrNU9UazVPVGs1T1RrNU9UUWxOMFFsTWtNbE1qSndZWFJvSlRJeUpUTkJKVFZDSlRkQ0pUSXlZV04wYVc5dWN5VXlNaVV6UVNVMVFpVTNRaVV5TW5nbE1qSWxNMEVsTWpKTllYUm9MbTFwYmloM0pUSkRhQ2tsTWtZekpUSXlKVEpESlRJeVlXTjBhVzl1SlRJeUpUTkJKVEl5Ylc5MlpTVXlNaVV5UXlVeU1ua2xNaklsTTBFbE1qSXdKVEl5SlRkRUpUSkRKVGRDSlRJeWVDVXlNaVV6UVNVeU1uY3RUV0YwYUM1dGFXNG9keVV5UTJncEpUSkdNeVV5TWlVeVF5VXlNbUZqZEdsdmJpVXlNaVV6UVNVeU1teHBibVVsTWpJbE1rTWxNako1SlRJeUpUTkJKVEl5TUNVeU1pVTNSQ1V5UXlVM1FpVXlNbmt4SlRJeUpUTkJKVEl5TUNVeU1pVXlReVV5TW5nbE1qSWxNMEVsTWpKM0xVMWhkR2d1YldsdUtIY2xNa05vS1NVeVJqTWxNaklsTWtNbE1qSmhZM1JwYjI0bE1qSWxNMEVsTWpKamRYSjJaU1V5TWlVeVF5VXlNbmt5SlRJeUpUTkJKVEl5YUNVeU1pVXlReVV5TW5rbE1qSWxNMEVsTWpKb0pUSXlKVEpESlRJeWVERWxNaklsTTBFbE1qSjNKVEpDVFdGMGFDNXRhVzRvZHlVeVEyZ3BKVEpHTXlVeVJqTWxNaklsTWtNbE1qSjRNaVV5TWlVelFTVXlNbmNsTWtKTllYUm9MbTFwYmloM0pUSkRhQ2tsTWtZekpUSkdNeVV5TWlVM1JDVXlReVUzUWlVeU1uZ2xNaklsTTBFbE1qSk5ZWFJvTG0xcGJpaDNKVEpEYUNrbE1rWXpKVEl5SlRKREpUSXlZV04wYVc5dUpUSXlKVE5CSlRJeWJHbHVaU1V5TWlVeVF5VXlNbmtsTWpJbE0wRWxNakpvSlRJeUpUZEVKVEpESlRkQ0pUSXllVEVsTWpJbE0wRWxNakpvSlRJeUpUSkRKVEl5ZUNVeU1pVXpRU1V5TWsxaGRHZ3ViV2x1S0hjbE1rTm9LU1V5UmpNbE1qSWxNa01sTWpKaFkzUnBiMjRsTWpJbE0wRWxNakpqZFhKMlpTVXlNaVV5UXlVeU1ua3lKVEl5SlROQkpUSXlNQ1V5TWlVeVF5VXlNbmtsTWpJbE0wRWxNakl3SlRJeUpUSkRKVEl5ZURFbE1qSWxNMEVsTWpJdFRXRjBhQzV0YVc0b2R5VXlRMmdwSlRKR015VXlSak1sTWpJbE1rTWxNako0TWlVeU1pVXpRU1V5TWkxTllYUm9MbTFwYmloM0pUSkRhQ2tsTWtZekpUSkdNeVV5TWlVM1JDVXlReVUzUWlVeU1tRmpkR2x2YmlVeU1pVXpRU1V5TW1Oc2IzTmxKVEl5SlRkRUpUVkVKVGRFSlRWRUpUSkRKVEl5YkdsdVpWTjBlV3hsSlRJeUpUTkJKVGRDSlRJeWJHbHVaVU52Ykc5eUpUSXlKVE5CSlRJeU1qVTFKVEpETWpVMUpUSkRNalUxSlRJeUpUSkRKVEl5YkdsdVpWZHBaSFJvSlRJeUpUTkJNU1UzUkNVeVF5VXlNbU5vYVd4a2NtVnVKVEl5SlROQkpUVkNKVFZFSlRKREpUSXljbVZ6YVhwbFJHbHlKVEl5SlROQkpUVkNKVEl5ZEd3bE1qSWxNa01sTWpKMGNpVXlNaVV5UXlVeU1tSnlKVEl5SlRKREpUSXlZbXdsTWpJbE5VUWxNa01sTWpKdVlXMWxKVEl5SlROQkpUSXlkR1Z5YldsdVlYUnZjaVV5TWlVeVF5VXlNbVpwYkd4VGRIbHNaU1V5TWlVelFTVTNRaVV5TW1OdmJHOXlKVEl5SlROQkpUSXlNVE00SlRKRE1UTTRKVEpETVRNNEpUSXlKVEpESlRJeWRIbHdaU1V5TWlVelFTVXlNbk52Ykdsa0pUSXl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PVGc0WmpSbU1UZGhZaVV5TWlVeVF5VXlNbU5oZEdWbmIzSjVKVEl5SlROQkpUSXlabXh2ZHlVeU1pVXlReVV5TW14dlkydGxaQ1V5TWlVelFXWmhiSE5sSlRKREpUSXlaM0p2ZFhBbE1qSWxNMEVsTWpJbE1qSWxOMFFsTWtNbE1qSXhOekV6T1dSalpUYzJPR0k0TmlVeU1pVXpRU1UzUWlVeU1uQmhjbVZ1ZENVeU1pVXpRU1V5TWlVeU1pVXlReVV5TW14cGJtc2xNaklsTTBFbE1qSWxNaklsTWtNbE1qSnphR0Z3WlZOMGVXeGxKVEl5SlROQkpUZENKVEl5WVd4d2FHRWxNaklsTTBFeEpUZEVKVEpESlRJeWRHVjRkRUpzYjJOckpUSXlKVE5CSlRWQ0pUZENKVEl5Y0c5emFYUnBiMjRsTWpJbE0wRWxOMElsTWpKM0pUSXlKVE5CSlRJeWR5VXlNaVV5UXlVeU1tZ2xNaklsTTBFbE1qSm9KVEl5SlRKREpUSXllQ1V5TWlVelFUQWxNa01sTWpKNUpUSXlKVE5CTUNVM1JDVXlReVV5TW5SbGVIUWxNaklsTTBFbE1qSXdN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eU1tWnZiblJHWVcxcGJIa2xNaklsTTBFbE1qSkpiWEJoWTNRbE1qSWxNa01sTWpKamIyeHZjaVV5TWlVelFTVXlNakl6T1NVeVF6RTVOaVV5UXpJeUpUSXlKVEpESlRJeWMybDZaU1V5TWlVelFUSTFKVGRFSlRKREpUSXlkR2wwYkdVbE1qSWxNMEVsTWpJbFJUWWxPVFlsT0RjbFJUWWxPVU1sUVVNbE1qSWxNa01sTWpKa1lYUmhRWFIwY21saWRYUmxjeVV5TWlVelFTVTFRaVUzUWlVeU1tNWhiV1VsTWpJbE0wRWxNaklsUlRVbFFrRWxPRVlsUlRVbE9FWWxRamNsTWpJbE1rTWxNakpwWkNVeU1pVXpRU1V5TWpFM01UTTVaR05sT0RnMk56Sm1KVEl5SlRKREpUSXlZMkYwWldkdmNua2xNaklsTTBFbE1qSmtaV1poZFd4MEpUSXlKVEpESlRJeWRIbHdaU1V5TWlVelFTVXlNbTUxYldKbGNpVXlNaVV5UXlVeU1uWmhiSFZsSlRJeUpUTkJKVEl5SlRJeUpUZEVKVEpESlRkQ0pUSXlibUZ0WlNVeU1pVXpRU1V5TWlWRk5TVTVNQ1U0UkNWRk55VkJOeVZDTUNVeU1pVXlReVV5TW1sa0pUSXlKVE5CSlRJeU1UY3hNemxrWTJVNE9EWmtNV1lsTWpJbE1rTWxNakpqWVhSbFoyOXllU1V5TWlVelFTVXlNbVJsWm1GMWJIUWxNaklsTWtNbE1qSjBlWEJsSlRJeUpUTkJKVEl5YzNSeWFXNW5KVEl5SlRKREpUSXlkbUZzZFdVbE1qSWxNMEVsTWpJbE1qSWxOMFFsTWtNbE4wSWxNakp1WVcxbEpUSXlKVE5CSlRJeUpVVTJKVGc1SlRnd0pVVTJKVGxESlRnNUpVVTRKVGd3SlRnMUpUSXlKVEpESlRJeWFXUWxNaklsTTBFbE1qSXhOekV6T1dSalpUZzROalZpTmlVeU1pVXlReVV5TW1OaGRHVm5iM0o1SlRJeUpUTkJKVEl5WkdWbVlYVnNkQ1V5TWlVeVF5VXlNblI1Y0dVbE1qSWxNMEVsTWpKemRISnBibWNsTWpJbE1rTWxNakoyWVd4MVpTVXlNaVV6UVNVeU1pVXlNaVUzUkNVeVF5VTNRaVV5TW01aGJXVWxNaklsTTBFbE1qSWxSVGdsUWtZbE9VVWxSVFlsT0VVbFFUVWxNaklsTWtNbE1qSnBaQ1V5TWlVelFTVXlNakUzTVRNNVpHTmxPRGcyTlRrMEpUSXlKVEpESlRJeVkyRjBaV2R2Y25rbE1qSWxNMEVsTWpKa1pXWmhkV3gwSlRJeUpUSkRKVEl5ZEhsd1pTVXlNaVV6UVNVeU1teHBibXNsTWpJbE1rTWxNakoyWVd4MVpTVXlNaVV6UVNVeU1pVXlNaVUzUkNVeVF5VTNRaVV5TW01aGJXVWxNaklsTTBFbE1qSWxSVFFsUWtVbFFrWWxSVGNsUVVNbFFrRWxNaklsTWtNbE1qSnBaQ1V5TWlVelFTVXlNakUzTVRNNVpHTmxPRGcyT1dOaUpUSXlKVEpESlRJeVkyRjBaV2R2Y25rbE1qSWxNMEVsTWpKa1pXWmhkV3gwSlRJeUpUSkRKVEl5ZEhsd1pTVXlNaVV6UVNVeU1uTjBjbWx1WnlVeU1pVXlReVV5TW5aaGJIVmxKVEl5SlROQkpUSXlKVEl5SlRkRUpUVkVKVEpESlRJeWNISnZjSE1sTWpJbE0wRWxOMElsTWpKNmFXNWtaWGdsTWpJbE0wRTBOeVV5UXlVeU1uY2xNaklsTTBFMU1TNDNOU1V5UXlVeU1tZ2xNaklsTTBFek55VXlReVV5TW5nbE1qSWxNMEV5TkRFdU5qSTFKVEpESlRJeWVTVXlNaVV6UVRRME9TVXlReVV5TW1GdVoyeGxKVEl5SlROQk1DVTNSQ1V5UXlVeU1uQmhkR2dsTWpJbE0wRWxOVUlsTjBJbE1qSnNhVzVsVTNSNWJHVWxNaklsTTBFbE4wSWxNakpzYVc1bFYybGtkR2dsTWpJbE0wRXdKVGRFSlRKREpUSXlabWxzYkZOMGVXeGxKVEl5SlROQkpUZENKVEl5ZEhsd1pTVXlNaVV6UVNVeU1tNXZibVVsTWpJbE4wUWxNa01sTWpKaFkzUnBiMjV6SlRJeUpUTkJKVFZDSlRkQ0pUSXllQ1V5TWlVelFTVXlNakFsTWpJbE1rTWxNakpoWTNScGIyNGxNaklsTTBFbE1qSnRiM1psSlRJeUpUSkRKVEl5ZVNVeU1pVXpRU1V5TWpBbE1qSWxOMFFsTWtNbE4wSWxNako0SlRJeUpUTkJKVEl5ZHlVeU1pVXlReVV5TW1GamRHbHZiaVV5TWlVelFTVXlNbXhwYm1VbE1qSWxNa01sTWpKNUpUSXlKVE5CSlRJeU1DVXlNaVUzUkNVeVF5VTNRaVV5TW5nbE1qSWxNMEVsTWpKM0pUSXlKVEpESlRJeVlXTjBhVzl1SlRJeUpUTkJKVEl5YkdsdVpTVXlNaVV5UXlVeU1ua2xNaklsTTBFbE1qSm9KVEl5SlRkRUpUSkRKVGRDSlRJeWVDVXlNaVV6UVNVeU1qQWxNaklsTWtNbE1qSmhZM1JwYjI0bE1qSWxNMEVsTWpKc2FXNWxKVEl5SlRKREpUSXllU1V5TWlVelFTVXlNbWdsTWpJbE4wUWxNa01sTjBJbE1qSmhZM1JwYjI0bE1qSWxNMEVsTWpKamJHOXpaU1V5TWlVM1JDVTFSQ1UzUkNVMVJDVXlReVV5TW14cGJtVlRkSGxzWlNVeU1pVXpRU1UzUWlVM1JDVXlReVV5TW1Ob2FXeGtjbVZ1SlRJeUpUTkJKVFZDSlRWRUpUSkRKVEl5Y21WemFYcGxSR2x5SlRJeUpUTkJKVFZDSlRJeWRHd2xNaklsTWtNbE1qSjBjaVV5TWlVeVF5VXlNbUp5SlRJeUpUSkRKVEl5WW13bE1qSWxOVVFsTWtNbE1qSnVZVzFsSlRJeUpUTkJKVEl5ZEdWNGRDVXlNaVV5UXlVeU1tWnBiR3hUZEhsc1pTVXlNaVV6UVNVM1FpVTNSQ1V5UXlVeU1tRjBkSEpwWW5WMFpTVXlNaVV6UVNVM1FpVXlNbU52Ym5SaGFXNWxjaVV5TWlVelFXWmhiSE5sSlRKREpUSXljbTkwWVhSaFlteGxKVEl5SlROQmRISjFaU1V5UXlVeU1uWnBjMmxpYkdVbE1qSWxNMEYwY25WbEpUSkRKVEl5WTI5c2JHRndjMkZpYkdVbE1qSWxNMEZtWVd4elpTVXlReVV5TW1OdmJHeGhjSE5sWkNVeU1pVXpRV1poYkhObEpUSkRKVEl5YkdsdWEyRmliR1VsTWpJbE0wRjBjblZsSlRKREpUSXliV0Z5YTJWeVQyWm1jMlYwSlRJeUpUTkJOU1UzUkNVeVF5VXlNbWxrSlRJeUpUTkJKVEl5TVRjeE16bGtZMlUzTmpoaU9EWWxNaklsTWtNbE1qSmpZWFJsWjI5eWVTVXlNaVV6UVNVeU1tSmhjMmxqSlRJeUpUSkRKVEl5Ykc5amEyVmtKVEl5SlROQlptRnNjMlVsTWtNbE1qSm5jbTkxY0NVeU1pVXpRU1V5TWlVeU1pVTNSQ1V5UXlVeU1qRTNNVE01T0Rka09HUTJaV1JrSlRJeUpUTkJKVGRDSlRJeWNHRnlaVzUwSlRJeUpUTkJKVEl5SlRJeUpUSkRKVEl5YkdsdWF5VXlNaVV6UVNVeU1pVXlNaVV5UXlVeU1uTm9ZWEJsVTNSNWJHVWxNaklsTTBFbE4wSWxNakpoYkhCb1lTVXlNaVV6UVRBdU5EVWxOMFFsTWtNbE1qSjBaWGgwUW14dlkyc2xNaklsTTBFbE5VSWxOMElsTWpKd2IzTnBkR2x2YmlVeU1pVXpRU1UzUWlVeU1uY2xNaklsTTBFbE1qSjNMVEl3SlRJeUpUSkRKVEl5YUNVeU1pVXpRU1V5TW1nbE1qSWxNa01sTWpKNEpUSXlKVE5CTVRBbE1rTWxNako1SlRJeUpUTkJNQ1UzUkNVeVF5VXlNblJsZUhRbE1qSWxNMEVsTWpJ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OMFFsTWtNbE1qSjBhWFJzWlNVeU1pVXpRU1V5TWlWRk5TVTVReVU0TmlWRk5TVkNSQ1ZCTWlVeU1pVXlReVV5TW1SaGRHRkJkSFJ5YVdKMWRHVnpKVEl5SlROQkpUVkNKVGRDSlRJeWJtRnRaU1V5TWlVelFTVXlNaVZGTlNWQ1FTVTRSaVZGTlNVNFJpVkNOeVV5TWlVeVF5VXlNbWxrSlRJeUpUTkJKVEl5TVRjeE16azROMlE1Wm1Wa1kyVWxNaklsTWtNbE1qSmpZWFJsWjI5eWVTVXlNaVV6UVNVeU1tUmxabUYxYkhRbE1qSWxNa01sTWpKMGVYQmxKVEl5SlROQkpUSXliblZ0WW1WeUpUSXlKVEpESlRJeWRtRnNkV1VsTWpJbE0wRWxNaklsTWpJbE4wUWxNa01sTjBJbE1qSnVZVzFsSlRJeUpUTkJKVEl5SlVVMUpUa3dKVGhFSlVVM0pVRTNKVUl3SlRJeUpUSkRKVEl5YVdRbE1qSWxNMEVsTWpJeE56RXpPVGczWkRsbVpXSXlNeVV5TWlVeVF5VXlNbU5oZEdWbmIzSjVKVEl5SlROQkpUSXlaR1ZtWVhWc2RDVXlNaVV5UXlVeU1uUjVjR1VsTWpJbE0wRWxNakp6ZEhKcGJtY2xNaklsTWtNbE1qSjJZV3gxWlNVeU1pVXpRU1V5TWlVeU1pVTNSQ1V5UXlVM1FpVXlNbTVoYldVbE1qSWxNMEVsTWpJbFJUWWxPRGtsT0RBbFJUWWxPVU1sT0RrbFJUZ2xPREFsT0RVbE1qSWxNa01sTWpKcFpDVXlNaVV6UVNVeU1qRTNNVE01T0Rka09XWmxOak16SlRJeUpUSkRKVEl5WTJGMFpXZHZjbmtsTWpJbE0wRWxNakprWldaaGRXeDBKVEl5SlRKREpUSXlkSGx3WlNVeU1pVXpRU1V5TW5OMGNtbHVaeVV5TWlVeVF5VXlNblpoYkhWbEpUSXlKVE5CSlRJeUpUSXlKVGRFSlRKREpUZENKVEl5Ym1GdFpTVXlNaVV6UVNVeU1pVkZPQ1ZDUmlVNVJTVkZOaVU0UlNWQk5TVXlNaVV5UXlVeU1tbGtKVEl5SlROQkpUSXlNVGN4TXprNE4yUTVabVZtTmpRbE1qSWxNa01sTWpKallYUmxaMjl5ZVNVeU1pVXpRU1V5TW1SbFptRjFiSFFsTWpJbE1rTWxNakowZVhCbEpUSXlKVE5CSlRJeWJHbHVheVV5TWlVeVF5VXlNblpoYkhWbEpUSXlKVE5CSlRJeUpUSXlKVGRFSlRKREpUZENKVEl5Ym1GdFpTVXlNaVV6UVNVeU1pVkZOQ1ZDUlNWQ1JpVkZOeVZCUXlWQ1FTVXlNaVV5UXlVeU1tbGtKVEl5SlROQkpUSXlNVGN4TXprNE4yUTVabVZoTm1VbE1qSWxNa01sTWpKallYUmxaMjl5ZVNVeU1pVXpRU1V5TW1SbFptRjFiSFFsTWpJbE1rTWxNakowZVhCbEpUSXlKVE5CSlRJeWMzUnlhVzVuSlRJeUpUSkRKVEl5ZG1Gc2RXVWxNaklsTTBFbE1qSWxNaklsTjBRbE5VUWxNa01sTWpKd2NtOXdjeVV5TWlVelFTVTNRaVV5TW5wcGJtUmxlQ1V5TWlVelFTMHhKVEpESlRJeWR5VXlNaVV6UVRFNE1DVXlReVV5TW1nbE1qSWxNMEV4T0RBbE1rTWxNako0SlRJeUpUTkJNamc0TGpVbE1rTWxNakpoYm1kc1pTVXlNaVV6UVRBbE1rTWxNako1SlRJeUpUTkJNVGcySlRkRUpUSkRKVEl5Y0dGMGFDVXlNaVV6UVNVMVFpVTNRaVV5TW1GamRHbHZibk1sTWpJbE0wRWxOVUlsTjBJbE1qSjRKVEl5SlROQkpUSXlNQ1V5TWlVeVF5VXlNbUZqZEdsdmJpVXlNaVV6UVNVeU1tMXZkbVVsTWpJbE1rTWxNako1SlRJeUpUTkJKVEl5YUNVeVJqSWxNaklsTjBRbE1rTWxOMElsTWpKNU1TVXlNaVV6UVNVeU1pMW9KVEpHTmlVeU1pVXlReVV5TW5nbE1qSWxNMEVsTWpKM0pUSXlKVEpESlRJeVlXTjBhVzl1SlRJeUpUTkJKVEl5WTNWeWRtVWxNaklsTWtNbE1qSjVNaVV5TWlVelFTVXlNaTFvSlRKR05pVXlNaVV5UXlVeU1ua2xNaklsTTBFbE1qSm9KVEpHTWlVeU1pVXlReVV5TW5neEpUSXlKVE5CSlRJeU1DVXlNaVV5UXlVeU1uZ3lKVEl5SlROQkpUSXlkeVV5TWlVM1JDVXlReVUzUWlVeU1ua3hKVEl5SlROQkpUSXlhQ1V5UW1nbE1rWTJKVEl5SlRKREpUSXllQ1V5TWlVelFTVXlNakFsTWpJbE1rTWxNakpoWTNScGIyNGxNaklsTTBFbE1qSmpkWEoyWlNVeU1pVXlReVV5TW5reUpUSXlKVE5CSlRJeWFDVXlRbWdsTWtZMkpUSXlKVEpESlRJeWVTVXlNaVV6UVNVeU1tZ2xNa1l5SlRJeUpUSkRKVEl5ZURFbE1qSWxNMEVsTWpKM0pUSXlKVEpESlRJeWVESWxNaklsTTBFbE1qSXdKVEl5SlRkRUpUSkRKVGRDSlRJeVlXTjBhVzl1SlRJeUpUTkJKVEl5WTJ4dmMyVWxNaklsTjBRbE5VUWxOMFFsTlVRbE1rTWxNakpzYVc1bFUzUjViR1VsTWpJbE0wRWxOMElsTWpKc2FXNWxRMjlzYjNJbE1qSWxNMEVsTWpJeU1qa2xNa015TWprbE1rTXlNamtsTWpJbE1rTWxNakpzYVc1bFYybGtkR2dsTWpJbE0wRXhKVGRFSlRKREpUSXlZMmhwYkdSeVpXNGxNaklsTTBFbE5VSWxOVVFsTWtNbE1qSnlaWE5wZW1WRWFYSWxNaklsTTBFbE5VSWxNakowYkNVeU1pVXlReVV5TW5SeUpUSXlKVEpESlRJeVluSWxNaklsTWtNbE1qSmliQ1V5TWlVMVJDVXlReVV5TW01aGJXVWxNaklsTTBFbE1qSnliM1Z1WkNVeU1pVXlReVV5TW1acGJHeFRkSGxzWlNVeU1pVXpRU1UzUWlVeU1tTnZiRzl5SlRJeUpUTkJKVEl5TVRNNEpUSkRNVE00SlRKRE1UTTRKVEl5SlRKREpUSXlkSGx3WlNVeU1pVXpRU1V5TW5OdmJHbGtKVEl5SlRkRUpUSkRKVEl5WVhSMGNtbGlkWFJsSlRJeUpUTkJKVGRDSlRJeVkyOXVkR0ZwYm1WeUpUSXlKVE5CWm1Gc2MyVWxNa01sTWpKeWIzUmhkR0ZpYkdVbE1qSWxNMEYwY25WbEpUSkRKVEl5ZG1semFXSnNaU1V5TWlVelFYUnlkV1VsTWtNbE1qSmpiMnhzWVhCellXSnNaU1V5TWlVelFXWmhiSE5sSlRKREpUSXlZMjlzYkdGd2MyVmtKVEl5SlROQlptRnNjMlVsTWtNbE1qSnNhVzVyWVdKc1pTVXlNaVV6UVhSeWRXVWxNa01sTWpKdFlYSnJaWEpQWm1aelpYUWxNaklsTTBFMUpUZEVKVEpESlRJeWFXUWxNaklsTTBFbE1qSXhOekV6T1RnM1pEaGtObVZrWkNVeU1pVXlReVV5TW1OaGRHVm5iM0o1SlRJeUpUTkJKVEl5WW1GemFXTWxNaklsTWtNbE1qSnNiMk5yWldRbE1qSWxNMEZtWVd4elpTVXlReVV5TW1keWIzVndKVEl5SlROQkpUSXlKVEl5SlRkRUpUSkRKVEl5TVRjeE16bGtZMlU0T1RobU5pVXlNaVV6UVNVM1FpVXlNbkJoY21WdWRDVXlNaVV6UVNVeU1pVXlNaVV5UXlVeU1teHBibXNsTWpJbE0wRWxNaklsTWpJbE1rTWxNakp6YUdGd1pWTjBlV3hsSlRJeUpUTkJKVGRDSlRJeVlXeHdhR0VsTWpJbE0wRXhKVGRFSlRKREpUSXlkR1Y0ZEVKc2IyTnJKVEl5SlROQkpUVkNKVGRDSlRJeWNHOXphWFJwYjI0bE1qSWxNMEVsTjBJbE1qSjNKVEl5SlROQkpUSXlkeVV5TWlVeVF5VXlNbWdsTWpJbE0wRWxNakpvSlRJeUpUSkRKVEl5ZUNVeU1pVXpRVEFsTWtNbE1qSjVKVEl5SlROQk1DVTNSQ1V5UXlVeU1uUmxlSFFsTWpJbE0wRWxNakl3TXlVeU1pVTNSQ1UxUkNVeVF5VXlNbUZ1WTJodmNuTWxNaklsTTBFbE5VSWxOMElsTWpKNEpUSXlKVE5CSlRJeWR5VXlSaklsTWpJbE1rTWxNako1SlRJeUpUTkJKVEl5TUNVeU1pVTNSQ1V5UXlVM1FpVXlNbmdsTWpJbE0wRWxNakozSlRKR01pVXlNaVV5UXlVeU1ua2xNaklsTTBFbE1qSm9KVEl5SlRkRUpUSkRKVGRDSlRJeWVDVXlNaVV6UVNVeU1qQWxNaklsTWtNbE1qSjVKVEl5SlROQkpUSXlhQ1V5UmpJbE1qSWxOMFFsTWtNbE4wSWxNako0SlRJeUpUTkJKVEl5ZHlVeU1pVXlReVV5TW5rbE1qSWxNMEVsTWpKb0pUSkdNaVV5TWlVM1JDVTFSQ1V5UXlVeU1tWnZiblJUZEhsc1pTVXlNaVV6UVNVM1FpVXlNbVp2Ym5SR1lXMXBiSGtsTWpJbE0wRWxNakpKYlhCaFkzUWxNaklsTWtNbE1qSmpiMnh2Y2lVeU1pVXpRU1V5TWpjMEpUSkRNVGcySlRKRE1URXlKVEl5SlRKREpUSXljMmw2WlNVeU1pVXpRVEkxSlRkRUpUSkRKVEl5ZEdsMGJHVWxNaklsTTBFbE1qSWxSVFlsT1RZbE9EY2xSVFlsT1VNbFFVTWxNaklsTWtNbE1qSmtZWFJoUVhSMGNtbGlkWFJsY3lVeU1pVXpRU1UxUWlVM1FpVXlNbTVoYldVbE1qSWxNMEVsTWpJbFJUVWxRa0VsT0VZbFJUVWxPRVlsUWpjbE1qSWxNa01sTWpKcFpDVXlNaVV6UVNVeU1qRTNNVE01WkdRek56a3hPRFUySlRJeUpUSkRKVEl5WTJGMFpXZHZjbmtsTWpJbE0wRWxNakprWldaaGRXeDBKVEl5SlRKREpUSXlkSGx3WlNVeU1pVXpRU1V5TW01MWJXSmxjaVV5TWlVeVF5VXlNblpoYkhWbEpUSXlKVE5CSlRJeUpUSXlKVGRFSlRKREpUZENKVEl5Ym1GdFpTVXlNaVV6UVNVeU1pVkZOU1U1TUNVNFJDVkZOeVZCTnlWQ01DVXlNaVV5UXlVeU1tbGtKVEl5SlROQkpUSXlNVGN4TXpsa1pETTNPVEUyWkdN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9XUmtNemM1TVRNeE9DVXlNaVV5UXlVeU1tTmhkR1ZuYjNKNUpUSXlKVE5CSlRJeVpHVm1ZWFZzZENVeU1pVXlReVV5TW5SNWNHVWxNaklsTTBFbE1qSnpkSEpwYm1jbE1qSWxNa01sTWpKMllXeDFaU1V5TWlVelFTVXlNaVV5TWlVM1JDVXlReVUzUWlVeU1tNWhiV1VsTWpJbE0wRWxNaklsUlRnbFFrWWxPVVVsUlRZbE9FVWxRVFVsTWpJbE1rTWxNakpwWkNVeU1pVXpRU1V5TWpFM01UTTVaR1F6TnpreE1HVTVKVEl5SlRKREpUSXlZMkYwWldkdmNua2xNaklsTTBFbE1qSmtaV1poZFd4MEpUSXlKVEpESlRJeWRIbHdaU1V5TWlVelFTVXlNbXhwYm1zbE1qSWxNa01sTWpKMllXeDFaU1V5TWlVelFTVXlNaVV5TWlVM1JDVXlReVUzUWlVeU1tNWhiV1VsTWpJbE0wRWxNaklsUlRRbFFrVWxRa1lsUlRjbFFVTWxRa0VsTWpJbE1rTWxNakpwWkNVeU1pVXpRU1V5TWpFM01UTTVaR1F6TnpreE1EaGlKVEl5SlRKREpUSXlZMkYwWldkdmNua2xNaklsTTBFbE1qSmtaV1poZFd4MEpUSXlKVEpESlRJeWRIbHdaU1V5TWlVelFTVXlNbk4wY21sdVp5VXlNaVV5UXlVeU1uWmhiSFZsSlRJeUpUTkJKVEl5SlRJeUpUZEVKVFZFSlRKREpUSXljSEp2Y0hNbE1qSWxNMEVsTjBJbE1qSjZhVzVrWlhnbE1qSWxNMEUwT1NVeVF5VXlNbmNsTWpJbE0wRTFNUzQzTlNVeVF5VXlNbWdsTWpJbE0wRXpOeVV5UXlVeU1uZ2xNaklsTTBFek5ETXVPRGMxSlRKREpUSXlZVzVuYkdVbE1qSWxNMEV3SlRKREpUSXllU1V5TWlVelFUUTVOQzQxSlRkRUpUSkRKVEl5Y0dGMGFDVXlNaVV6UVNVMVFpVTNRaVV5TW14cGJtVlRkSGxzWlNVeU1pVXpRU1UzUWlVeU1teHBibVZYYVdSMGFDVXlNaVV6UVRBbE4wUWxNa01sTWpKbWFXeHNVM1I1YkdVbE1qSWxNMEVsTjBJbE1qSjBlWEJsSlRJeUpUTkJKVEl5Ym05dVpTVXlNaVUzUkNVeVF5VXlNbUZqZEdsdmJuTWxNaklsTTBFbE5VSWxOMElsTWpKNEpUSXlKVE5CSlRJeU1DVXlNaVV5UXlVeU1tRmpkR2x2YmlVeU1pVXpRU1V5TW0xdmRtVWxNaklsTWtNbE1qSjVKVEl5SlROQkpUSXlNQ1V5TWlVM1JDVXlReVUzUWlVeU1uZ2xNaklsTTBFbE1qSjNKVEl5SlRKREpUSXlZV04wYVc5dUpUSXlKVE5CSlRJeWJHbHVaU1V5TWlVeVF5VXlNbmtsTWpJbE0wRWxNakl3SlRJeUpUZEVKVEpESlRkQ0pUSXllQ1V5TWlVelFTVXlNbmNsTWpJbE1rTWxNakpoWTNScGIyNGxNaklsTTBFbE1qSnNhVzVsSlRJeUpUSkRKVEl5ZVNVeU1pVXpRU1V5TW1nbE1qSWxOMFFsTWtNbE4wSWxNako0SlRJeUpUTkJKVEl5TUNVeU1pVXlReVV5TW1GamRHbHZiaVV5TWlVelFTVXlNbXhwYm1VbE1qSWxNa01sTWpKNUpUSXlKVE5CSlRJeWFDVXlNaVUzUkNVeVF5VTNRaVV5TW1GamRHbHZiaVV5TWlVelFTVXlNbU5zYjNObEpUSXlKVGRFSlRWRUpUZEVKVFZFSlRKREpUSXliR2x1WlZOMGVXeGxKVEl5SlROQkpUZENKVGRFSlRKREpUSXlZMmhwYkdSeVpXNGxNaklsTTBFbE5VSWxOVVFsTWtNbE1qSnlaWE5wZW1WRWFYSWxNaklsTTBFbE5VSWxNakowYkNVeU1pVXlReVV5TW5SeUpUSXlKVEpESlRJeVluSWxNaklsTWtNbE1qSmliQ1V5TWlVMVJDVXlReVV5TW01aGJXVWxNaklsTTBFbE1qSjBaWGgwSlRJeUpUSkRKVEl5Wm1sc2JGTjBlV3hsSlRJeUpUTkJKVGRDSlRkRUpUSkRKVEl5WVhSMGNtbGlkWFJsSlRJeUpUTkJKVGRDSlRJeVkyOXVkR0ZwYm1WeUpUSXlKVE5CWm1Gc2MyVWxNa01sTWpKeWIzUmhkR0ZpYkdVbE1qSWxNMEYwY25WbEpUSkRKVEl5ZG1semFXSnNaU1V5TWlVelFYUnlkV1VsTWtNbE1qSmpiMnhzWVhCellXSnNaU1V5TWlVelFXWmhiSE5sSlRKREpUSXlZMjlzYkdGd2MyVmtKVEl5SlROQlptRnNjMlVsTWtNbE1qSnNhVzVyWVdKc1pTVXlNaVV6UVhSeWRXVWxNa01sTWpKdFlYSnJaWEpQWm1aelpYUWxNaklsTTBFMUpUZEVKVEpESlRJeWFXUWxNaklsTTBFbE1qSXhOekV6T1dSalpUZzVPR1kySlRJeUpUSkRKVEl5WTJGMFpXZHZjbmtsTWpJbE0wRWxNakppWVhOcFl5VXlNaVV5UXlVeU1teHZZMnRsWkNVeU1pVXpRV1poYkhObEpUSkRKVEl5WjNKdmRYQWxNaklsTTBFbE1qSWxNaklsTjBRbE1rTWxNakl4TnpFek9UaGtZVEEwTkdVM05TVXlNaVV6UVNVM1FpVXlNbkJoY21WdWRDVXlNaVV6UVNVeU1pVXlNaVV5UXlVeU1teHBibXNsTWpJbE0wRWxNaklsTWpJbE1rTWxNakp6YUdGd1pWTjBlV3hsSlRJeUpUTkJKVGRDSlRJeVlXeHdhR0VsTWpJbE0wRXhKVGRFSlRKREpUSXlkR1Y0ZEVKc2IyTnJKVEl5SlROQkpUVkNKVGRDSlRJeWNHOXphWFJwYjI0bE1qSWxNMEVsTjBJbE1qSjNKVEl5SlROQkpUSXlkeTB5TUNVeU1pVXlReVV5TW1nbE1qSWxNMEVsTWpKb0pUSXlKVEpESlRJeWVDVXlNaVV6UVRFd0pUSkRKVEl5ZVNVeU1pVXpRVEFsTjBRbE1rTWxNakowWlhoMEpUSXlKVE5CSlRJeU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EpUSXlabTl1ZEZOMGVXeGxKVEl5SlROQkpUZENKVGRFSlRKREpUSXlkR2wwYkdVbE1qSWxNMEVsTWpJbFJUVWxPVU1sT0RZbFJUVWxRa1FsUVRJbE1qSWxNa01sTWpKa1lYUmhRWFIwY21saWRYUmxjeVV5TWlVelFTVTFRaVUzUWlVeU1tNWhiV1VsTWpJbE0wRWxNaklsUlRVbFFrRWxPRVlsUlRVbE9FWWxRamNsTWpJbE1rTWxNakpwWkNVeU1pVXpRU1V5TWpFM01UTTVPR1JtWmpBeFpESmxKVEl5SlRKREpUSXlZMkYwWldkdmNua2xNaklsTTBFbE1qSmtaV1poZFd4MEpUSXlKVEpESlRJeWRIbHdaU1V5TWlVelFTVXlNbTUxYldKbGNpVXlNaVV5UXlVeU1uWmhiSFZsSlRJeUpUTkJKVEl5SlRJeUpUZEVKVEpESlRkQ0pUSXlibUZ0WlNVeU1pVXpRU1V5TWlWRk5TVTVNQ1U0UkNWRk55VkJOeVZDTUNVeU1pVXlReVV5TW1sa0pUSXlKVE5CSlRJeU1UY3hNems0WkdabU1ESmtZemNsTWpJbE1rTWxNakpqWVhSbFoyOXllU1V5TWlVelFTVXlNbVJsWm1GMWJIUWxNaklsTWtNbE1qSjBlWEJsSlRJeUpUTkJKVEl5YzNSeWFXNW5KVEl5SlRKREpUSXlkbUZzZFdVbE1qSWxNMEVsTWpJbE1qSWxOMFFsTWtNbE4wSWxNakp1WVcxbEpUSXlKVE5CSlRJeUpVVTJKVGc1SlRnd0pVVTJKVGxESlRnNUpVVTRKVGd3SlRnMUpUSXlKVEpESlRJeWFXUWxNaklsTTBFbE1qSXhOekV6T1Roa1ptWXdNbUl4TXlVeU1pVXlReVV5TW1OaGRHVm5iM0o1SlRJeUpUTkJKVEl5WkdWbVlYVnNkQ1V5TWlVeVF5VXlNblI1Y0dVbE1qSWxNMEVsTWpKemRISnBibWNsTWpJbE1rTWxNakoyWVd4MVpTVXlNaVV6UVNVeU1pVXlNaVUzUkNVeVF5VTNRaVV5TW01aGJXVWxNaklsTTBFbE1qSWxSVGdsUWtZbE9VVWxSVFlsT0VVbFFUVWxNaklsTWtNbE1qSnBaQ1V5TWlVelFTVXlNakUzTVRNNU9HUm1aakF5TWpnMkpUSXlKVEpESlRJeVkyRjBaV2R2Y25rbE1qSWxNMEVsTWpKa1pXWmhkV3gwSlRJeUpUSkRKVEl5ZEhsd1pTVXlNaVV6UVNVeU1teHBibXNsTWpJbE1rTWxNakoyWVd4MVpTVXlNaVV6UVNVeU1pVXlNaVUzUkNVeVF5VTNRaVV5TW01aGJXVWxNaklsTTBFbE1qSWxSVFFsUWtVbFFrWWxSVGNsUVVNbFFrRWxNaklsTWtNbE1qSnBaQ1V5TWlVelFTVXlNakUzTVRNNU9HUm1aakF5T0dJM0pUSXlKVEpESlRJeVkyRjBaV2R2Y25rbE1qSWxNMEVsTWpKa1pXWmhkV3gwSlRJeUpUSkRKVEl5ZEhsd1pTVXlNaVV6UVNVeU1uTjBjbWx1WnlVeU1pVXlReVV5TW5aaGJIVmxKVEl5SlROQkpUSXlKVEl5SlRkRUpUVkVKVEpESlRJeWNISnZjSE1sTWpJbE0wRWxOMElsTWpKNmFXNWtaWGdsTWpJbE0wRXlOeVV5UXlVeU1uY2xNaklsTTBFeU1DVXlReVV5TW1nbE1qSWxNMEV5TUNVeVF5VXlNbmdsTWpJbE0wRTBOalV1TlNVeVF5VXlNbUZ1WjJ4bEpUSXlKVE5CTUM0MU1qTTFPVGczTnpVMU9UZ3lPVGc0SlRKREpUSXllU1V5TWlVelFUTXhPQ1UzUkNVeVF5VXlNbkJoZEdnbE1qSWxNMEVsTlVJbE4wSWxNakpoWTNScGIyNXpKVEl5SlROQkpUVkNKVGRDSlRJeWVDVXlNaVV6UVNVeU1qQWxNaklsTWtNbE1qSmhZM1JwYjI0bE1qSWxNMEVsTWpKdGIzWmxKVEl5SlRKREpUSXllU1V5TWlVelFTVXlNbWdsTWtZeUpUSXlKVGRFSlRKREpUZENKVEl5ZVRFbE1qSWxNMEVsTWpJdGFDVXlSallsTWpJbE1rTWxNako0SlRJeUpUTkJKVEl5ZHlVeU1pVXlReVV5TW1GamRHbHZiaVV5TWlVelFTVXlNbU4xY25abEpUSXlKVEpESlRJeWVUSWxNaklsTTBFbE1qSXRhQ1V5UmpZbE1qSWxNa01sTWpKNUpUSXlKVE5CSlRJeWFDVXlSaklsTWpJbE1rTWxNako0TVNVeU1pVXpRU1V5TWpBbE1qSWxNa01sTWpKNE1pVXlNaVV6UVNVeU1uY2xNaklsTjBRbE1rTWxOMElsTWpKNU1TVXlNaVV6UVNVeU1tZ2xNa0pvSlRKR05pVXlNaVV5UXlVeU1uZ2xNaklsTTBFbE1qSXdKVEl5SlRKREpUSXlZV04wYVc5dUpUSXlKVE5CSlRJeVkzVnlkbVVsTWpJbE1rTWxNako1TWlVeU1pVXpRU1V5TW1nbE1rSm9KVEpHTmlVeU1pVXlReVV5TW5rbE1qSWxNMEVsTWpKb0pUSkdNaVV5TWlVeVF5VXlNbmd4SlRJeUpUTkJKVEl5ZHlVeU1pVXlReVV5TW5neUpUSXlKVE5CSlRJeU1DVXlNaVUzUkNVeVF5VTNRaVV5TW1GamRHbHZiaVV5TWlVelFTVXlNbU5zYjNObEpUSXlKVGRFSlRWRUpUZEVKVFZFSlRKREpUSXliR2x1WlZOMGVXeGxKVEl5SlROQkpUZENKVEl5YkdsdVpVTnZiRzl5SlRJeUpUTkJKVEl5TVRVeEpUSkRPVEVsTWtNeE5qVWxNaklsTWtNbE1qSnNhVzVsVjJsa2RHZ2xNaklsTTBFMkpUZEVKVEpESlRJeVkyaHBiR1J5Wlc0bE1qSWxNMEVsTlVJbE5VUWxNa01sTWpKeVpYTnBlbVZFYVhJbE1qSWxNMEVsTlVJbE1qSjBiQ1V5TWlVeVF5VXlNblJ5SlRJeUpUSkRKVEl5WW5JbE1qSWxNa01sTWpKaWJDVXlNaVUxUkNVeVF5VXlNbTVoYldVbE1qSWxNMEVsTWpKeWIzVnVaQ1V5TWlVeVF5VXlNbVpwYkd4VGRIbHNaU1V5TWlVelFTVTNR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Y3hNems0WkdFd05EUmxOelVsTWpJbE1rTWxNakpqWVhSbFoyOXllU1V5TWlVelFTVXlNbUpoYzJsakpUSXlKVEpESlRJeWJHOWphMlZrSlRJeUpUTkJabUZzYzJVbE1rTWxNakpuY205MWNDVXlNaVV6UVNVeU1pVXlNaVUzUkNVeVF5VXlNakUzTVRNNU9EaG1OR1l4WXpnekpUSXlKVE5CSlRkQ0pUSXljR0Z5Wlc1MEpUSXlKVE5CSlRJeUpUSXlKVEpESlRJeWJHbHVheVV5TWlVelFTVXlNaVV5TWlVeVF5VXlNbk5vWVhCbFUzUjViR1VsTWpJbE0wRWxOMElsTWpKaGJIQm9ZU1V5TWlVelFURWxOMFFsTWtNbE1qSjBaWGgwUW14dlkyc2xNaklsTTBFbE5VSWxOMElsTWpKd2IzTnBkR2x2YmlVeU1pVXpRU1UzUWlVeU1uY2xNaklsTTBFbE1qSjNMVEl3SlRJeUpUSkRKVEl5YUNVeU1pVXpRU1V5TW1nbE1qSWxNa01sTWpKNEpUSXlKVE5CTVRBbE1rTWxNako1SlRJeUpUTkJNQ1UzUkNVeVF5VXlNblJsZUhRbE1qSWxNMEVsTWpJ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OMFFsTWtNbE1qSjBhWFJzWlNVeU1pVXpRU1V5TWlWRk5TVTVReVU0TmlWRk5TVkNSQ1ZCTWlVeU1pVXlReVV5TW1SaGRHRkJkSFJ5YVdKMWRHVnpKVEl5SlROQkpUVkNKVGRDSlRJeWJtRnRaU1V5TWlVelFTVXlNaVZGTlNWQ1FTVTRSaVZGTlNVNFJpVkNOeVV5TWlVeVF5VXlNbWxrSlRJeUpUTkJKVEl5TVRjeE16azRPVGMzTlRoa01qZ2xNaklsTWtNbE1qSmpZWFJsWjI5eWVTVXlNaVV6UVNVeU1tUmxabUYxYkhRbE1qSWxNa01sTWpKMGVYQmxKVEl5SlROQkpUSXliblZ0WW1WeUpUSXlKVEpESlRJeWRtRnNkV1VsTWpJbE0wRWxNaklsTWpJbE4wUWxNa01sTjBJbE1qSnVZVzFsSlRJeUpUTkJKVEl5SlVVMUpUa3dKVGhFSlVVM0pVRTNKVUl3SlRJeUpUSkRKVEl5YVdRbE1qSWxNMEVsTWpJeE56RXpPVGc1TnpjMU9EazRNaVV5TWlVeVF5VXlNbU5oZEdWbmIzSjVKVEl5SlROQkpUSXlaR1ZtWVhWc2RDVXlNaVV5UXlVeU1uUjVjR1VsTWpJbE0wRWxNakp6ZEhKcGJtY2xNaklsTWtNbE1qSjJZV3gxWlNVeU1pVXpRU1V5TWlVeU1pVTNSQ1V5UXlVM1FpVXlNbTVoYldVbE1qSWxNMEVsTWpJbFJUWWxPRGtsT0RBbFJUWWxPVU1sT0RrbFJUZ2xPREFsT0RVbE1qSWxNa01sTWpKcFpDVXlNaVV6UVNVeU1qRTNNVE01T0RrM056VTRZVEZsSlRJeUpUSkRKVEl5WTJGMFpXZHZjbmtsTWpJbE0wRWxNakprWldaaGRXeDBKVEl5SlRKREpUSXlkSGx3WlNVeU1pVXpRU1V5TW5OMGNtbHVaeVV5TWlVeVF5VXlNblpoYkhWbEpUSXlKVE5CSlRJeUpUSXlKVGRFSlRKREpUZENKVEl5Ym1GdFpTVXlNaVV6UVNVeU1pVkZPQ1ZDUmlVNVJTVkZOaVU0UlNWQk5TVXlNaVV5UXlVeU1tbGtKVEl5SlROQkpUSXlNVGN4TXprNE9UYzNOVGcyT1dFbE1qSWxNa01sTWpKallYUmxaMjl5ZVNVeU1pVXpRU1V5TW1SbFptRjFiSFFsTWpJbE1rTWxNakowZVhCbEpUSXlKVE5CSlRJeWJHbHVheVV5TWlVeVF5VXlNblpoYkhWbEpUSXlKVE5CSlRJeUpUSXlKVGRFSlRKREpUZENKVEl5Ym1GdFpTVXlNaVV6UVNVeU1pVkZOQ1ZDUlNWQ1JpVkZOeVZCUXlWQ1FTVXlNaVV5UXlVeU1tbGtKVEl5SlROQkpUSXlNVGN4TXprNE9UYzNOVGhpWmpjbE1qSWxNa01sTWpKallYUmxaMjl5ZVNVeU1pVXpRU1V5TW1SbFptRjFiSFFsTWpJbE1rTWxNakowZVhCbEpUSXlKVE5CSlRJeWMzUnlhVzVuSlRJeUpUSkRKVEl5ZG1Gc2RXVWxNaklsTTBFbE1qSWxNaklsTjBRbE5VUWxNa01sTWpKd2NtOXdjeVV5TWlVelFTVTNRaVV5TW5wcGJtUmxlQ1V5TWlVelFURTRKVEpESlRJeWR5VXlNaVV6UVRZd0pUSkRKVEl5YUNVeU1pVXpRVFl3SlRKREpUSXllQ1V5TWlVelFUUTBNaVV5UXlVeU1tRnVaMnhsSlRJeUpUTkJNQ1V5UXlVeU1ua2xNaklsTTBFME16Y3VOU1UzUkNVeVF5VXlNbkJoZEdnbE1qSWxNMEVsTlVJbE4wSWxNakpoWTNScGIyNXpKVEl5SlROQkpUVkNKVGRDSlRJeWVDVXlNaVV6UVNVeU1qQWxNaklsTWtNbE1qSmhZM1JwYjI0bE1qSWxNMEVsTWpKdGIzWmxKVEl5SlRKREpUSXllU1V5TWlVelFTVXlNbWdsTWtZeUpUSXlKVGRFSlRKREpUZENKVEl5ZVRFbE1qSWxNMEVsTWpJdGFDVXlSallsTWpJbE1rTWxNako0SlRJeUpUTkJKVEl5ZHlVeU1pVXlReVV5TW1GamRHbHZiaVV5TWlVelFTVXlNbU4xY25abEpUSXlKVEpESlRJeWVUSWxNaklsTTBFbE1qSXRhQ1V5UmpZbE1qSWxNa01sTWpKNUpUSXlKVE5CSlRJeWFDVXlSaklsTWpJbE1rTWxNako0TVNVeU1pVXpRU1V5TWpBbE1qSWxNa01sTWpKNE1pVXlNaVV6UVNVeU1uY2xNaklsTjBRbE1rTWxOMElsTWpKNU1TVXlNaVV6UVNVeU1tZ2xNa0pvSlRKR05pVXlNaVV5UXlVeU1uZ2xNaklsTTBFbE1qSXdKVEl5SlRKREpUSXlZV04wYVc5dUpUSXlKVE5CSlRJeVkzVnlkbVVsTWpJbE1rTWxNako1TWlVeU1pVXpRU1V5TW1nbE1rSm9KVEpHTmlVeU1pVXlReVV5TW5rbE1qSWxNMEVsTWpKb0pUSkdNaVV5TWlVeVF5VXlNbmd4SlRJeUpUTkJKVEl5ZHlVeU1pVXlReVV5TW5neUpUSXlKVE5CSlRJeU1DVXlNaVUzUkNVeVF5VTNRaVV5TW1GamRHbHZiaVV5TWlVelFTVXlNbU5zYjNObEpUSXlKVGRFSlRWRUpUZEVKVFZFSlRKREpUSXliR2x1WlZOMGVXeGxKVEl5SlROQkpUZENKVEl5YkdsdVpVTnZiRzl5SlRJeUpUTkJKVEl5TWpJNUpUSkRNakk1SlRKRE1qSTVKVEl5SlRKREpUSXliR2x1WlZkcFpIUm9KVEl5SlROQk1TVTNSQ1V5UXlVeU1tTm9hV3hrY21WdUpUSXlKVE5CSlRWQ0pUVkVKVEpESlRJeWNtVnphWHBsUkdseUpUSXlKVE5CSlRWQ0pUSXlkR3dsTWpJbE1rTWxNakowY2lVeU1pVXlReVV5TW1KeUpUSXlKVEpESlRJeVltd2xNaklsTlVRbE1rTWxNakp1WVcxbEpUSXlKVE5CSlRJeWNtOTFibVFsTWpJbE1rTWxNakptYVd4c1UzUjViR1VsTWpJbE0wRWxOMElsTWpKbGJtUkRiMnh2Y2lVeU1pVXpRU1V5TWpJeU9TVXlRekl5T1NVeVF6SXlPU1V5TWlVeVF5VXlNbUpsWjJsdVEyOXNiM0lsTWpJbE0wRWxNakl5TlRVbE1rTXlOVFVsTWtNeU5UVWxNaklsTWtNbE1qSmhibWRzWlNVeU1pVXpRVEl1TmpFM09Ua3pPRGMzT1RreE5EazBOQ1V5UXlVeU1tZHlZV1JwWlc1MFZIbHdaU1V5TWlVelFTVXlNbXhwYm1WaGNpVXlNaVV5UXlVeU1uUjVjR1VsTWpJbE0wRWxNakpuY21Ga2FXVnVk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rNE9HWTBaakZqT0RNbE1qSWxNa01sTWpKallYUmxaMjl5ZVNVeU1pVXpRU1V5TW1KaGMybGpKVEl5SlRKREpUSXliRzlqYTJWa0pUSXlKVE5CWm1Gc2MyVWxNa01sTWpKbmNtOTFjQ1V5TWlVelFTVXlNaVV5TWlVM1JDVXlReVV5TWpFM01UTTVZMlprWlRoak5USTFKVEl5SlROQkpUZENKVEl5YkdsdWEyVnlWSGx3WlNVeU1pVXpRU1V5TW1OMWNuWmxKVEl5SlRKREpUSXliR2x1WlZOMGVXeGxKVEl5SlROQkpUZENKVEl5YkdsdVpWTjBlV3hsSlRJeUpUTkJKVEl5WkdGemFHVmtKVEl5SlRKREpUSXliR2x1WlVOdmJHOXlKVEl5SlROQkpUSXlNVGcwSlRKRE1UZzBKVEpETVRnMEpUSXlKVEpESlRJeVpXNWtRWEp5YjNkVGRIbHNaU1V5TWlVelFTVXlNbTV2Ym1VbE1qSWxOMFFsTWtNbE1qSnVZVzFsSlRJeUpUTkJKVEl5YkdsdWEyVnlKVEl5SlRKREpUSXlabkp2YlNVeU1pVXpRU1UzUWlVeU1uZ2xNaklsTTBFek1UVXVOall3TWpVME1ETTNPRFEwTXpjbE1rTWxNakpoYm1kc1pTVXlNaVV6UVRNdU9ETTVOekkwTXpVME16ZzNOVEkxSlRKREpUSXllU1V5TWlVelFUTTNOQ1V5UXlVeU1tbGtKVEl5SlROQkpUSXlNVGN4TXprNFpERTRNRFZqWkRrbE1qSWxOMFFsTWtNbE1qSjBieVV5TWlVelFTVTNRaVV5TW5nbE1qSWxNMEV6TlRndU5TVXlReVV5TW1GdVoyeGxKVEl5SlROQk5TNDRORFk0TlRJNU9UUXhPREV3TURRbE1rTWxNako1SlRJeUpUTkJNemc1SlRKREpUSXlhV1FsTWpJbE0wRWxNakl4TnpFek9UaGtNVGt6WVdNd1pTVXlNaVUzUkNVeVF5VXlNbWxrSlRJeUpUTkJKVEl5TVRjeE16bGpabVJsT0dNMU1qVWxNaklsTWtNbE1qSjBaWGgwSlRJeUpUTkJKVEl5SlRJeUpUSkRKVEl5Ykc5amEyVmtKVEl5SlROQlptRnNjMlVsTWtNbE1qSmtZWFJoUVhSMGNtbGlkWFJsY3lVeU1pVXpRU1UxUWlVMVJDVXlReVV5TW5CdmFXNTBjeVV5TWlVelFTVTFRaVUzUWlVeU1uZ2xNaklsTTBFek1qWWxNa01sTWpKNUpUSXlKVE5CTXpnekpUZEVKVEpESlRkQ0pUSXllQ1V5TWlVelFUTXpPQ1V5UXlVeU1ua2xNaklsTTBFek9EWWxOMFFsTlVRbE1rTWxNakpuY205MWNDVXlNaVV6UVNVeU1pVXlNaVV5UXlVeU1uQnliM0J6SlRJeUpUTkJKVGRDSlRJeWVtbHVaR1Y0SlRJeUpUTkJNelFsTjBRbE1rTWxNakowWlhoMFFteHZZMnNsTWpJbE0wRWxOVUlsTlVRbE4wUWxNa01sTWpJeE56RXpPV05sT0RSa1lXSTJNU1V5TWlVelFTVTNRaVV5TW14cGJtdGxjbFI1Y0dVbE1qSWxNMEVsTWpKdWIzSnRZV3dsTWpJbE1rTWxNakpzYVc1bFUzUjViR1VsTWpJbE0wRWxOMElsTWpKc2FXNWxVM1I1YkdVbE1qSWxNMEVsTWpKa1lYTm9aV1FsTWpJbE1rTWxNakpzYVc1bFEyOXNiM0lsTWpJbE0wRWxNakl4T0RRbE1rTXhPRFFsTWtNeE9EUWxNaklsTWtNbE1qSmxibVJCY25KdmQxTjBlV3hsSlRJeUpUTkJKVEl5Ym05dVpTVXlNaVUzUkNVeVF5VXlNbTVoYldVbE1qSWxNMEVsTWpKc2FXNXJaWElsTWpJbE1rTWxNakptY205dEpUSXlKVE5CSlRkQ0pUSXllQ1V5TWlVelFUUTNNaVV5UXlVeU1ua2xNaklsTTBFME1qWXVOU1V5UXlVeU1tRnVaMnhsSlRJeUpUTkJNUzQxTnpBM09UWXpNalkzT1RRNE9UY2xNa01sTWpKcFpDVXlNaVV6UVNVeU1qRTNNVE01T0RobU5HWXhNREF6SlRJeUpUZEVKVEpESlRJeWFXUWxNaklsTTBFbE1qSXhOekV6T1dObE9EUmtZV0kyTVNVeU1pVXlReVV5TW5SdkpUSXlKVE5CSlRkQ0pUSXllQ1V5TWlVelFUUTBOQzR5TXpVM05qUXpOak0xTVRBMUpUSkRKVEl5ZVNVeU1pVXpRVE0zTnk0eE9URTFNakEwTkRJNE9EazVKVEpESlRJeVlXNW5iR1VsTWpJbE0wRTBMakV3TVRVeU16YzBNakU0TmpZM05TVXlReVV5TW1sa0pUSXlKVE5CSlRJeU1UY3hNems0WkRSbFpqUmtaRGNsTWpJbE4wUWxNa01sTWpKMFpYaDBKVEl5SlROQkpUSXlKVEl5SlRKREpUSXliRzlqYTJWa0pUSXlKVE5CWm1Gc2MyVWxNa01sTWpKd2IybHVkSE1sTWpJbE0wRWxOVUlsTlVRbE1rTWxNakprWVhSaFFYUjBjbWxpZFhSbGN5VXlNaVV6UVNVMVFpVTFSQ1V5UXlVeU1tZHliM1Z3SlRJeUpUTkJKVEl5SlRJeUpUSkRKVEl5Y0hKdmNITWxNaklsTTBFbE4wSWxNako2YVc1a1pYZ2xNaklsTTBFek1TVTNSQ1V5UXlVeU1uUmxlSFJDYkc5amF5VXlNaVV6UVNVMVFpVTFSQ1UzUkNVeVF5VXlNakUzTVRNNVltSXdPR00zWldObEpUSXlKVE5CSlRkQ0pUSXliR2x1YTJWeVZIbHdaU1V5TWlVelFTVXlNbTV2Y20xaGJDVXlNaVV5UXlVeU1teHBibVZUZEhsc1pTVXlNaVV6UVNVM1FpVXlNbXhwYm1WVGRIbHNaU1V5TWlVelFTVXlNbVJoYzJobFpDVXlNaVV5UXlVeU1teHBibVZEYjJ4dmNpVXlNaVV6UVNVeU1qRTROQ1V5UXpFNE5DVXlRekU0TkNVeU1pVXlReVV5TW1WdVpFRnljbTkzVTNSNWJHVWxNaklsTTBFbE1qSnViMjVsSlRJeUpUZEVKVEpESlRJeWJtRnRaU1V5TWlVelFTVXlNbXhwYm10bGNpVXlNaVV5UXlVeU1tWnliMjBsTWpJbE0wRWxOMElsTWpKNEpUSXlKVE5CTWpZM0xqVWxNa01sTWpKaGJtZHNaU1V5TWlVelFURXVOVGN3TnprMk16STJOemswT0RrM0pUSkRKVEl5ZVNVeU1pVXpRVFF5Tmk0MUpUSkRKVEl5YVdRbE1qSWxNMEVsTWpJeE56RXpPVGc0T0Rkak5EYzBOQ1V5TWlVM1JDVXlReVV5TW5SdkpUSXlKVE5CSlRkQ0pUSXllQ1V5TWlVelFUTXdNaVV5UXlVeU1tRnVaMnhsSlRJeUpUTkJOUzR4TkRnM01qRXlPVE16T0RNeU56STBKVEpESlRJeWVTVXlNaVV6UVRNM055NDJOakF5TlRRd016YzRORFF6TnlVeVF5VXlNbWxrSlRJeUpUTkJKVEl5TVRjeE16azRaREU0TURWalpEa2xNaklsTjBRbE1rTWxNakpwWkNVeU1pVXpRU1V5TWpFM01UTTVZbUl3T0dNM1pXTmxKVEl5SlRKREpUSXlkR1Y0ZENVeU1pVXpRU1V5TWlVeU1pVXlReVV5TW14dlkydGxaQ1V5TWlVelFXWmhiSE5sSlRKREpUSXlaR0YwWVVGMGRISnBZblYwWlhNbE1qSWxNMEVsTlVJbE5VUWxNa01sTWpKd2IybHVkSE1sTWpJbE0wRWxOVUlsTlVRbE1rTWxNakpuY205MWNDVXlNaVV6UVNVeU1pVXlNaVV5UXlVeU1uQnliM0J6SlRJeUpUTkJKVGRDSlRJeWVtbHVaR1Y0SlRJeUpUTkJNamtsTjBRbE1rTWxNakowWlhoMFFteHZZMnNsTWpJbE0wRWxOVUlsTlVRbE4wUWxNa01sTWpJeE56RXpPV0poTm1FMk5XRTVPU1V5TWlVelFTVTNRaVV5TW14cGJtdGxjbFI1Y0dVbE1qSWxNMEVsTWpKdWIzSnRZV3dsTWpJbE1rTWxNakpzYVc1bFUzUjViR1VsTWpJbE0wRWxOMElsTWpKc2FXNWxVM1I1YkdVbE1qSWxNMEVsTWpKa1lYTm9aV1FsTWpJbE1rTWxNakpzYVc1bFEyOXNiM0lsTWpJbE0wRWxNakl4T0RRbE1rTXhPRFFsTWtNeE9EUWxNaklsTWtNbE1qSmxibVJCY25KdmQxTjBlV3hsSlRJeUpUTkJKVEl5Ym05dVpTVXlNaVUzUkNVeVF5VXlNbTVoYldVbE1qSWxNMEVsTWpKc2FXNXJaWElsTWpJbE1rTWxNakptY205dEpUSXlKVE5CSlRkQ0pUSXllQ1V5TWlVelFURTJOeVV5UXlVeU1tRnVaMnhsSlRJeUpUTkJNUzQxTnpBM09UWXpNalkzT1RRNE9UY2xNa01sTWpKNUpUSXlKVE5CTXpZeUxqVWxNa01sTWpKcFpDVXlNaVV6UVNVeU1qRTNNVE01T0ROaVlXUmlOamM0SlRJeUpUZEVKVEpESlRJeWRHOGxNaklsTTBFbE4wSWxNako0SlRJeUpUTkJNall4TGprek5qa3lNakV5T1RZek16VWxNa01sTWpKaGJtZHNaU1V5TWlVelFUVXVORGszTnpnM01UUXpOemd5TVRNNEpUSkRKVEl5ZVNVeU1pVXpRVE16TWk0eU1qWXhPREkyTVRjME1EY2xNa01sTWpKcFpDVXlNaVV6UVNVeU1qRTNNVE01T0dKa01EazNNR1l4SlRJeUpUZEVKVEpESlRJeWFXUWxNaklsTTBFbE1qSXhOekV6T1dKaE5tRTJOV0U1T1NVeU1pVXlReVV5TW5SbGVIUWxNaklsTTBFbE1qSWxNaklsTWtNbE1qSnNiMk5yWldRbE1qSWxNMEZtWVd4elpTVXlReVV5TW1SaGRHRkJkSFJ5YVdKMWRHVnpKVEl5SlROQkpUVkNKVFZFSlRKREpUSXljRzlwYm5SekpUSXlKVE5CSlRWQ0pUVkVKVEpESlRJeVozSnZkWEFsTWpJbE0wRWxNaklsTWpJbE1rTWxNakp3Y205d2N5VXlNaVV6UVNVM1FpVXlNbnBwYm1SbGVDVXlNaVV6UVRJNEpUZEVKVEpESlRJeWRHVjRkRUpzYjJOckpUSXlKVE5CSlRWQ0pUVkVKVGRFSlRKREpUSXlNVGN4TXpsa01EVTFabUV6TkRVbE1qSWxNMEVsTjBJbE1qSnNhVzVyWlhKVWVYQmxKVEl5SlROQkpUSXlZM1Z5ZG1VbE1qSWxNa01sTWpKc2FXNWxVM1I1YkdVbE1qSWxNMEVsTjBJbE1qSnNhVzVsVTNSNWJHVWxNaklsTTBFbE1qSmtZWE5vWldRbE1qSWxNa01sTWpKc2FXNWxRMjlzYjNJbE1qSWxNMEVsTWpJeE9EUWxNa014T0RRbE1rTXhPRFFsTWpJbE1rTWxNakpsYm1SQmNuSnZkMU4wZVd4bEpUSXlKVE5CSlRJeWJtOXVaU1V5TWlVM1JDVXlReVV5TW01aGJXVWxNaklsTTBFbE1qSnNhVzVyWlhJbE1qSWxNa01sTWpKbWNtOXRKVEl5SlROQkpUZENKVEl5ZUNVeU1pVXpRVFEwTmk0Mk9URTFNakEwTkRJNE9EazVKVEpESlRJeVlXNW5iR1VsTWpJbE0wRXlMamczT1RjNU16STJOVGM1TURZME15VXlReVV5TW5rbE1qSWxNMEV6TmpNdU1qWTBNak0xTmpNMk5EZzVOVFlsTWtNbE1qSnBaQ1V5TWlVelFTVXlNakUzTVRNNU9HUTBaV1kwWkdRM0pUSXlKVGRFSlRKREpUSXlkRzhsTWpJbE0wRWxOMElsTWpKNEpUSXlKVE5CTkRjd0xqUTVPVGs1T1RrNU9UazVPVGtsTWtNbE1qSmhibWRzWlNVeU1pVXpRVFV1TVRRNE56SXhNamt6TXpnek1qY3lKVEpESlRJeWVTVXlNaVV6UVRNek5pNDJOakF5TlRRd016YzRORFF6SlRKREpUSXlhV1FsTWpJbE0wRWxNakl4TnpFek9UaGtZVEEwTkdVM05TVXlNaVUzUkNVeVF5VXlNbWxrSlRJeUpUTkJKVEl5TVRjeE16bGtNRFUxWm1Fek5EVWxNaklsTWtNbE1qSjBaWGgwSlRJeUpUTkJKVEl5SlRJeUpUSkRKVEl5Ykc5amEyVmtKVEl5SlROQlptRnNjMlVsTWtNbE1qSmtZWFJoUVhSMGNtbGlkWFJsY3lVeU1pVXpRU1UxUWlVMVJDVXlReVV5TW5CdmFXNTBjeVV5TWlVelFTVTFRaVUzUWlVeU1uZ2xNaklsTTBFME5Ua2xNa01sTWpKNUpUSXlKVE5CTXpVMEpUZEVKVEpESlRkQ0pUSXllQ1V5TWlVelFUUTJNaVV5UXlVeU1ua2xNaklsTTBFek5EZ2xOMFFsTlVRbE1rTWxNakpuY205MWNDVXlNaVV6UVNVeU1pVXlNaVV5UXlVeU1uQnliM0J6SlRJeUpUTkJKVGRDSlRJeWVtbHVaR1Y0SlRJeUpUTkJNellsTjBRbE1rTWxNakowWlhoMFFteHZZMnNsTWpJbE0wRWxOVUlsTlVRbE4wUWxNa01sTWpJeE56RXpPV1F3TUdJMVpqRTVKVEl5SlROQkpUZENKVEl5YkdsdWEyVnlWSGx3WlNVeU1pVXpRU1V5TW1OMWNuWmxKVEl5SlRKREpUSXliR2x1WlZOMGVXeGxKVEl5SlROQkpUZENKVEl5YkdsdVpWTjBlV3hsSlRJeUpUTkJKVEl5WkdGemFHVmtKVEl5SlRKREpUSXliR2x1WlVOdmJHOXlKVEl5SlROQkpUSXlNVGcwSlRKRE1UZzBKVEpETVRnMEpUSXlKVEpESlRJeVpXNWtRWEp5YjNkVGRIbHNaU1V5TWlVelFTVXlNbTV2Ym1VbE1qSWxOMFFsTWtNbE1qSnVZVzFsSlRJeUpUTkJKVEl5YkdsdWEyVnlKVEl5SlRKREpUSXlabkp2YlNVeU1pVXpRU1UzUWlVeU1uZ2xNaklsTTBFek56Z3VOU1V5UXlVeU1ua2xNaklsTTBFek9Ea2xNa01sTWpKaGJtZHNaU1V5TWlVelFUTXVNekUyTVRJMU5UYzROemc1TWpJMk15VXlReVV5TW1sa0pUSXlKVE5CSlRJeU1UY3hNems0WkRFNU0yRmpNR1VsTWpJbE4wUWxNa01sTWpKcFpDVXlNaVV6UVNVeU1qRTNNVE01WkRBd1lqVm1NVGtsTWpJbE1rTWxNakowYnlVeU1pVXpRU1UzUWlVeU1uZ2xNaklsTTBFME16QXVNekE0TkRjNU5UVTNNVEV3TVNVeVF5VXlNbmtsTWpJbE0wRXpOelF1TnpNMU56WTBNell6TlRFd05EUWxNa01sTWpKaGJtZHNaU1V5TWlVelFUVXVNak0xT1RnM056VTFPVGd5T1RrbE1rTWxNakpwWkNVeU1pVXpRU1V5TWpFM01UTTVPR1EwWldZMFpHUTNKVEl5SlRkRUpUSkRKVEl5ZEdWNGRDVXlNaVV6UVNVeU1pVXlNaVV5UXlVeU1teHZZMnRsWkNVeU1pVXpRV1poYkhObEpUSkRKVEl5Y0c5cGJuUnpKVEl5SlROQkpUVkNKVGRDSlRJeWVDVXlNaVV6UVRRd01DVXlReVV5TW5rbE1qSWxNMEV6T0RnbE4wUWxNa01sTjBJbE1qSjRKVEl5SlROQk5ERTVKVEpESlRJeWVTVXlNaVV6UVRNNE5DVTNSQ1UxUkNVeVF5VXlNbVJoZEdGQmRIUnlhV0oxZEdWekpUSXlKVE5CSlRWQ0pUVkVKVEpESlRJeVozSnZkWEFsTWpJbE0wRWxNaklsTWpJbE1rTWxNakp3Y205d2N5VXlNaVV6UVNVM1FpVXlNbnBwYm1SbGVDVXlNaVV6UVRNMUpUZEVKVEpESlRJeWRHVjRkRUpzYjJOckpUSXlKVE5CSlRWQ0pUVkVKVGRFSlRKREpUSXlNVGN4TXpsalpUWXpabVJrWmpNbE1qSWxNMEVsTjBJbE1qSnNhVzVyWlhKVWVYQmxKVEl5SlROQkpUSXlibTl5YldGc0pUSXlKVEpESlRJeWJHbHVaVk4wZVd4bEpUSXlKVE5CSlRkQ0pUSXliR2x1WlZOMGVXeGxKVEl5SlROQkpUSXlaR0Z6YUdWa0pUSXlKVEpESlRJeWJHbHVaVU52Ykc5eUpUSXlKVE5CSlRJeU1UZzBKVEpETVRnMEpUSkRNVGcwSlRJeUpUSkRKVEl5Wlc1a1FYSnliM2RUZEhsc1pTVXlNaVV6UVNVeU1tNXZibVVsTWpJbE4wUWxNa01sTWpKdVlXMWxKVEl5SlROQkpUSXliR2x1YTJWeUpUSXlKVEpESlRJeVpuSnZiU1V5TWlVelFTVTNRaVV5TW5nbE1qSWxNMEV6TmpndU5TVXlReVV5TW5rbE1qSWxNMEUwTnpFbE1rTWxNakpoYm1kc1pTVXlNaVV6UVRFdU5UY3dOemsyTXpJMk56azBPRGszSlRKREpUSXlhV1FsTWpJbE0wRWxNakl4TnpFek9UZzRPRGhtTlRZMk55VXlNaVUzUkNVeVF5VXlNbWxrSlRJeUpUTkJKVEl5TVRjeE16bGpaVFl6Wm1Sa1pqTWxNaklsTWtNbE1qSjBieVV5TWlVelFTVTNRaVV5TW5nbE1qSWxNMEV6TmpndU5TVXlReVV5TW5rbE1qSWxNMEV6T1RrbE1rTWxNakpoYm1kc1pTVXlNaVV6UVRRdU5qSTFNVEl5TlRFM056ZzBPVGN6SlRKREpUSXlhV1FsTWpJbE0wRWxNakl4TnpFek9UaGtNVGt6WVdNd1pTVXlNaVUzUkNVeVF5VXlNblJsZUhRbE1qSWxNMEVsTWpJbE1qSWxNa01sTWpKc2IyTnJaV1FsTWpJbE0wRm1ZV3h6WlNVeVF5VXlNbkJ2YVc1MGN5VXlNaVV6UVNVMVFpVTFSQ1V5UXlVeU1tUmhkR0ZCZEhSeWFXSjFkR1Z6SlRJeUpUTkJKVFZDSlRWRUpUSkRKVEl5WjNKdmRYQWxNaklsTTBFbE1qSWxNaklsTWtNbE1qSndjbTl3Y3lVeU1pVXpRU1UzUWlVeU1ucHBibVJsZUNVeU1pVXpRVE13SlRkRUpUSkRKVEl5ZEdWNGRFSnNiMk5ySlRJeUpUTkJKVFZDSlRWRUpUZEVKVEpESlRJeU1UY3hNemxqWmpsa1ptVmxNMk1sTWpJbE0wRWxOMElsTWpKc2FXNXJaWEpVZVhCbEpUSXlKVE5CSlRJeVkzVnlkbVVsTWpJbE1rTWxNakpzYVc1bFUzUjViR1VsTWpJbE0wRWxOMElsTWpKc2FXNWxVM1I1YkdVbE1qSWxNMEVsTWpKa1lYTm9aV1FsTWpJbE1rTWxNakpzYVc1bFEyOXNiM0lsTWpJbE0wRWxNakl4T0RRbE1rTXhPRFFsTWtNeE9EUWxNaklsTWtNbE1qSmxibVJCY25KdmQxTjBlV3hsSlRJeUpUTkJKVEl5Ym05dVpTVXlNaVUzUkNVeVF5VXlNbTVoYldVbE1qSWxNMEVsTWpKc2FXNXJaWElsTWpJbE1rTWxNakptY205dEpUSXlKVE5CSlRkQ0pUSXllQ1V5TWlVelFUSTNOUzR5TWpZeE9ESTJNVGMwTURjbE1rTWxNakpoYm1kc1pTVXlNaVV6UVRRdU1UZzROemt3TWpBME56ZzJNemt4SlRKREpUSXllU1V5TWlVelFUTXpOeTR3TmpNd056YzROekF6TmpZMUpUSkRKVEl5YVdRbE1qSWxNMEVsTWpJeE56RXpPVGhpWkRBNU56Qm1NU1V5TWlVM1JDVXlReVV5TW5SdkpUSXlKVE5CSlRkQ0pUSXllQ1V5TWlVelFUSTVPQzR6TXprM05EVTVOakl4TlRVMk15VXlReVV5TW1GdVoyeGxKVEl5SlROQk1DNHlOakUzT1Rrek9EYzNPVGt4TkRreUpUSkRKVEl5ZVNVeU1pVXpRVE0yTkNVeVF5VXlNbWxrSlRJeUpUTkJKVEl5TVRjeE16azRaREU0TURWalpEa2xNaklsTjBRbE1rTWxNakpwWkNVeU1pVXpRU1V5TWpFM01UTTVZMlk1WkdabFpUTmpKVEl5SlRKREpUSXlkR1Y0ZENVeU1pVXpRU1V5TWlVeU1pVXlReVV5TW14dlkydGxaQ1V5TWlVelFXWmhiSE5sSlRKREpUSXlaR0YwWVVGMGRISnBZblYwWlhNbE1qSWxNMEVsTlVJbE5VUWxNa01sTWpKd2IybHVkSE1sTWpJbE0wRWxOVUlsTjBJbE1qSjRKVEl5SlROQk1qZ3lMak15TlRBeE1qTXpOVGt4TlRrM0pUSkRKVEl5ZVNVeU1pVXpRVE0wT1M0ek5UZzJNVEUyTVRjeE1ETTROaVUzUkNVeVF5VTNRaVV5TW5nbE1qSWxNMEV5T0RnbE1rTWxNako1SlRJeUpUTkJNelUwSlRkRUpUVkVKVEpESlRJeVozSnZkWEFsTWpJbE0wRWxNaklsTWpJbE1rTWxNakp3Y205d2N5VXlNaVV6UVNVM1FpVXlNbnBwYm1SbGVDVXlNaVV6UVRNekpUZEVKVEpESlRJeWRHVjRkRUpzYjJOckpUSXlKVE5CSlRWQ0pUVkVKVGRFSlRKREpUSXlNVGN4TXpsalpXTmxZelJrTUdVbE1qSWxNMEVsTjBJbE1qSnNhVzVyWlhKVWVYQmxKVEl5SlROQkpUSXlibTl5YldGc0pUSXlKVEpESlRJeWJHbHVaVk4wZVd4bEpUSXlKVE5CSlRkQ0pUSXliR2x1WlZOMGVXeGxKVEl5SlROQkpUSXlaR0Z6YUdWa0pUSXlKVEpESlRJeWJHbHVaVU52Ykc5eUpUSXlKVE5CSlRJeU1UZzBKVEpETVRnMEpUSkRNVGcwSlRJeUpUSkRKVEl5Wlc1a1FYSnliM2RUZEhsc1pTVXlNaVV6UVNVeU1tNXZibVVsTWpJbE4wUWxNa01sTWpKdVlXMWxKVEl5SlROQkpUSXliR2x1YTJWeUpUSXlKVEpESlRJeVpuSnZiU1V5TWlVelFTVTNRaVV5TW5nbE1qSWxNMEUxTnpVdU5TVXlReVV5TW5rbE1qSWxNMEV6TmpJdU5TVXlReVV5TW1GdVoyeGxKVEl5SlROQk1TNDFOekEzT1RZek1qWTNPVFE0T1RjbE1rTWxNakpwWkNVeU1pVXpRU1V5TWpFM01UTTVPRGszTnpaaFlqbGpKVEl5SlRkRUpUSkRKVEl5YVdRbE1qSWxNMEVsTWpJeE56RXpPV05sWTJWak5HUXdaU1V5TWlVeVF5VXlNblJ2SlRJeUpUTkJKVGRDSlRJeWVDVXlNaVV6UVRRNE5DNHhOakF5TlRRd016YzRORFEwSlRKREpUSXllU1V5TWlVelFUTXpNeVV5UXlVeU1tRnVaMnhsSlRJeUpUTkJNeTQzTlRJME5UYzRPVEUzT0RjNE1EZzJKVEpESlRJeWFXUWxNaklsTTBFbE1qSXhOekV6T1Roa1lUQTBOR1UzTlNVeU1pVTNSQ1V5UXlVeU1uUmxlSFFsTWpJbE0wRWxNaklsTWpJbE1rTWxNakpzYjJOclpXUWxNaklsTTBGbVlXeHpaU1V5UXlVeU1uQnZhVzUwY3lVeU1pVXpRU1UxUWlVMVJDVXlReVV5TW1SaGRHRkJkSFJ5YVdKMWRHVnpKVEl5SlROQkpUVkNKVFZFSlRKREpUSXlaM0p2ZFhBbE1qSWxNMEVsTWpJbE1qSWxNa01sTWpKd2NtOXdjeVV5TWlVelFTVTNRaVV5TW5wcGJtUmxlQ1V5TWlVelFUTXlKVGRFSlRKREpUSXlkR1Y0ZEVKc2IyTnJKVEl5SlROQkpUVkNKVFZFSlRkRUpUZEVKVEpESlRJeVkyOXRiV1Z1ZEhNbE1qSWxNMEVsTlVJbE5VUWxOMFE9IiwKCSJGaWxlSWQiIDogInBvX2JoZGZkaWhjaWNhZWVhIgp9Cg=="/>
    </extobj>
    <extobj name="E657119C-6982-421D-8BA7-E74DEB70A7D9-2">
      <extobjdata type="E657119C-6982-421D-8BA7-E74DEB70A7D9" data="ewoJIkNhdGVnb3J5IiA6ICJmbG93IiwKCSJEZWZpbml0aW9uIiA6ICJKVGRDSlRJeWNHRm5aU1V5TWlVelFTVTNRaVV5TW5CaFpHUnBibWNsTWpJbE0wRXlNQ1V5UXlVeU1tOXlhV1Z1ZEdGMGFXOXVKVEl5SlROQkpUSXljRzl5ZEhKaGFYUWxNaklsTWtNbE1qSmlZV05yWjNKdmRXNWtRMjlzYjNJbE1qSWxNMEVsTWpKMGNtRnVjM0JoY21WdWRDVXlNaVV5UXlVeU1tZHlhV1JUYVhwbEpUSXlKVE5CTVRVbE1rTWxNakozYVdSMGFDVXlNaVV6UVRJeU9UZ2xNa01sTWpKemFHOTNSM0pwWkNVeU1pVXpRWFJ5ZFdVbE1rTWxNakp5YVdOb1ZHVjRkQ1V5TWlVelFYUnlkV1VsTWtNbE1qSm9aV2xuYUhRbE1qSWxNMEV4TVRBMkpUZEVKVEpESlRJeVpXeGxiV1Z1ZEhNbE1qSWxNMEVsTjBJbE1qSXhOek5sT0RjNVpUbGlPRFU0SlRJeUpUTkJKVGRDSlRJeWNHRnlaVzUwSlRJeUpUTkJKVEl5SlRJeUpUSkRKVEl5YkdsdWF5VXlNaVV6UVNVeU1pVXlNaVV5UXlVeU1uTm9ZWEJsVTNSNWJHVWxNaklsTTBFbE4wSWxNakpoYkhCb1lTVXlNaVV6UVRFbE4wUWxNa01sTWpKMFpYaDBRbXh2WTJzbE1qSWxNMEVsTlVJbE4wSWxNakp3YjNOcGRHbHZiaVV5TWlVelFTVTNRaVV5TW5jbE1qSWxNMEVsTWpKM0xUSXdKVEl5SlRKREpUSXlhQ1V5TWlVelFTVXlNbWdsTWpJbE1rTWxNako0SlRJeUpUTkJNVEFsTWtNbE1qSjVKVEl5SlROQk1DVTNSQ1V5UXlVeU1uUmxlSFFsTWpJbE0wRWxNakl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Na01sTWpKbWIyNTBVM1I1YkdVbE1qSWxNMEVsTjBJbE1qSm1iMjUwUm1GdGFXeDVKVEl5SlROQkpUSXlKVVU1SlVKQ0pUa3hKVVUwSlVKRUpUa3pKVEl5SlRKREpUSXljMmw2WlNVeU1pVXpRVEUzSlRKREpUSXlkR1Y0ZEVGc2FXZHVKVEl5SlROQkpUSXljbWxuYUhRbE1qSWxOMFFsTWtNbE1qSjBhWFJzWlNVeU1pVXpRU1V5TWlWRk5TVkNReVU0TUNWRk5TVkJOeVU0UWlVeVJpVkZOeVZDUWlVNU15VkZOaVU1UkNVNVJpVXlNaVV5UXlVeU1tUmhkR0ZCZEhSeWFXSjFkR1Z6SlRJeUpUTkJKVFZDSlRkQ0pUSXlibUZ0WlNVeU1pVXpRU1V5TWlWRk5TVkNRU1U0UmlWRk5TVTRSaVZDTnlVeU1pVXlReVV5TW1sa0pUSXlKVE5CSlRJeU1UY3paVGczT1dWa1ltSmlNU1V5TWlVeVF5VXlNbU5oZEdWbmIzSjVKVEl5SlROQkpUSXlaR1ZtWVhWc2RDVXlNaVV5UXlVeU1uUjVjR1VsTWpJbE0wRWxNakp1ZFcxaVpYSWxNaklsTWtNbE1qSjJZV3gxWlNVeU1pVXpRU1V5TWlVeU1pVTNSQ1V5UXlVM1FpVXlNbTVoYldVbE1qSWxNMEVsTWpJbFJUVWxPVEFsT0VRbFJUY2xRVGNsUWpBbE1qSWxNa01sTWpKcFpDVXlNaVV6UVNVeU1qRTNNMlU0TnpsbFpHSmlaR1Zs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6WlRnM09XVmtZbUl3TWpnbE1qSWxNa01sTWpKallYUmxaMjl5ZVNVeU1pVXpRU1V5TW1SbFptRjFiSFFsTWpJbE1rTWxNakowZVhCbEpUSXlKVE5CSlRJeWMzUnlhVzVuSlRJeUpUSkRKVEl5ZG1Gc2RXVWxNaklsTTBFbE1qSWxNaklsTjBRbE1rTWxOMElsTWpKdVlXMWxKVEl5SlROQkpUSXlKVVU0SlVKR0pUbEZKVVUySlRoRkpVRTFKVEl5SlRKREpUSXlhV1FsTWpJbE0wRWxNakl4TnpObE9EYzVaV1JpWW1FeE5TVXlNaVV5UXlVeU1tTmhkR1ZuYjNKNUpUSXlKVE5CSlRJeVpHVm1ZWFZzZENVeU1pVXlReVV5TW5SNWNHVWxNaklsTTBFbE1qSnNhVzVySlRJeUpUSkRKVEl5ZG1Gc2RXVWxNaklsTTBFbE1qSWxNaklsTjBRbE1rTWxOMElsTWpKdVlXMWxKVEl5SlROQkpUSXlKVVUwSlVKRkpVSkdKVVUzSlVGREpVSkJKVEl5SlRKREpUSXlhV1FsTWpJbE0wRWxNakl4TnpObE9EYzVaV1JpWWprMk5DVXlNaVV5UXlVeU1tTmhkR1ZuYjNKNUpUSXlKVE5CSlRJeVpHVm1ZWFZzZENVeU1pVXlReVV5TW5SNWNHVWxNaklsTTBFbE1qSnpkSEpwYm1jbE1qSWxNa01sTWpKMllXeDFaU1V5TWlVelFTVXlNaVV5TWlVM1JDVXlReVUzUWlVeU1tNWhiV1VsTWpJbE0wRWxNaklsUlRZbE9EZ2xPVEFsUlRZbE9VTWxRVU1sTWpJbE1rTWxNakpwWkNVeU1pVXpRU1V5TWpFM00yVTROemxsWkdKaVpUZG1KVEl5SlRKREpUSXlZMkYwWldkdmNua2xNaklsTTBFbE1qSmtaV1poZFd4MEpUSXlKVEpESlRJeWRIbHdaU1V5TWlVelFTVXlNbTUxYldKbGNpVXlNaVV5UXlVeU1uWmhiSFZsSlRJeUpUTkJKVEl5SlRJeUpUZEVKVEpESlRkQ0pUSXlibUZ0WlNVeU1pVXpRU1V5TWlWRk5pVTVOeVZDTmlWRk9TVTVOeVZDTkNVeU1pVXlReVV5TW1sa0pUSXlKVE5CSlRJeU1UY3paVGczT1dWa1ltSXlZV1VsTWpJbE1rTWxNakpqWVhSbFoyOXllU1V5TWlVelFTVXlNbVJsWm1GMWJIUWxNaklsTWtNbE1qSjBlWEJsSlRJeUpUTkJKVEl5Ym5WdFltVnlKVEl5SlRKREpUSXlkbUZzZFdVbE1qSWxNMEVsTWpJbE1qSWxOMFFsTWtNbE4wSWxNakp1WVcxbEpUSXlKVE5CSlRJeUpVVTVKVGd6SlVFNEpVVTVKVGszSlVFNEpUSXlKVEpESlRJeWFXUWxNaklsTTBFbE1qSXhOek5sT0RjNVpXUmlZamd6TnlVeU1pVXlReVV5TW1OaGRHVm5iM0o1SlRJeUpUTkJKVEl5WkdWbVlYVnNkQ1V5TWlVeVF5VXlNblI1Y0dVbE1qSWxNMEVsTWpKemRISnBibWNsTWpJbE1rTWxNakoyWVd4MVpTVXlNaVV6UVNVeU1pVXlNaVUzUkNVeVF5VTNRaVV5TW01aGJXVWxNaklsTTBFbE1qSWxSVGdsUWtVbE9UTWxSVFVsT0RVbFFUVWxNaklsTWtNbE1qSnBaQ1V5TWlVelFTVXlNakUzTTJVNE56bGxaR0ppTjJZNUpUSXlKVEpESlRJeVkyRjBaV2R2Y25rbE1qSWxNMEVsTWpKa1pXWmhkV3gwSlRJeUpUSkRKVEl5ZEhsd1pTVXlNaVV6UVNVeU1uTjBjbWx1WnlVeU1pVXlReVV5TW5aaGJIVmxKVEl5SlROQkpUSXlKVEl5SlRkRUpUSkRKVGRDSlRJeWJtRnRaU1V5TWlVelFTVXlNaVZGT0NWQ1JTVTVNeVZGTlNVNE55VkNRU1V5TWlVeVF5VXlNbWxrSlRJeUpUTkJKVEl5TVRjelpUZzNPV1ZrWW1Ka1pUTWxNaklsTWtNbE1qSmpZWFJsWjI5eWVTVXlNaVV6UVNVeU1tUmxabUYxYkhRbE1qSWxNa01sTWpKMGVYQmxKVEl5SlROQkpUSXljM1J5YVc1bkpUSXlKVEpESlRJeWRtRnNkV1VsTWpJbE0wRWxNaklsTWpJbE4wUWxNa01sTjBJbE1qSnVZVzFsSlRJeUpUTkJKVEl5SlVVNUpVRXpKVGhGSlVVNUpUazVKVUU1SlRJeUpUSkRKVEl5YVdRbE1qSWxNMEVsTWpJeE56TmxPRGM1WldSaVltWmlPQ1V5TWlVeVF5VXlNbU5oZEdWbmIzSjVKVEl5SlROQkpUSXlaR1ZtWVhWc2RDVXlNaVV5UXlVeU1uUjVjR1VsTWpJbE0wRWxNakp6ZEhKcGJtY2xNaklsTWtNbE1qSjJZV3gxWlNVeU1pVXpRU1V5TWlVeU1pVTNSQ1V5UXlVM1FpVXlNbTVoYldVbE1qSWxNMEVsTWpJbFJUVWxRVFFsT0RjbFJUWWxRak1sUVRnbE1qSWxNa01sTWpKcFpDVXlNaVV6UVNVeU1qRTNNMlU0TnpsbFpHSmlPREk0SlRJeUpUSkRKVEl5WTJGMFpXZHZjbmtsTWpJbE0wRWxNakprWldaaGRXeDBKVEl5SlRKREpUSXlkSGx3WlNVeU1pVXpRU1V5TW5OMGNtbHVaeVV5TWlVeVF5VXlNblpoYkhWbEpUSXlKVE5CSlRJeUpUSXlKVGRFSlRWRUpUSkRKVEl5Y0hKdmNITWxNaklsTTBFbE4wSWxNako2YVc1a1pYZ2xNaklsTTBFek1pVXlReVV5TW5jbE1qSWxNMEUwTWpnbE1rTWxNakpvSlRJeUpUTkJOVEFsTWtNbE1qSjRKVEl5SlROQk5EUXVPVFU1T0RZeU16ZzFNekl4SlRKREpUSXlZVzVuYkdVbE1qSWxNMEV3SlRKREpUSXllU1V5TWlVelFUUTROaTR6TURNMU56RTBNamcxTnpFek15VTNSQ1V5UXlVeU1uQmhkR2dsTWpJbE0wRWxOVUlsTjBJbE1qSmhZM1JwYjI1ekpUSXlKVE5CSlRWQ0pUZENKVEl5ZUNVeU1pVXpRU1V5TWsxaGRHZ3ViV2x1S0hjbE1rTm9LU1V5UmpNbE1qSWxNa01sTWpKaFkzUnBiMjRsTWpJbE0wRWxNakp0YjNabEpUSXlKVEpESlRJeWVTVXlNaVV6UVNVeU1qQWxNaklsTjBRbE1rTWxOMElsTWpKNEpUSXlKVE5CSlRJeWR5MU5ZWFJvTG0xcGJpaDNKVEpEYUNrbE1rWXpKVEl5SlRKREpUSXlZV04wYVc5dUpUSXlKVE5CSlRJeWJHbHVaU1V5TWlVeVF5VXlNbmtsTWpJbE0wRWxNakl3SlRJeUpUZEVKVEpESlRkQ0pUSXllVEVsTWpJbE0wRWxNakl3SlRJeUpUSkRKVEl5ZUNVeU1pVXpRU1V5TW5jdFRXRjBhQzV0YVc0b2R5VXlRMmdwSlRKR015VXlNaVV5UXlVeU1tRmpkR2x2YmlVeU1pVXpRU1V5TW1OMWNuWmxKVEl5SlRKREpUSXllVElsTWpJbE0wRWxNakpvSlRJeUpUSkRKVEl5ZVNVeU1pVXpRU1V5TW1nbE1qSWxNa01sTWpKNE1TVXlNaVV6UVNVeU1uY2xNa0pOWVhSb0xtMXBiaWgzSlRKRGFDa2xNa1l6SlRKR015VXlNaVV5UXlVeU1uZ3lKVEl5SlROQkpUSXlkeVV5UWsxaGRHZ3ViV2x1S0hjbE1rTm9LU1V5UmpNbE1rWXpKVEl5SlRkRUpUSkRKVGRDSlRJeWVDVXlNaVV6UVNVeU1rMWhkR2d1YldsdUtIY2xNa05vS1NVeVJqTWxNaklsTWtNbE1qSmhZM1JwYjI0bE1qSWxNMEVsTWpKc2FXNWxKVEl5SlRKREpUSXllU1V5TWlVelFTVXlNbWdsTWpJbE4wUWxNa01sTjBJbE1qSjVNU1V5TWlVelFTVXlNbWdsTWpJbE1rTWxNako0SlRJeUpUTkJKVEl5VFdGMGFDNXRhVzRvZHlVeVEyZ3BKVEpHTXlVeU1pVXlReVV5TW1GamRHbHZiaVV5TWlVelFTVXlNbU4xY25abEpUSXlKVEpESlRJeWVUSWxNaklsTTBFbE1qSXdKVEl5SlRKREpUSXllU1V5TWlVelFTVXlNakFsTWpJbE1rTWxNako0TVNVeU1pVXpRU1V5TWkxTllYUm9MbTFwYmloM0pUSkRhQ2tsTWtZekpUSkdNeVV5TWlVeVF5VXlNbmd5SlRJeUpUTkJKVEl5TFUxaGRHZ3ViV2x1S0hjbE1rTm9LU1V5UmpNbE1rWXpKVEl5SlRkRUpUSkRKVGRDSlRJeVlXTjBhVzl1SlRJeUpUTkJKVEl5WTJ4dmMyVWxNaklsTjBRbE5VUWxOMFFsTlVRbE1rTWxNakpzYVc1bFUzUjViR1VsTWpJbE0wRWxOMElsTWpKc2FXNWxRMjlzYjNJbE1qSWxNMEVsTWpJeU5EWWxNa014TVRjbE1rTXhNakVsTWpJbE4wUWxNa01sTWpKamFHbHNaSEpsYmlVeU1pVXpRU1UxUWlVMVJDVXlReVV5TW5KbGMybDZaVVJwY2lVeU1pVXpRU1UxUWlVeU1uUnNKVEl5SlRKREpUSXlkSElsTWpJbE1rTWxNakppY2lVeU1pVXlReVV5TW1Kc0pUSXlKVFZFSlRKREpUSXlibUZ0WlNVeU1pVXpRU1V5TW5SbGNtMXBibUYwYjNJbE1qSWxNa01sTWpKbWFXeHNVM1I1YkdVbE1qSWxNMEVsTjBJbE4wUWxNa01sTWpKaGRIUnlhV0oxZEdVbE1qSWxNMEVsTjBJbE1qSmpiMjUwWVdsdVpYSWxNaklsTTBGbVlXeHpaU1V5UXlVeU1uSnZkR0YwWVdKc1pTVXlNaVV6UVhSeWRXVWxNa01sTWpKMmFYTnBZbXhsSlRJeUpUTkJkSEoxWlNVeVF5VXlNbU52Ykd4aGNITmhZbXhsSlRJeUpUTkJabUZzYzJVbE1rTWxNakpqYjJ4c1lYQnpaV1FsTWpJbE0wRm1ZV3h6WlNVeVF5VXlNbXhwYm10aFlteGxKVEl5SlROQmRISjFaU1V5UXlVeU1tMWhjbXRsY2s5bVpuTmxkQ1V5TWlVelFUVWxOMFFsTWtNbE1qSnBaQ1V5TWlVelFTVXlNakUzTTJVNE56bGxPV0k0TlRnbE1qSWxNa01sTWpKallYUmxaMjl5ZVNVeU1pVXpRU1V5TW1ac2IzY2xNaklsTWtNbE1qSnNiMk5yWldRbE1qSWxNMEZtWVd4elpTVTNSQ1V5UXlVeU1qRTNNMlU0TnpsbE9XSTRORFJsSlRJeUpUTkJKVGRDSlRJeWNHRnlaVzUwSlRJeUpUTkJKVEl5SlRJeUpUSkRKVEl5YkdsdWF5VXlNaVV6UVNVeU1pVXlNaVV5UXlVeU1uTm9ZWEJsVTNSNWJHVWxNaklsTTBFbE4wSWxNakpoYkhCb1lTVXlNaVV6UVRFbE4wUWxNa01sTWpKMFpYaDBRbXh2WTJzbE1qSWxNMEVsTlVJbE4wSWxNakp3YjNOcGRHbHZiaVV5TWlVelFTVTNRaVV5TW5jbE1qSWxNMEVsTWpKM0pUSXlKVEpESlRJeWFDVXlNaVV6UVNVeU1tZ2xNaklsTWtNbE1qSjRKVEl5SlROQk1DVXlReVV5TW5rbE1qSWxNMEV3SlRkRUpUSkRKVEl5ZEdWNGRDVXlNaVV6UVNVeU1pVkZPU1U0TUNVNVFTVkZPQ1ZDUmlVNE55VkZOU1ZCTkNVNVFTVkZOQ1ZDUWlWQ1FpVkZOU1U0UVNWQk1TVkZOU1ZCUkNWQk5pVkZOQ1ZDT1NWQk1DVkZOeVU1UVNVNE5DVkZOaVZCTVNVNE5pVkZOaVU1UlNWQ05pVkZSaVZDUXlVNFF5VkZOeVZDUWlVNU15VkZOU1U1TUNVNE9DVkZOU1ZCTXlWQ01DVkZPU1U1UmlWQ015VkZOQ1ZDUVNVNFFpVkZOQ1ZDUWlWQ05pVkZOaVZCTXlVNE1DVkZOaVZDTlNVNFFpVkZOQ1ZDT0NVNFJTVkZOU1ZCUlNVNVFTVkZOQ1ZDUkNVNFJDVkZOeVU1UVNVNE5DVkZOeVU1UWlWQlJTVkZOaVZCTUNVNE55VkZSaVZDUXlVNFF5VkZOQ1ZDUkNWQ1JpVkZOU1ZDUlNVNU55VkZOeVZDTXlWQ1FpVkZOeVZDUWlVNVJpVkZOU1U1UXlWQk9DVkZOU1U1TUNVNFF5VkZOaVU1TnlWQ05pVkZPQ1ZDUmlVNVFpVkZPQ1ZCTVNVNFF5VkZOQ1ZDUVNVNFFpVkZOQ1ZDUWlWQ05pVkZOaVZCTXlVNE1DVkZOaVZDTlNVNFFpVkZOU1U1TWlVNFF5VkZOU1ZCUlNVNVFTVkZOQ1ZDUkNVNFJDVkZOaVU1TnlWQ05pVkZSaVZDUXlVNFF5VkZPQ1U0TXlWQ1JDVkZOU1ZCTkNVNVJpVkZOeVU1UWlWQ09DVkZOQ1ZDUVNVNU1pVkZOQ1ZDUmlVNE15VkZPQ1ZDUmlVNVFpVkZSaVZDUXlVNFF5VkZOaVU0UmlVNU1DVkZPU1ZCUWlVNU9DVkZOaVU1TlNWQ05DVkZOQ1ZDUkNVNU15VkZOU1U0TnlVNE5pVkZOeVZCTVNWQlJTVkZOaVU0TUNWQk55VkZNeVU0TUNVNE1pVXpRMkp5SlRORk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EpUSXlabTl1ZEZOMGVXeGxKVEl5SlROQkpUZENKVEl5Wm05dWRFWmhiV2xzZVNVeU1pVXpRU1V5TWlWRk9TVkNRaVU1TVNWRk5DVkNSQ1U1TXlVeU1pVXlReVV5TW5OcGVtVWxNaklsTTBFeE5TVTNSQ1V5UXlVeU1uUnBkR3hsSlRJeUpUTkJKVEl5SlVVMkpUazJKVGczSlVVMkpUbERKVUZESlRJeUpUSkRKVEl5WkdGMFlVRjBkSEpwWW5WMFpYTWxNaklsTTBFbE5VSWxOMElsTWpKdVlXMWxKVEl5SlROQkpUSXlKVVUxSlVKQkpUaEdKVVUxSlRoR0pVSTNKVEl5SlRKREpUSXlhV1FsTWpJbE0wRWxNakl4TnpObE9EYzVaV1JpWTJKaVppVXlNaVV5UXlVeU1tTmhkR1ZuYjNKNUpUSXlKVE5CSlRJeVpHVm1ZWFZzZENVeU1pVXlReVV5TW5SNWNHVWxNaklsTTBFbE1qSnVkVzFpWlhJbE1qSWxNa01sTWpKMllXeDFaU1V5TWlVelFTVXlNaVV5TWlVM1JDVXlReVUzUWlVeU1tNWhiV1VsTWpJbE0wRWxNaklsUlRVbE9UQWxPRVFsUlRjbFFUY2xRakFsTWpJbE1rTWxNakpwWkNVeU1pVXpRU1V5TWpFM00yVTROemxsWkdKak9USW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TmxPRGM1WldSaVkySXlOeVV5TWlVeVF5VXlNbU5oZEdWbmIzSjVKVEl5SlROQkpUSXlaR1ZtWVhWc2RDVXlNaVV5UXlVeU1uUjVjR1VsTWpJbE0wRWxNakp6ZEhKcGJtY2xNaklsTWtNbE1qSjJZV3gxWlNVeU1pVXpRU1V5TWlVeU1pVTNSQ1V5UXlVM1FpVXlNbTVoYldVbE1qSWxNMEVsTWpJbFJUZ2xRa1lsT1VVbFJUWWxPRVVsUVRVbE1qSWxNa01sTWpKcFpDVXlNaVV6UVNVeU1qRTNNMlU0TnpsbFpHSmpOV0kwSlRJeUpUSkRKVEl5WTJGMFpXZHZjbmtsTWpJbE0wRWxNakprWldaaGRXeDBKVEl5SlRKREpUSXlkSGx3WlNVeU1pVXpRU1V5TW14cGJtc2xNaklsTWtNbE1qSjJZV3gxWlNVeU1pVXpRU1V5TWlVeU1pVTNSQ1V5UXlVM1FpVXlNbTVoYldVbE1qSWxNMEVsTWpJbFJUUWxRa1VsUWtZbFJUY2xRVU1sUWtFbE1qSWxNa01sTWpKcFpDVXlNaVV6UVNVeU1qRTNNMlU0TnpsbFpHSmpOalExSlRJeUpUSkRKVEl5WTJGMFpXZHZjbmtsTWpJbE0wRWxNakprWldaaGRXeDBKVEl5SlRKREpUSXlkSGx3WlNVeU1pVXpRU1V5TW5OMGNtbHVaeVV5TWlVeVF5VXlNblpoYkhWbEpUSXlKVE5CSlRJeUpUSXlKVGRFSlRWRUpUSkRKVEl5Y0hKdmNITWxNaklsTTBFbE4wSWxNako2YVc1a1pYZ2xNaklsTTBFek5DVXlReVV5TW5jbE1qSWxNMEV6TWpFdU5TVXlReVV5TW1nbE1qSWxNMEUxTmlVeVF5VXlNbmdsTWpJbE0wRXhORFF1T1RVNU9EWXlNemcxTXpJeEpUSkRKVEl5ZVNVeU1pVXpRVFE0TXk0ek1ETTFOekUwTWpnMU56RXpKVEpESlRJeVlXNW5iR1VsTWpJbE0wRXdKVGRFSlRKREpUSXljR0YwYUNVeU1pVXpRU1UxUWlVM1FpVXlNbXhwYm1WVGRIbHNaU1V5TWlVelFTVTNRaVV5TW14cGJtVlhhV1IwYUNVeU1pVXpRVEFsTjBRbE1rTWxNakptYVd4c1UzUjViR1VsTWpJbE0wRWxOMElsTWpKMGVYQmxKVEl5SlROQkpUSXlibTl1WlNVeU1pVTNSQ1V5UXlVeU1tRmpkR2x2Ym5NbE1qSWxNMEVsTlVJbE4wSWxNako0SlRJeUpUTkJKVEl5TUNVeU1pVXlReVV5TW1GamRHbHZiaVV5TWlVelFTVXlNbTF2ZG1VbE1qSWxNa01sTWpKNUpUSXlKVE5CSlRJeU1DVXlNaVUzUkNVeVF5VTNRaVV5TW5nbE1qSWxNMEVsTWpKM0pUSXlKVEpESlRJeVlXTjBhVzl1SlRJeUpUTkJKVEl5YkdsdVpTVXlNaVV5UXlVeU1ua2xNaklsTTBFbE1qSXdKVEl5SlRkRUpUSkRKVGRDSlRJeWVDVXlNaVV6UVNVeU1uY2xNaklsTWtNbE1qSmhZM1JwYjI0bE1qSWxNMEVsTWpKc2FXNWxKVEl5SlRKREpUSXllU1V5TWlVelFTVXlNbWdsTWpJbE4wUWxNa01sTjBJbE1qSjRKVEl5SlROQkpUSXlNQ1V5TWlVeVF5VXlNbUZqZEdsdmJpVXlNaVV6UVNVeU1teHBibVVsTWpJbE1rTWxNako1SlRJeUpUTkJKVEl5YUNVeU1pVTNSQ1V5UXlVM1FpVXlNbUZqZEdsdmJpVXlNaVV6UVNVeU1tTnNiM05sSlRJeUpUZEVKVFZFSlRkRUpUVkVKVEpESlRJeWJHbHVaVk4wZVd4bEpUSXlKVE5CSlRkQ0pUZEVKVEpESlRJeVkyaHBiR1J5Wlc0bE1qSWxNMEVsTlVJbE5VUWxNa01sTWpKeVpYTnBlbVZFYVhJbE1qSWxNMEVsTlVJbE1qSjBiQ1V5TWlVeVF5VXlNblJ5SlRJeUpUSkRKVEl5WW5JbE1qSWxNa01sTWpKaWJDVXlNaVUxUkNVeVF5VXlNbTVoYldVbE1qSWxNMEVsTWpKMFpYaDBKVEl5SlRKREpUSXlabWxzYkZOMGVXeGxKVEl5SlROQkpUZEN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TmxPRGM1WlRsaU9EUTBaU1V5TWlVeVF5VXlNbU5oZEdWbmIzSjVKVEl5SlROQkpUSXlZbUZ6YVdNbE1qSWxNa01sTWpKc2IyTnJaV1FsTWpJbE0wRm1ZV3h6WlNVM1JDVXlReVV5TWpFMlpHSmhaRGsyT1dGbU9UazBKVEl5SlROQkpUZENKVEl5Y0dGeVpXNTBKVEl5SlROQkpUSXlKVEl5SlRKREpUSXliR2x1YXlVeU1pVXpRU1V5TWlVeU1pVXlReVV5TW5Ob1lYQmxVM1I1YkdVbE1qSWxNMEVsTjBJbE1qSmhiSEJvWVNVeU1pVXpRVEVsTjBRbE1rTWxNakowWlhoMFFteHZZMnNsTWpJbE0wRWxOVUlsTjBJbE1qSndiM05wZEdsdmJpVXlNaVV6UVNVM1FpVXlNbmNsTWpJbE0wRWxNakozTFRJd0pUSXlKVEpESlRJeWFDVXlNaVV6UVNVeU1tZ2xNaklsTWtNbE1qSjRKVEl5SlROQk1UQWxNa01sTWpKNUpUSXlKVE5CTUNVM1JDVXlReVV5TW5SbGVIUWxNaklsTTBFbE1qSW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WpKbWIyNTBSbUZ0YVd4NUpUSXlKVE5CSlRJeUpVVTVKVUpDSlRreEpVVTBKVUpFSlRrekpUSXlKVEpESlRJeWMybDZaU1V5TWlVelFURTNKVEpESlRJeWRHVjRkRUZzYVdkdUpUSXlKVE5CSlRJeWNtbG5hSFFsTWpJbE4wUWxNa01sTWpKMGFYUnNaU1V5TWlVelFTVXlNaVZGTlNWQ1F5VTRNQ1ZGTlNWQk55VTRRaVV5UmlWRk55VkNRaVU1TXlWRk5pVTVSQ1U1UmlVeU1pVXlReVV5TW1SaGRHRkJkSFJ5YVdKMWRHVnpKVEl5SlROQkpUVkNKVGRDSlRJeWJtRnRaU1V5TWlVelFTVXlNaVZGTlNWQ1FTVTRSaVZGTlNVNFJpVkNOeVV5TWlVeVF5VXlNbWxrSlRJeUpUTkJKVEl5TVRaa1ltRmtPVFk1WWpBNVpURWxNaklsTWtNbE1qSmpZWFJsWjI5eWVTVXlNaVV6UVNVeU1tUmxabUYxYkhRbE1qSWxNa01sTWpKMGVYQmxKVEl5SlROQkpUSXliblZ0WW1WeUpUSXlKVEpESlRJeWRtRnNkV1VsTWpJbE0wRWxNaklsTWpJbE4wUWxNa01sTjBJbE1qSnVZVzFsSlRJeUpUTkJKVEl5SlVVMUpUa3dKVGhFSlVVM0pVRTNKVUl3SlRJeUpUSkRKVEl5YVdRbE1qSWxNMEVsTWpJeE5tUmlZV1E1TmpsaU1HVmxPU1V5TWlVeVF5VXlNbU5oZEdWbmIzSjVKVEl5SlROQkpUSXlaR1ZtWVhWc2RDVXlNaVV5UXlVeU1uUjVjR1VsTWpJbE0wRWxNakp6ZEhKcGJtY2xNaklsTWtNbE1qSjJZV3gxWlNVeU1pVXpRU1V5TWlVeU1pVTNSQ1V5UXlVM1FpVXlNbTVoYldVbE1qSWxNMEVsTWpJbFJUWWxPRGtsT0RBbFJUWWxPVU1sT0RrbFJUZ2xPREFsT0RVbE1qSWxNa01sTWpKcFpDVXlNaVV6UVNVeU1qRTJaR0poWkRrMk9XSXdZakU0SlRJeUpUSkRKVEl5WTJGMFpXZHZjbmtsTWpJbE0wRWxNakprWldaaGRXeDBKVEl5SlRKREpUSXlkSGx3WlNVeU1pVXpRU1V5TW5OMGNtbHVaeVV5TWlVeVF5VXlNblpoYkhWbEpUSXlKVE5CSlRJeUpUSXlKVGRFSlRKREpUZENKVEl5Ym1GdFpTVXlNaVV6UVNVeU1pVkZPQ1ZDUmlVNVJTVkZOaVU0UlNWQk5TVXlNaVV5UXlVeU1tbGtKVEl5SlROQkpUSXlNVFprWW1Ga09UWTVZakEwWkRjbE1qSWxNa01sTWpKallYUmxaMjl5ZVNVeU1pVXpRU1V5TW1SbFptRjFiSFFsTWpJbE1rTWxNakowZVhCbEpUSXlKVE5CSlRJeWJHbHVheVV5TWlVeVF5VXlNblpoYkhWbEpUSXlKVE5CSlRJeUpUSXlKVGRFSlRKREpUZENKVEl5Ym1GdFpTVXlNaVV6UVNVeU1pVkZOQ1ZDUlNWQ1JpVkZOeVZCUXlWQ1FTVXlNaVV5UXlVeU1tbGtKVEl5SlROQkpUSXlNVFprWW1Ga09UWTVZakEwTm1VbE1qSWxNa01sTWpKallYUmxaMjl5ZVNVeU1pVXpRU1V5TW1SbFptRjFiSFFsTWpJbE1rTWxNakowZVhCbEpUSXlKVE5CSlRJeWMzUnlhVzVuSlRJeUpUSkRKVEl5ZG1Gc2RXVWxNaklsTTBFbE1qSWxNaklsTjBRbE1rTWxOMElsTWpKdVlXMWxKVEl5SlROQkpUSXlKVVUySlRnNEpUa3dKVVUySlRsREpVRkRKVEl5SlRKREpUSXlhV1FsTWpJbE0wRWxNakl4Tm1SaVlXUTVOamxpTUdZM1pTVXlNaVV5UXlVeU1tTmhkR1ZuYjNKNUpUSXlKVE5CSlRJeVpHVm1ZWFZzZENVeU1pVXlReVV5TW5SNWNHVWxNaklsTTBFbE1qSnVkVzFpWlhJbE1qSWxNa01sTWpKMllXeDFaU1V5TWlVelFTVXlNaVV5TWlVM1JDVXlReVUzUWlVeU1tNWhiV1VsTWpJbE0wRWxNaklsUlRZbE9UY2xRallsUlRrbE9UY2xRalFsTWpJbE1rTWxNakpwWkNVeU1pVXpRU1V5TWpFMlpHSmhaRGsyT1dJd1pqY3pKVEl5SlRKREpUSXlZMkYwWldkdmNua2xNaklsTTBFbE1qSmtaV1poZFd4MEpUSXlKVEpESlRJeWRIbHdaU1V5TWlVelFTVXlNbTUxYldKbGNpVXlNaVV5UXlVeU1uWmhiSFZsSlRJeUpUTkJKVEl5SlRJeUpUZEVKVEpESlRkQ0pUSXlibUZ0WlNVeU1pVXpRU1V5TWlWRk9TVTRNeVZCT0NWRk9TVTVOeVZCT0NVeU1pVXlReVV5TW1sa0pUSXlKVE5CSlRJeU1UWmtZbUZrT1RZNVlqQmpaRFVsTWpJbE1rTWxNakpqWVhSbFoyOXllU1V5TWlVelFTVXlNbVJsWm1GMWJIUWxNaklsTWtNbE1qSjBlWEJsSlRJeUpUTkJKVEl5YzNSeWFXNW5KVEl5SlRKREpUSXlkbUZzZFdVbE1qSWxNMEVsTWpJbE1qSWxOMFFsTWtNbE4wSWxNakp1WVcxbEpUSXlKVE5CSlRJeUpVVTRKVUpGSlRrekpVVTFKVGcxSlVFMUpUSXlKVEpESlRJeWFXUWxNaklsTTBFbE1qSXhObVJpWVdRNU5qbGlNR1ZtWlNVeU1pVXlReVV5TW1OaGRHVm5iM0o1SlRJeUpUTkJKVEl5WkdWbVlYVnNkQ1V5TWlVeVF5VXlNblI1Y0dVbE1qSWxNMEVsTWpKemRISnBibWNsTWpJbE1rTWxNakoyWVd4MVpTVXlNaVV6UVNVeU1pVXlNaVUzUkNVeVF5VTNRaVV5TW01aGJXVWxNaklsTTBFbE1qSWxSVGdsUWtVbE9UTWxSVFVsT0RjbFFrRWxNaklsTWtNbE1qSnBaQ1V5TWlVelFTVXlNakUyWkdKaFpEazJPV0l3WkdGaEpUSXlKVEpESlRJeVkyRjBaV2R2Y25rbE1qSWxNMEVsTWpKa1pXWmhkV3gwSlRJeUpUSkRKVEl5ZEhsd1pTVXlNaVV6UVNVeU1uTjBjbWx1WnlVeU1pVXlReVV5TW5aaGJIVmxKVEl5SlROQkpUSXlKVEl5SlRkRUpUSkRKVGRDSlRJeWJtRnRaU1V5TWlVelFTVXlNaVZGT1NWQk15VTRSU1ZGT1NVNU9TVkJPU1V5TWlVeVF5VXlNbWxrSlRJeUpUTkJKVEl5TVRaa1ltRmtPVFk1WWpBME5EZ2xNaklsTWtNbE1qSmpZWFJsWjI5eWVTVXlNaVV6UVNVeU1tUmxabUYxYkhRbE1qSWxNa01sTWpKMGVYQmxKVEl5SlROQkpUSXljM1J5YVc1bkpUSXlKVEpESlRJeWRtRnNkV1VsTWpJbE0wRWxNaklsTWpJbE4wUWxNa01sTjBJbE1qSnVZVzFsSlRJeUpUTkJKVEl5SlVVMUpVRTBKVGczSlVVMkpVSXpKVUU0SlRJeUpUSkRKVEl5YVdRbE1qSWxNMEVsTWpJeE5tUmlZV1E1TmpsaU1ESmpNaVV5TWlVeVF5VXlNbU5oZEdWbmIzSjVKVEl5SlROQkpUSXlaR1ZtWVhWc2RDVXlNaVV5UXlVeU1uUjVjR1VsTWpJbE0wRWxNakp6ZEhKcGJtY2xNaklsTWtNbE1qSjJZV3gxWlNVeU1pVXpRU1V5TWlVeU1pVTNSQ1UxUkNVeVF5VXlNbkJ5YjNCekpUSXlKVE5CSlRkQ0pUSXllbWx1WkdWNEpUSXlKVE5CTnlVeVF5VXlNbmNsTWpJbE0wRTBNamN1TkRFNU56STBOemN3TmpReU1qTWxNa01sTWpKb0pUSXlKVE5CTkRjdU9ESXhOREk0TlRjeE5ESTROVFUxSlRKREpUSXllQ1V5TWlVelFUUTJKVEpESlRJeWVTVXlNaVV6UVRJNU1TNHhOemcxTnpFME1qZzFOekUwSlRKREpUSXlZVzVuYkdVbE1qSWxNMEV3SlRkRUpUSkRKVEl5Y0dGMGFDVXlNaVV6UVNVMVFpVTNRaVV5TW1GamRHbHZibk1sTWpJbE0wRWxOVUlsTjBJbE1qSjRKVEl5SlROQkpUSXlUV0YwYUM1dGFXNG9keVV5UTJncEpUSkdNeVV5TWlVeVF5VXlNbUZqZEdsdmJpVXlNaVV6UVNVeU1tMXZkbVVsTWpJbE1rTWxNako1SlRJeUpUTkJKVEl5TUNVeU1pVTNSQ1V5UXlVM1FpVXlNbmdsTWpJbE0wRWxNakozTFUxaGRHZ3ViV2x1S0hjbE1rTm9LU1V5UmpNbE1qSWxNa01sTWpKaFkzUnBiMjRsTWpJbE0wRWxNakpzYVc1bEpUSXlKVEpESlRJeWVTVXlNaVV6UVNVeU1qQWxNaklsTjBRbE1rTWxOMElsTWpKNU1TVXlNaVV6UVNVeU1qQWxNaklsTWtNbE1qSjRKVEl5SlROQkpUSXlkeTFOWVhSb0xtMXBiaWgzSlRKRGFDa2xNa1l6SlRJeUpUSkRKVEl5WVdOMGFXOXVKVEl5SlROQkpUSXlZM1Z5ZG1VbE1qSWxNa01sTWpKNU1pVXlNaVV6UVNVeU1tZ2xNaklsTWtNbE1qSjVKVEl5SlROQkpUSXlhQ1V5TWlVeVF5VXlNbmd4SlRJeUpUTkJKVEl5ZHlVeVFrMWhkR2d1YldsdUtIY2xNa05vS1NVeVJqTWxNa1l6SlRJeUpUSkRKVEl5ZURJbE1qSWxNMEVsTWpKM0pUSkNUV0YwYUM1dGFXNG9keVV5UTJncEpUSkdNeVV5UmpNbE1qSWxOMFFsTWtNbE4wSWxNako0SlRJeUpUTkJKVEl5VFdGMGFDNXRhVzRvZHlVeVEyZ3BKVEpHTXlVeU1pVXlReVV5TW1GamRHbHZiaVV5TWlVelFTVXlNbXhwYm1VbE1qSWxNa01sTWpKNUpUSXlKVE5CSlRJeWFDVXlNaVUzUkNVeVF5VTNRaVV5TW5reEpUSXlKVE5CSlRJeWFDVXlNaVV5UXlVeU1uZ2xNaklsTTBFbE1qSk5ZWFJvTG0xcGJpaDNKVEpEYUNrbE1rWXpKVEl5SlRKREpUSXlZV04wYVc5dUpUSXlKVE5CSlRJeVkzVnlkbVVsTWpJbE1rTWxNako1TWlVeU1pVXpRU1V5TWpBbE1qSWxNa01sTWpKNUpUSXlKVE5CSlRJeU1DVXlNaVV5UXlVeU1uZ3hKVEl5SlROQkpUSXlMVTFoZEdndWJXbHVLSGNsTWtOb0tTVXlSak1sTWtZekpUSXlKVEpESlRJeWVESWxNaklsTTBFbE1qSXRUV0YwYUM1dGFXNG9keVV5UTJncEpUSkdNeVV5UmpNbE1qSWxOMFFsTWtNbE4wSWxNakpoWTNScGIyNGxNaklsTTBFbE1qSmpiRzl6WlNVeU1pVTNSQ1UxUkNVM1JDVTFSQ1V5UXlVeU1teHBibVZUZEhsc1pTVXlNaVV6UVNVM1FpVXlNbXhwYm1WRGIyeHZjaVV5TWlVelFTVXlNakkwTmlVeVF6RXhOeVV5UXpFeU1TVXlNaVUzUkNVeVF5VXlNbU5vYVd4a2NtVnVKVEl5SlROQkpUVkNKVFZFSlRKREpUSXljbVZ6YVhwbFJHbHlKVEl5SlROQkpUVkNKVEl5ZEd3bE1qSWxNa01sTWpKMGNpVXlNaVV5UXlVeU1tSnlKVEl5SlRKREpUSXlZbXdsTWpJbE5VUWxNa01sTWpKdVlXMWxKVEl5SlROQkpUSXlkR1Z5YldsdVlYUnZjaVV5TWlVeVF5VXlNbVpwYkd4VGRIbHNaU1V5TWlVelFTVTNR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WmtZbUZrT1RZNVlXWTVPVFFsTWpJbE1rTWxNakpqWVhSbFoyOXllU1V5TWlVelFTVXlNbVpzYjNjbE1qSWxNa01sTWpKc2IyTnJaV1FsTWpJbE0wRm1ZV3h6WlNVM1JDVXlReVV5TWpFMlpHSmhaRGsyT1dGbU1URTBKVEl5SlROQkpUZENKVEl5Y0dGeVpXNTBKVEl5SlROQkpUSXlKVEl5SlRKREpUSXliR2x1YXlVeU1pVXpRU1V5TWlVeU1pVXlReVV5TW5Ob1lYQmxVM1I1YkdVbE1qSWxNMEVsTjBJbE1qSmhiSEJvWVNVeU1pVXpRVEVsTjBRbE1rTWxNakowWlhoMFFteHZZMnNsTWpJbE0wRWxOVUlsTjBJbE1qSndiM05wZEdsdmJpVXlNaVV6UVNVM1FpVXlNbmNsTWpJbE0wRWxNakozTFRJd0pUSXlKVEpESlRJeWFDVXlNaVV6UVNVeU1tZ2xNaklsTWtNbE1qSjRKVEl5SlROQk1UQWxNa01sTWpKNUpUSXlKVE5CTUNVM1JDVXlReVV5TW5SbGVIUWxNaklsTTBFbE1qSWxSVFFsUWtFbE9FSWxSVFFsUWtJbFFqWWxSVFlsUVRNbE9EQWxSVFlsUWpVbE9FSWxSVFFsUWpnbE9FVWxSVFVsT0RnbE9EWWxSVGNsUWpFbFFrSW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WpKbWIyNTBSbUZ0YVd4NUpUSXlKVE5CSlRJeUpVVTVKVUpDSlRreEpVVTBKVUpFSlRrekpUSXlKVEpESlRJeVkyOXNiM0lsTWpJbE0wRWxNakl5TlRVbE1rTXlOVFVsTWtNeU5UVWxNaklsTWtNbE1qSnphWHBsSlRJeUpUTkJNVFlsTjBRbE1rTWxNakowYVhSc1pTVXlNaVV6UVNVeU1pVkZOU1ZDUXlVNE1DVkZOU1ZCTnlVNFFpVXlSaVZGTnlWQ1FpVTVNeVZGTmlVNVJDVTVSaVV5TWlVeVF5VXlNbVJoZEdGQmRIUnlhV0oxZEdWekpUSXlKVE5CSlRWQ0pUZENKVEl5Ym1GdFpTVXlNaVV6UVNVeU1pVkZOU1ZDUVNVNFJpVkZOU1U0UmlWQ055VXlNaVV5UXlVeU1tbGtKVEl5SlROQkpUSXlNVFprWW1Ga09UWTVZakUxTURFbE1qSWxNa01sTWpKallYUmxaMjl5ZVNVeU1pVXpRU1V5TW1SbFptRjFiSFFsTWpJbE1rTWxNakowZVhCbEpUSXlKVE5CSlRJeWJuVnRZbVZ5SlRJeUpUSkRKVEl5ZG1Gc2RXVWxNaklsTTBFbE1qSWxNaklsTjBRbE1rTWxOMElsTWpKdVlXMWxKVEl5SlROQkpUSXlKVVUxSlRrd0pUaEVKVVUzSlVFM0pVSXdKVEl5SlRKREpUSXlhV1FsTWpJbE0wRWxNakl4Tm1SaVlXUTVOamxpTVRZNE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aa1ltRmtPVFk1WWpFNFlXWWxNaklsTWtNbE1qSmpZWFJsWjI5eWVTVXlNaVV6UVNVeU1tUmxabUYxYkhRbE1qSWxNa01sTWpKMGVYQmxKVEl5SlROQkpUSXljM1J5YVc1bkpUSXlKVEpESlRJeWRtRnNkV1VsTWpJbE0wRWxNaklsTWpJbE4wUWxNa01sTjBJbE1qSnVZVzFsSlRJeUpUTkJKVEl5SlVVNEpVSkdKVGxGSlVVMkpUaEZKVUUxSlRJeUpUSkRKVEl5YVdRbE1qSWxNMEVsTWpJeE5tUmlZV1E1TmpsaU1UVmxZeVV5TWlVeVF5VXlNbU5oZEdWbmIzSjVKVEl5SlROQkpUSXlaR1ZtWVhWc2RDVXlNaVV5UXlVeU1uUjVjR1VsTWpJbE0wRWxNakpzYVc1ckpUSXlKVEpESlRJeWRtRnNkV1VsTWpJbE0wRWxNaklsTWpJbE4wUWxNa01sTjBJbE1qSnVZVzFsSlRJeUpUTkJKVEl5SlVVMEpVSkZKVUpHSlVVM0pVRkRKVUpCSlRJeUpUSkRKVEl5YVdRbE1qSWxNMEVsTWpJeE5tUmlZV1E1TmpsaU1XUTVNaVV5TWlVeVF5VXlNbU5oZEdWbmIzSjVKVEl5SlROQkpUSXlaR1ZtWVhWc2RDVXlNaVV5UXlVeU1uUjVjR1VsTWpJbE0wRWxNakp6ZEhKcGJtY2xNaklsTWtNbE1qSjJZV3gxWlNVeU1pVXpRU1V5TWlVeU1pVTNSQ1V5UXlVM1FpVXlNbTVoYldVbE1qSWxNMEVsTWpJbFJUWWxPRGdsT1RBbFJUWWxPVU1sUVVNbE1qSWxNa01sTWpKcFpDVXlNaVV6UVNVeU1qRTJaR0poWkRrMk9XSXhNRGMzSlRJeUpUSkRKVEl5WTJGMFpXZHZjbmtsTWpJbE0wRWxNakprWldaaGRXeDBKVEl5SlRKREpUSXlkSGx3WlNVeU1pVXpRU1V5TW01MWJXSmxjaVV5TWlVeVF5VXlNblpoYkhWbEpUSXlKVE5CSlRJeUpUSXlKVGRFSlRKREpUZENKVEl5Ym1GdFpTVXlNaVV6UVNVeU1pVkZOaVU1TnlWQ05pVkZPU1U1TnlWQ05DVXlNaVV5UXlVeU1tbGtKVEl5SlROQkpUSXlNVFprWW1Ga09UWTVZakZrT1RRbE1qSWxNa01sTWpKallYUmxaMjl5ZVNVeU1pVXpRU1V5TW1SbFptRjFiSFFsTWpJbE1rTWxNakowZVhCbEpUSXlKVE5CSlRJeWJuVnRZbVZ5SlRJeUpUSkRKVEl5ZG1Gc2RXVWxNaklsTTBFbE1qSWxNaklsTjBRbE1rTWxOMElsTWpKdVlXMWxKVEl5SlROQkpUSXlKVVU1SlRnekpVRTRKVVU1SlRrM0pVRTRKVEl5SlRKREpUSXlhV1FsTWpJbE0wRWxNakl4Tm1SaVlXUTVOamxpTVRnM1pDVXlNaVV5UXlVeU1tTmhkR1ZuYjNKNUpUSXlKVE5CSlRJeVpHVm1ZWFZzZENVeU1pVXlReVV5TW5SNWNHVWxNaklsTTBFbE1qSnpkSEpwYm1jbE1qSWxNa01sTWpKMllXeDFaU1V5TWlVelFTVXlNaVV5TWlVM1JDVXlReVUzUWlVeU1tNWhiV1VsTWpJbE0wRWxNaklsUlRnbFFrVWxPVE1sUlRVbE9EVWxRVFVsTWpJbE1rTWxNakpwWkNVeU1pVXpRU1V5TWpFMlpHSmhaRGsyT1dJeFpEQTNKVEl5SlRKREpUSXlZMkYwWldkdmNua2xNaklsTTBFbE1qSmtaV1poZFd4MEpUSXlKVEpESlRJeWRIbHdaU1V5TWlVelFTVXlNbk4wY21sdVp5VXlNaVV5UXlVeU1uWmhiSFZsSlRJeUpUTkJKVEl5SlRJeUpUZEVKVEpESlRkQ0pUSXlibUZ0WlNVeU1pVXpRU1V5TWlWRk9DVkNSU1U1TXlWRk5TVTROeVZDUVNVeU1pVXlReVV5TW1sa0pUSXlKVE5CSlRJeU1UWmtZbUZrT1RZNVlqRmtORGdsTWpJbE1rTWxNakpqWVhSbFoyOXllU1V5TWlVelFTVXlNbVJsWm1GMWJIUWxNaklsTWtNbE1qSjBlWEJsSlRJeUpUTkJKVEl5YzNSeWFXNW5KVEl5SlRKREpUSXlkbUZzZFdVbE1qSWxNMEVsTWpJbE1qSWxOMFFsTWtNbE4wSWxNakp1WVcxbEpUSXlKVE5CSlRJeUpVVTVKVUV6SlRoRkpVVTVKVGs1SlVFNUpUSXlKVEpESlRJeWFXUWxNaklsTTBFbE1qSXhObVJpWVdRNU5qbGlNVGMxWWlVeU1pVXlReVV5TW1OaGRHVm5iM0o1SlRJeUpUTkJKVEl5WkdWbVlYVnNkQ1V5TWlVeVF5VXlNblI1Y0dVbE1qSWxNMEVsTWpKemRISnBibWNsTWpJbE1rTWxNakoyWVd4MVpTVXlNaVV6UVNVeU1pVXlNaVUzUkNVeVF5VTNRaVV5TW01aGJXVWxNaklsTTBFbE1qSWxSVFVsUVRRbE9EY2xSVFlsUWpNbFFUZ2xNaklsTWtNbE1qSnBaQ1V5TWlVelFTVXlNakUyWkdKaFpEazJPV0l4T0dOa0pUSXlKVEpESlRJeVkyRjBaV2R2Y25rbE1qSWxNMEVsTWpKa1pXWmhkV3gwSlRJeUpUSkRKVEl5ZEhsd1pTVXlNaVV6UVNVeU1uTjBjbWx1WnlVeU1pVXlReVV5TW5aaGJIVmxKVEl5SlROQkpUSXlKVEl5SlRkRUpUVkVKVEpESlRJeWNISnZjSE1sTWpJbE0wRWxOMElsTWpKNmFXNWtaWGdsTWpJbE0wRTRKVEpESlRJeWR5VXlNaVV6UVRFd01pNDBOREkyTmpBMU5UQTBOVGcyTkNVeVF5VXlNbWdsTWpJbE0wRTBOeTQ0TWpFME1qZzFOekUwTWpnMU5UVWxNa01sTWpKNEpUSXlKVE5CTkRRdU56YzROalk1TnpJME56Y3dOamdsTWtNbE1qSmhibWRzWlNVeU1pVXpRVEFsTWtNbE1qSjVKVEl5SlROQk1qa3hMakUzT0RVM01UUXlPRFUzTVRRbE4wUWxNa01sTWpKd1lYUm9KVEl5SlROQkpUVkNKVGRDSlRJeVlXTjBhVzl1Y3lVeU1pVXpRU1UxUWlVM1FpVXlNbmdsTWpJbE0wRWxNakpOWVhSb0xtMXBiaWgzSlRKRGFDa2xNa1l6SlRJeUpUSkRKVEl5WVdOMGFXOXVKVEl5SlROQkpUSXliVzkyWlNVeU1pVXlReVV5TW5rbE1qSWxNMEVsTWpJd0pUSXlKVGRFSlRKREpUZENKVEl5ZUNVeU1pVXpRU1V5TW5jdFRXRjBhQzV0YVc0b2R5VXlRMmdwSlRKR015VXlNaVV5UXlVeU1tRmpkR2x2YmlVeU1pVXpRU1V5TW14cGJtVWxNaklsTWtNbE1qSjVKVEl5SlROQkpUSXlNQ1V5TWlVM1JDVXlReVUzUWlVeU1ua3hKVEl5SlROQkpUSXlNQ1V5TWlVeVF5VXlNbmdsTWpJbE0wRWxNakozTFUxaGRHZ3ViV2x1S0hjbE1rTm9LU1V5UmpNbE1qSWxNa01sTWpKaFkzUnBiMjRsTWpJbE0wRWxNakpqZFhKMlpTVXlNaVV5UXlVeU1ua3lKVEl5SlROQkpUSXlhQ1V5TWlVeVF5VXlNbmtsTWpJbE0wRWxNakpvSlRJeUpUSkRKVEl5ZURFbE1qSWxNMEVsTWpKM0pUSkNUV0YwYUM1dGFXNG9keVV5UTJncEpUSkdNeVV5UmpNbE1qSWxNa01sTWpKNE1pVXlNaVV6UVNVeU1uY2xNa0pOWVhSb0xtMXBiaWgzSlRKRGFDa2xNa1l6SlRKR015VXlNaVUzUkNVeVF5VTNRaVV5TW5nbE1qSWxNMEVsTWpKTllYUm9MbTFwYmloM0pUSkRhQ2tsTWtZekpUSXlKVEpESlRJeVlXTjBhVzl1SlRJeUpUTkJKVEl5YkdsdVpTVXlNaVV5UXlVeU1ua2xNaklsTTBFbE1qSm9KVEl5SlRkRUpUSkRKVGRDSlRJeWVURWxNaklsTTBFbE1qSm9KVEl5SlRKREpUSXllQ1V5TWlVelFTVXlNazFoZEdndWJXbHVLSGNsTWtOb0tTVXlSak1sTWpJbE1rTWxNakpoWTNScGIyNGxNaklsTTBFbE1qSmpkWEoyWlNVeU1pVXlReVV5TW5reUpUSXlKVE5CSlRJeU1DVXlNaVV5UXlVeU1ua2xNaklsTTBFbE1qSXdKVEl5SlRKREpUSXllREVsTWpJbE0wRWxNakl0VFdGMGFDNXRhVzRvZHlVeVEyZ3BKVEpHTXlVeVJqTWxNaklsTWtNbE1qSjRNaVV5TWlVelFTVXlNaTFOWVhSb0xtMXBiaWgzSlRKRGFDa2xNa1l6SlRKR015VXlNaVUzUkNVeVF5VTNRaVV5TW1GamRHbHZiaVV5TWlVelFTVXlNbU5zYjNObEpUSXlKVGRFSlRWRUpUZEVKVFZFSlRKREpUSXliR2x1WlZOMGVXeGxKVEl5SlROQkpUZENKVEl5YkdsdVpVTnZiRzl5SlRJeUpUTkJKVEl5TWpVeEpUSkRPRFFsTWtNek1TVXlNaVUzUkNVeVF5VXlNbU5vYVd4a2NtVnVKVEl5SlROQkpUVkNKVFZFSlRKREpUSXljbVZ6YVhwbFJHbHlKVEl5SlROQkpUVkNKVEl5ZEd3bE1qSWxNa01sTWpKMGNpVXlNaVV5UXlVeU1tSnlKVEl5SlRKREpUSXlZbXdsTWpJbE5VUWxNa01sTWpKdVlXMWxKVEl5SlROQkpUSXlkR1Z5YldsdVlYUnZjaVV5TWlVeVF5VXlNbVpwYkd4VGRIbHNaU1V5TWlVelFTVTNRaVV5TW1OdmJHOXlKVEl5SlROQkpUSXlNalV4SlRKRE9EUWxNa016TVNVeU1pVXlReVV5TW5SNWNHVWxNaklsTTBFbE1qSnpiMnhwWkNVeU1pVTNSQ1V5UXlVeU1tRjBkSEpwWW5WMFpTVXlNaVV6UVNVM1FpVXlNbU52Ym5SaGFXNWxjaVV5TWlVelFXWmhiSE5sSlRKREpUSXljbTkwWVhSaFlteGxKVEl5SlROQmRISjFaU1V5UXlVeU1uWnBjMmxpYkdVbE1qSWxNMEYwY25WbEpUSkRKVEl5WTI5c2JHRndjMkZpYkdVbE1qSWxNMEZtWVd4elpTVXlReVV5TW1OdmJHeGhjSE5sWkNVeU1pVXpRV1poYkhObEpUSkRKVEl5YkdsdWEyRmliR1VsTWpJbE0wRjBjblZsSlRKREpUSXliV0Z5YTJWeVQyWm1jMlYwSlRJeUpUTkJOU1UzUkNVeVF5VXlNbWxrSlRJeUpUTkJKVEl5TVRaa1ltRmtPVFk1WVdZeE1UUWxNaklsTWtNbE1qSmpZWFJsWjI5eWVTVXlNaVV6UVNVeU1tWnNiM2NsTWpJbE1rTWxNakpzYjJOclpXUWxNaklsTTBGbVlXeHpaU1UzUkNVeVF5VXlNakUyWkdKaFpEZzBPR1V6TTJVMEpUSXlKVE5CSlRkQ0pUSXljR0Z5Wlc1MEpUSXlKVE5CSlRJeUpUSXlKVEpESlRJeWJHbHVheVV5TWlVelFTVXlNaVV5TWlVeVF5VXlNbk5vWVhCbFUzUjViR1VsTWpJbE0wRWxOMElsTWpKaGJIQm9ZU1V5TWlVelFURWxOMFFsTWtNbE1qSjBaWGgwUW14dlkyc2xNaklsTTBFbE5VSWxOMElsTWpKd2IzTnBkR2x2YmlVeU1pVXpRU1UzUWlVeU1uY2xNaklsTTBFbE1qSjNKVEl5SlRKREpUSXlhQ1V5TWlVelFTVXlNbWdsTWpJbE1rTWxNako0SlRJeUpUTkJNQ1V5UXlVeU1ua2xNaklsTTBFd0pUZEVKVEpESlRJeWRHVjRkQ1V5TWlVelFTVXlNaVZGT1NVNVJpVkNNeVZGT1NWQk1pVTVNU1ZGTkNWQ1JpVkJNU1ZGTlNVNFJpVkNOeVZGT0NWQk1pVkJRaVZGT1NWQk1pVTROQ1ZGTlNWQk5DVTROQ1ZGTnlVNU1DVTROaVZGTlNWQ09TVkNOaVZGT0NWQ1JDVkJReVZGTlNVNFF5VTVOaVZGTkNWQ09DVkNRU1ZGTnlVNE9TVkNPU1ZGTlNWQ1JTVTRNU1ZGT0NWQk1TVkJPQ1ZGTnlWQk5DVkNRU1ZGTXlVNE1DVTRNaVZGTlNWQ09DVkNPQ1ZGT0NWQk55VTRNU1ZGTnlVNVFTVTROQ1ZGTnlVNE9TVkNPU1ZGTlNWQ1JTVTRNU1ZGTlNVNFF5VTROU1ZGTmlVNFFpVkJReVZGTmlWQk1pVTROU1ZGTlNWQ01DVTVOQ1ZGT1NWQk1pVTVNU1ZGTnlVNFJTVTROeVZGTlNVNE1DVTVNaVZGT0NWQ01DVkNNU1ZGTnlWQ015VkNRaVZGTmlVNU5TVkNNQ1ZGUmlWQ1F5VTRPRTFHUTBNbFJVWWxRa01sT0RrbFJUTWxPREFsT0RFbFJUVWxRVE1sUWpBbFJUZ2xRakFsUWpFbFJUVWxPVUlsUWtVbFJUY2xRVVFsT0RrbFJVWWxRa01sT0VNbFJUZ2xRa1lsT1RrbFJUUWxRa0VsT1VJbFJUY2xPRGtsUWprbFJUVWxRa1VsT0RFbFJUY2xPVFFsUVRnbFJUUWxRa0VsT0VVbFJUVWxPVEFsT0VVbFJUY2xRa0lsUVVRbFJUY2xPVUVsT0RRbFJUUWxRa0VsT0VJbFJUUWxRa0lsUWpZbFJUWWxRVE1sT0RBbFJUWWxRalVsT0VJbFJUVWxPVElsT0VNbFJUVWxRVVVsT1VFbFJUUWxRa1FsT0VRbFJUTWxPREFsT0RJ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NakptYjI1MFJtRnRhV3g1SlRJeUpUTkJKVEl5SlVVNUpVSkNKVGt4SlVVMEpVSkVKVGt6SlRJeUpUSkRKVEl5YzJsNlpTVXlNaVV6UVRFMUpUZEVKVEpESlRJeWRHbDBiR1VsTWpJbE0wRWxNaklsUlRZbE9UWWxPRGNsUlRZbE9VTWxRVU1sTWpJbE1rTWxNakprWVhSaFFYUjBjbWxpZFhSbGN5VXlNaVV6UVNVMVFpVTNRaVV5TW01aGJXVWxNaklsTTBFbE1qSWxSVFVsUWtFbE9FWWxSVFVsT0VZbFFqY2xNaklsTWtNbE1qSnBaQ1V5TWlVelFTVXlNakUyWkdKaFpEZzBPR1UzTkdVMkpUSXlKVEpESlRJeVkyRjBaV2R2Y25rbE1qSWxNMEVsTWpKa1pXWmhkV3gwSlRJeUpUSkRKVEl5ZEhsd1pTVXlNaVV6UVNVeU1tNTFiV0psY2lVeU1pVXlReVV5TW5aaGJIVmxKVEl5SlROQkpUSXlKVEl5SlRkRUpUSkRKVGRDSlRJeWJtRnRaU1V5TWlVelFTVXlNaVZGTlNVNU1DVTRSQ1ZGTnlWQk55VkNNQ1V5TWlVeVF5VXlNbWxrSlRJeUpUTkJKVEl5TVRaa1ltRmtPRFE0WlRjeVpqa2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tUmlZV1E0TkRobE56Y3paaVV5TWlVeVF5VXlNbU5oZEdWbmIzSjVKVEl5SlROQkpUSXlaR1ZtWVhWc2RDVXlNaVV5UXlVeU1uUjVjR1VsTWpJbE0wRWxNakp6ZEhKcGJtY2xNaklsTWtNbE1qSjJZV3gxWlNVeU1pVXpRU1V5TWlVeU1pVTNSQ1V5UXlVM1FpVXlNbTVoYldVbE1qSWxNMEVsTWpJbFJUZ2xRa1lsT1VVbFJUWWxPRVVsUVRVbE1qSWxNa01sTWpKcFpDVXlNaVV6UVNVeU1qRTJaR0poWkRnME9HVTNaR1prSlRJeUpUSkRKVEl5WTJGMFpXZHZjbmtsTWpJbE0wRWxNakprWldaaGRXeDBKVEl5SlRKREpUSXlkSGx3WlNVeU1pVXpRU1V5TW14cGJtc2xNaklsTWtNbE1qSjJZV3gxWlNVeU1pVXpRU1V5TWlVeU1pVTNSQ1V5UXlVM1FpVXlNbTVoYldVbE1qSWxNMEVsTWpJbFJUUWxRa1VsUWtZbFJUY2xRVU1sUWtFbE1qSWxNa01sTWpKcFpDVXlNaVV6UVNVeU1qRTJaR0poWkRnME9HVTNOV0pqSlRJeUpUSkRKVEl5WTJGMFpXZHZjbmtsTWpJbE0wRWxNakprWldaaGRXeDBKVEl5SlRKREpUSXlkSGx3WlNVeU1pVXpRU1V5TW5OMGNtbHVaeVV5TWlVeVF5VXlNblpoYkhWbEpUSXlKVE5CSlRJeUpUSXlKVGRFSlRWRUpUSkRKVEl5Y0hKdmNITWxNaklsTTBFbE4wSWxNako2YVc1a1pYZ2xNaklsTTBFMkpUSkRKVEl5ZHlVeU1pVXpRVE15TVM0MUpUSkRKVEl5YUNVeU1pVXpRVFUySlRKREpUSXllQ1V5TWlVelFURTBOaVV5UXlVeU1ua2xNaklsTTBFeE9EY3VNekF6TlRjeE5ESTROVGN4TkNVeVF5VXlNbUZ1WjJ4bEpUSXlKVE5CTUNVM1JDVXlReVV5TW5CaGRHZ2xNaklsTTBFbE5VSWxOMElsTWpKc2FXNWxVM1I1YkdVbE1qSWxNMEVsTjBJbE1qSnNhVzVsVjJsa2RHZ2xNaklsTTBFd0pUZEVKVEpESlRJeVptbHNiRk4wZVd4bEpUSXlKVE5CSlRkQ0pUSXlkSGx3WlNVeU1pVXpRU1V5TW01dmJtVWxNaklsTjBRbE1rTWxNakpoWTNScGIyNXpKVEl5SlROQkpUVkNKVGRDSlRJeWVDVXlNaVV6UVNVeU1qQWxNaklsTWtNbE1qSmhZM1JwYjI0bE1qSWxNMEVsTWpKdGIzWmxKVEl5SlRKREpUSXllU1V5TWlVelFTVXlNakFsTWpJbE4wUWxNa01sTjBJbE1qSjRKVEl5SlROQkpUSXlkeVV5TWlVeVF5VXlNbUZqZEdsdmJpVXlNaVV6UVNVeU1teHBibVVsTWpJbE1rTWxNako1SlRJeUpUTkJKVEl5TUNVeU1pVTNSQ1V5UXlVM1FpVXlNbmdsTWpJbE0wRWxNakozSlRJeUpUSkRKVEl5WVdOMGFXOXVKVEl5SlROQkpUSXliR2x1WlNVeU1pVXlReVV5TW5rbE1qSWxNMEVsTWpKb0pUSXlKVGRFSlRKREpUZENKVEl5ZUNVeU1pVXpRU1V5TWpBbE1qSWxNa01sTWpKaFkzUnBiMjRsTWpJbE0wRWxNakpzYVc1bEpUSXlKVEpESlRJeWVTVXlNaVV6UVNVeU1tZ2xNaklsTjBRbE1rTWxOMElsTWpKaFkzUnBiMjRsTWpJbE0wRWxNakpqYkc5elpTVXlNaVUzUkNVMVJDVTNSQ1UxUkNVeVF5VXlNbXhwYm1WVGRIbHNaU1V5TWlVelFTVTNRaVUzUkNVeVF5VXlNbU5vYVd4a2NtVnVKVEl5SlROQkpUVkNKVFZFSlRKREpUSXljbVZ6YVhwbFJHbHlKVEl5SlROQkpUVkNKVEl5ZEd3bE1qSWxNa01sTWpKMGNpVXlNaVV5UXlVeU1tSnlKVEl5SlRKREpUSXlZbXdsTWpJbE5VUWxNa01sTWpKdVlXMWxKVEl5SlROQkpUSXlkR1Y0ZENVeU1pVXlReVV5TW1acGJHeFRkSGxzWlNVeU1pVXpRU1UzU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FprWW1Ga09EUTRaVE16WlRRbE1qSWxNa01sTWpKallYUmxaMjl5ZVNVeU1pVXpRU1V5TW1KaGMybGpKVEl5SlRKREpUSXliRzlqYTJWa0pUSXlKVE5CWm1Gc2MyVWxOMFFsTWtNbE1qSXhOek5sT0RjMk16UmxZakExWVNVeU1pVXpRU1UzUWlVeU1uQmhjbVZ1ZENVeU1pVXpRU1V5TWlVeU1pVXlReVV5TW14cGJtc2xNaklsTTBFbE1qSWxNaklsTWtNbE1qSnphR0Z3WlZOMGVXeGxKVEl5SlROQkpUZENKVEl5WVd4d2FHRWxNaklsTTBFeEpUZEVKVEpESlRJeWRHVjRkRUpzYjJOckpUSXlKVE5CSlRWQ0pUZENKVEl5Y0c5emFYUnBiMjRsTWpJbE0wRWxOMElsTWpKM0pUSXlKVE5CSlRJeWR5VXlNaVV5UXlVeU1tZ2xNaklsTTBFbE1qSm9KVEl5SlRKREpUSXllQ1V5TWlVelFUQWxNa01sTWpKNUpUSXlKVE5CTUNVM1JDVXlReVV5TW5SbGVIUWxNaklsTTBFbE1qSWxSVGtsT0RBbE9VRWxSVGdsUWtZbE9EY2xSVFVsUVRRbE9EUWxSVGNsT1RBbE9EWWxSVGtsUWtFbFFUWWxSVFVsT0RVbE9FSWxSVGtsUVRNbE9FVWxSVGtsT1RnbFFqVWxSVFVsT0RnbE9UY2xSVFFsUWpnbFFVUWxSVFVsT1RBbE9EUWxSVGtsUWtFbFFUWWxSVFVsT0RVbE9FSWxSVGtsUVRNbE9FVWxSVFlsT0VVbFFUVWxSVFlsT1RRbFFqWWxSVFVsT0RnbFFqQWxSVGNsT1VFbE9EUWxSVFFsUWtZbFFURWxSVFVsT0VZbFFqY2xSVVlsUWtNbE9FTWxSVFFsUWtRbFFrWWxSVGNsT1RRbFFUZ2xSVFVsUVVVbE9VRWxSVFFsUWtRbE9FUWxSVGNsUVVVbE9UY2xSVFlsUWpNbE9UVWxSVVlsUWtNbE9EZ2xSVFVsUVRZbE9ESWxSVFlsUWpNbFFUSWxSVFlsT1VRbE9VWWxSVFVsUWtRbFFUSWxSVFlsT0RnbE9UQWxSVE1sT0RBbE9ERlVSRTlCSlVWR0pVSkRKVGc1SlVVNEpVRkZKVUV4SlVVM0pVRkZKVGszSlVVMUpVRXpKVUl3SlVVNUpUbEdKVUl6SlVVMEpVSkJKVGhDSlVVMEpVSkNKVUkySlVVM0pUbEJKVGcwSlVVM0pVRTVKVUpCSlVVNUpUazNKVUkwSlVVMEpVSkVKVGhFSlVVM0pVSkVKVUZGSlVWR0pVSkRKVGhESlVVNEpVSkZKVGt6SlVVMUpUZzNKVUpCSlVVMUpVRXpKVUl3SlVVNUpUbEdKVUl6SlVVMEpVSkJKVGhDSlVVMEpVSkNKVUkySlVVM0pUbEJKVGcwSlVVMkpUazJKVUk1SlVVMUpUa3dKVGt4SlVVMUpUa3lKVGhESlVVNEpVSTNKVGxFSlVVM0pVRTJKVUpDSlVVekpUZ3dKVGd5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EpESlRJeVptOXVkRk4wZVd4bEpUSXlKVE5CSlRkQ0pUSXlabTl1ZEVaaGJXbHNlU1V5TWlVelFTVXlNaVZGT1NWQ1FpVTVNU1ZGTkNWQ1JDVTVNeVV5TWlVeVF5VXlNbk5wZW1VbE1qSWxNMEV4TlNVeVF5VXlNblJsZUhSQmJHbG5iaVV5TWlVelFTVXlNbXhsWm5RbE1qSWxOMFFsTWtNbE1qSjBhWFJzWlNVeU1pVXpRU1V5TWlWRk5pVTVOaVU0TnlWRk5pVTVReVZCUXlVeU1pVXlReVV5TW1SaGRHRkJkSFJ5YVdKMWRHVnpKVEl5SlROQkpUVkNKVGRDSlRJeWJtRnRaU1V5TWlVelFTVXlNaVZGTlNWQ1FTVTRSaVZGTlNVNFJpVkNOeVV5TWlVeVF5VXlNbWxrSlRJeUpUTkJKVEl5TVRjelpUZzNOak0zT0dWa1lqZ2xNaklsTWtNbE1qSmpZWFJsWjI5eWVTVXlNaVV6UVNVeU1tUmxabUYxYkhRbE1qSWxNa01sTWpKMGVYQmxKVEl5SlROQkpUSXliblZ0WW1WeUpUSXlKVEpESlRJeWRtRnNkV1VsTWpJbE0wRWxNaklsTWpJbE4wUWxNa01sTjBJbE1qSnVZVzFsSlRJeUpUTkJKVEl5SlVVMUpUa3dKVGhFSlVVM0pVRTNKVUl3SlRJeUpUSkRKVEl5YVdRbE1qSWxNMEVsTWpJeE56TmxPRGMyTXpjNFpXVTJaaVV5TWlVeVF5VXlNbU5oZEdWbmIzSjVKVEl5SlROQkpUSXlaR1ZtWVhWc2RDVXlNaVV5UXlVeU1uUjVjR1VsTWpJbE0wRWxNakp6ZEhKcGJtY2xNaklsTWtNbE1qSjJZV3gxWlNVeU1pVXpRU1V5TWlVeU1pVTNSQ1V5UXlVM1FpVXlNbTVoYldVbE1qSWxNMEVsTWpJbFJUWWxPRGtsT0RBbFJUWWxPVU1sT0RrbFJUZ2xPREFsT0RVbE1qSWxNa01sTWpKcFpDVXlNaVV6UVNVeU1qRTNNMlU0TnpZek56aGxPR05sSlRJeUpUSkRKVEl5WTJGMFpXZHZjbmtsTWpJbE0wRWxNakprWldaaGRXeDBKVEl5SlRKREpUSXlkSGx3WlNVeU1pVXpRU1V5TW5OMGNtbHVaeVV5TWlVeVF5VXlNblpoYkhWbEpUSXlKVE5CSlRJeUpUSXlKVGRFSlRKREpUZENKVEl5Ym1GdFpTVXlNaVV6UVNVeU1pVkZPQ1ZDUmlVNVJTVkZOaVU0UlNWQk5TVXlNaVV5UXlVeU1tbGtKVEl5SlROQkpUSXlNVGN6WlRnM05qTTNPR1V5TVRJbE1qSWxNa01sTWpKallYUmxaMjl5ZVNVeU1pVXpRU1V5TW1SbFptRjFiSFFsTWpJbE1rTWxNakowZVhCbEpUSXlKVE5CSlRJeWJHbHVheVV5TWlVeVF5VXlNblpoYkhWbEpUSXlKVE5CSlRJeUpUSXlKVGRFSlRKREpUZENKVEl5Ym1GdFpTVXlNaVV6UVNVeU1pVkZOQ1ZDUlNWQ1JpVkZOeVZCUXlWQ1FTVXlNaVV5UXlVeU1tbGtKVEl5SlROQkpUSXlNVGN6WlRnM05qTTNPR1ZtTWpFbE1qSWxNa01sTWpKallYUmxaMjl5ZVNVeU1pVXpRU1V5TW1SbFptRjFiSFFsTWpJbE1rTWxNakowZVhCbEpUSXlKVE5CSlRJeWMzUnlhVzVuSlRJeUpUSkRKVEl5ZG1Gc2RXVWxNaklsTTBFbE1qSWxNaklsTjBRbE5VUWxNa01sTWpKd2NtOXdjeVV5TWlVelFTVTNRaVV5TW5wcGJtUmxlQ1V5TWlVelFUTXhKVEpESlRJeWR5VXlNaVV6UVRNeE9TNDFORE0xTnpjNU9ERTJOVEUyTlNVeVF5VXlNbWdsTWpJbE0wRTFOaVV5UXlVeU1uZ2xNaklsTTBFeE5UUXVNek0yTURBNU1UYzBNekV4T0NVeVF5VXlNbUZ1WjJ4bEpUSXlKVE5CTUNVeVF5VXlNbmtsTWpJbE0wRXpOemN1TlRnNU1qZzFOekUwTWpnMU5qY2xOMFFsTWtNbE1qSndZWFJvSlRJeUpUTkJKVFZDSlRkQ0pUSXliR2x1WlZOMGVXeGxKVEl5SlROQkpUZENKVEl5YkdsdVpWZHBaSFJvSlRJeUpUTkJNQ1UzUkNVeVF5VXlNbVpwYkd4VGRIbHNaU1V5TWlVelFTVTNRaVV5TW5SNWNHVWxNaklsTTBFbE1qSnViMjVsSlRJeUpUZEVKVEpESlRJeVlXTjBhVzl1Y3lVeU1pVXpRU1UxUWlVM1FpVXlNbmdsTWpJbE0wRWxNakl3SlRJeUpUSkRKVEl5WVdOMGFXOXVKVEl5SlROQkpUSXliVzkyWlNVeU1pVXlReVV5TW5rbE1qSWxNMEVsTWpJd0pUSXlKVGRFSlRKREpUZENKVEl5ZUNVeU1pVXpRU1V5TW5jbE1qSWxNa01sTWpKaFkzUnBiMjRsTWpJbE0wRWxNakpzYVc1bEpUSXlKVEpESlRJeWVTVXlNaVV6UVNVeU1qQWxNaklsTjBRbE1rTWxOMElsTWpKNEpUSXlKVE5CSlRJeWR5VXlNaVV5UXlVeU1tRmpkR2x2YmlVeU1pVXpRU1V5TW14cGJtVWxNaklsTWtNbE1qSjVKVEl5SlROQkpUSXlhQ1V5TWlVM1JDVXlReVUzUWlVeU1uZ2xNaklsTTBFbE1qSXdKVEl5SlRKREpUSXlZV04wYVc5dUpUSXlKVE5CSlRJeWJHbHVaU1V5TWlVeVF5VXlNbmtsTWpJbE0wRWxNakpvSlRJeUpUZEVKVEpESlRkQ0pUSXlZV04wYVc5dUpUSXlKVE5CSlRJeVkyeHZjMlVsTWpJbE4wUWxOVVFsTjBRbE5VUWxNa01sTWpKc2FXNWxVM1I1YkdVbE1qSWxNMEVsTjBJbE4wUWxNa01sTWpKamFHbHNaSEpsYmlVeU1pVXpRU1UxUWlVMVJDVXlReVV5TW5KbGMybDZaVVJwY2lVeU1pVXpRU1UxUWlVeU1uUnNKVEl5SlRKREpUSXlkSElsTWpJbE1rTWxNakppY2lVeU1pVXlReVV5TW1Kc0pUSXlKVFZFSlRKREpUSXlibUZ0WlNVeU1pVXpRU1V5TW5SbGVIUWxNaklsTWtNbE1qSm1hV3hzVTNSNWJHVWxNaklsTTBFbE4wSWxOMFFsTWtNbE1qSmhkSFJ5YVdKMWRHVWxNaklsTTBFbE4wSWxNakpqYjI1MFlXbHVaWElsTWpJbE0wRm1ZV3h6WlNVeVF5VXlNbkp2ZEdGMFlXSnNaU1V5TWlVelFYUnlkV1VsTWtNbE1qSjJhWE5wWW14bEpUSXlKVE5CZEhKMVpTVXlReVV5TW1OdmJHeGhjSE5oWW14bEpUSXlKVE5CWm1Gc2MyVWxNa01sTWpKamIyeHNZWEJ6WldRbE1qSWxNMEZtWVd4elpTVXlReVV5TW14cGJtdGhZbXhsSlRJeUpUTkJkSEoxWlNVeVF5VXlNbTFoY210bGNrOW1abk5sZENVeU1pVXpRVFVsTjBRbE1rTWxNakpwWkNVeU1pVXpRU1V5TWpFM00yVTROell6TkdWaU1EVmhKVEl5SlRKREpUSXlZMkYwWldkdmNua2xNaklsTTBFbE1qSmlZWE5wWXlVeU1pVXlReVV5TW14dlkydGxaQ1V5TWlVelFXWmhiSE5sSlRkRUpUSkRKVEl5TVRaa1ltRmtPRFE0WlROaVptRWxNaklsTTBFbE4wSWxNakp3WVhKbGJuUWxNaklsTTBFbE1qSWxNaklsTWtNbE1qSnNhVzVySlRJeUpUTkJKVEl5SlRJeUpUSkRKVEl5YzJoaGNHVlRkSGxzWlNVeU1pVXpRU1UzUWlVeU1tRnNjR2hoSlRJeUpUTkJNU1UzUkNVeVF5VXlNblJsZUhSQ2JHOWpheVV5TWlVelFTVTFRaVUzUWlVeU1uQnZjMmwwYVc5dUpUSXlKVE5CSlRkQ0pUSXlkeVV5TWlVelFTVXlNbmN0TWpBbE1qSWxNa01sTWpKb0pUSXlKVE5CSlRJeWFDVXlNaVV5UXlVeU1uZ2xNaklsTTBFeE1DVXlReVV5TW5rbE1qSWxNMEV3SlRkRUpUSkRKVEl5ZEdWNGRDVXlNaVV6UVNVeU1pVkZOeVU0T1NWQ09TVkZOU1ZDUlNVNE1TVkZOaVU0UmlVNU1DVkZOU1U0UmlVNU5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V5TW1admJuUkdZVzFwYkhrbE1qSWxNMEVsTWpJbFJUa2xRa0lsT1RFbFJUUWxRa1FsT1RNbE1qSWxNa01sTWpKamIyeHZjaVV5TWlVelFTVXlNakkxTlNVeVF6STFOU1V5UXpJMU5TVXlNaVV5UXlVeU1uTnBlbVVsTWpJbE0wRXhOaVUzUkNVeVF5VXlNblJwZEd4bEpUSXlKVE5CSlRJeUpVVTFKVUpESlRnd0pVVTFKVUUzSlRoQ0pUSkdKVVUzSlVKQ0pUa3pKVVUySlRsRUpUbEdKVEl5SlRKREpUSXlaR0YwWVVGMGRISnBZblYwWlhNbE1qSWxNMEVsTlVJbE4wSWxNakp1WVcxbEpUSXlKVE5CSlRJeUpVVTFKVUpCSlRoR0pVVTFKVGhHSlVJM0pUSXlKVEpESlRJeWFXUWxNaklsTTBFbE1qSXhObVJpWVdRNE5EaGxObVUzTkNVeU1pVXlReVV5TW1OaGRHVm5iM0o1SlRJeUpUTkJKVEl5WkdWbVlYVnNkQ1V5TWlVeVF5VXlNblI1Y0dVbE1qSWxNMEVsTWpKdWRXMWlaWElsTWpJbE1rTWxNakoyWVd4MVpTVXlNaVV6UVNVeU1pVXlNaVUzUkNVeVF5VTNRaVV5TW01aGJXVWxNaklsTTBFbE1qSWxSVFVsT1RBbE9FUWxSVGNsUVRjbFFqQWxNaklsTWtNbE1qSnBaQ1V5TWlVelFTVXlNakUyWkdKaFpEZzBPR1UyWXpnME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aa1ltRmtPRFE0WlRZMU9Ua2xNaklsTWtNbE1qSmpZWFJsWjI5eWVTVXlNaVV6UVNVeU1tUmxabUYxYkhRbE1qSWxNa01sTWpKMGVYQmxKVEl5SlROQkpUSXljM1J5YVc1bkpUSXlKVEpESlRJeWRtRnNkV1VsTWpJbE0wRWxNaklsTWpJbE4wUWxNa01sTjBJbE1qSnVZVzFsSlRJeUpUTkJKVEl5SlVVNEpVSkdKVGxGSlVVMkpUaEZKVUUxSlRJeUpUSkRKVEl5YVdRbE1qSWxNMEVsTWpJeE5tUmlZV1E0TkRobE5tVTJaQ1V5TWlVeVF5VXlNbU5oZEdWbmIzSjVKVEl5SlROQkpUSXlaR1ZtWVhWc2RDVXlNaVV5UXlVeU1uUjVjR1VsTWpJbE0wRWxNakpzYVc1ckpUSXlKVEpESlRJeWRtRnNkV1VsTWpJbE0wRWxNaklsTWpJbE4wUWxNa01sTjBJbE1qSnVZVzFsSlRJeUpUTkJKVEl5SlVVMEpVSkZKVUpHSlVVM0pVRkRKVUpCSlRJeUpUSkRKVEl5YVdRbE1qSWxNMEVsTWpJeE5tUmlZV1E0TkRobE5tTXhaaVV5TWlVeVF5VXlNbU5oZEdWbmIzSjVKVEl5SlROQkpUSXlaR1ZtWVhWc2RDVXlNaVV5UXlVeU1uUjVjR1VsTWpJbE0wRWxNakp6ZEhKcGJtY2xNaklsTWtNbE1qSjJZV3gxWlNVeU1pVXpRU1V5TWlVeU1pVTNSQ1V5UXlVM1FpVXlNbTVoYldVbE1qSWxNMEVsTWpJbFJUWWxPRGdsT1RBbFJUWWxPVU1sUVVNbE1qSWxNa01sTWpKcFpDVXlNaVV6UVNVeU1qRTJaR0poWkRnME9HVTJOelJsSlRJeUpUSkRKVEl5WTJGMFpXZHZjbmtsTWpJbE0wRWxNakprWldaaGRXeDBKVEl5SlRKREpUSXlkSGx3WlNVeU1pVXpRU1V5TW01MWJXSmxjaVV5TWlVeVF5VXlNblpoYkhWbEpUSXlKVE5CSlRJeUpUSXlKVGRFSlRKREpUZENKVEl5Ym1GdFpTVXlNaVV6UVNVeU1pVkZOaVU1TnlWQ05pVkZPU1U1TnlWQ05DVXlNaVV5UXlVeU1tbGtKVEl5SlROQkpUSXlNVFprWW1Ga09EUTRaVFpoTjJNbE1qSWxNa01sTWpKallYUmxaMjl5ZVNVeU1pVXpRU1V5TW1SbFptRjFiSFFsTWpJbE1rTWxNakowZVhCbEpUSXlKVE5CSlRJeWJuVnRZbVZ5SlRJeUpUSkRKVEl5ZG1Gc2RXVWxNaklsTTBFbE1qSWxNaklsTjBRbE1rTWxOMElsTWpKdVlXMWxKVEl5SlROQkpUSXlKVVU1SlRnekpVRTRKVVU1SlRrM0pVRTRKVEl5SlRKREpUSXlhV1FsTWpJbE0wRWxNakl4Tm1SaVlXUTRORGhsTmpjeVlTVXlNaVV5UXlVeU1tTmhkR1ZuYjNKNUpUSXlKVE5CSlRJeVpHVm1ZWFZzZENVeU1pVXlReVV5TW5SNWNHVWxNaklsTTBFbE1qSnpkSEpwYm1jbE1qSWxNa01sTWpKMllXeDFaU1V5TWlVelFTVXlNaVV5TWlVM1JDVXlReVUzUWlVeU1tNWhiV1VsTWpJbE0wRWxNaklsUlRnbFFrVWxPVE1sUlRVbE9EVWxRVFVsTWpJbE1rTWxNakpwWkNVeU1pVXpRU1V5TWpFMlpHSmhaRGcwT0dVMk5qVXpKVEl5SlRKREpUSXlZMkYwWldkdmNua2xNaklsTTBFbE1qSmtaV1poZFd4MEpUSXlKVEpESlRJeWRIbHdaU1V5TWlVelFTVXlNbk4wY21sdVp5VXlNaVV5UXlVeU1uWmhiSFZsSlRJeUpUTkJKVEl5SlRJeUpUZEVKVEpESlRkQ0pUSXlibUZ0WlNVeU1pVXpRU1V5TWlWRk9DVkNSU1U1TXlWRk5TVTROeVZDUVNVeU1pVXlReVV5TW1sa0pUSXlKVE5CSlRJeU1UWmtZbUZrT0RRNFpUWmhNVGtsTWpJbE1rTWxNakpqWVhSbFoyOXllU1V5TWlVelFTVXlNbVJsWm1GMWJIUWxNaklsTWtNbE1qSjBlWEJsSlRJeUpUTkJKVEl5YzNSeWFXNW5KVEl5SlRKREpUSXlkbUZzZFdVbE1qSWxNMEVsTWpJbE1qSWxOMFFsTWtNbE4wSWxNakp1WVcxbEpUSXlKVE5CSlRJeUpVVTVKVUV6SlRoRkpVVTVKVGs1SlVFNUpUSXlKVEpESlRJeWFXUWxNaklsTTBFbE1qSXhObVJpWVdRNE5EaGxOalJtWmlVeU1pVXlReVV5TW1OaGRHVm5iM0o1SlRJeUpUTkJKVEl5WkdWbVlYVnNkQ1V5TWlVeVF5VXlNblI1Y0dVbE1qSWxNMEVsTWpKemRISnBibWNsTWpJbE1rTWxNakoyWVd4MVpTVXlNaVV6UVNVeU1pVXlNaVUzUkNVeVF5VTNRaVV5TW01aGJXVWxNaklsTTBFbE1qSWxSVFVsUVRRbE9EY2xSVFlsUWpNbFFUZ2xNaklsTWtNbE1qSnBaQ1V5TWlVelFTVXlNakUyWkdKaFpEZzBPR1UyTkRjeEpUSXlKVEpESlRJeVkyRjBaV2R2Y25rbE1qSWxNMEVsTWpKa1pXWmhkV3gwSlRJeUpUSkRKVEl5ZEhsd1pTVXlNaVV6UVNVeU1uTjBjbWx1WnlVeU1pVXlReVV5TW5aaGJIVmxKVEl5SlROQkpUSXlKVEl5SlRkRUpUVkVKVEpESlRJeWNISnZjSE1sTWpJbE0wRWxOMElsTWpKNmFXNWtaWGdsTWpJbE0wRTFKVEpESlRJeWR5VXlNaVV6UVRFd01DVXlReVV5TW1nbE1qSWxNMEUxTUNVeVF5VXlNbmdsTWpJbE0wRTBOaVV5UXlVeU1ua2xNaklsTTBFeE9UQXVNekF6TlRjeE5ESTROVGN4TkNVeVF5VXlNbUZ1WjJ4bEpUSXlKVE5CTUNVM1JDVXlReVV5TW5CaGRHZ2xNaklsTTBFbE5VSWxOMElsTWpKaFkzUnBiMjV6SlRJeUpUTkJKVFZDSlRkQ0pUSXllQ1V5TWlVelFTVXlNazFoZEdndWJXbHVLSGNsTWtOb0tTVXlSak1sTWpJbE1rTWxNakpoWTNScGIyNGxNaklsTTBFbE1qSnRiM1psSlRJeUpUSkRKVEl5ZVNVeU1pVXpRU1V5TWpBbE1qSWxOMFFsTWtNbE4wSWxNako0SlRJeUpUTkJKVEl5ZHkxTllYUm9MbTFwYmloM0pUSkRhQ2tsTWtZekpUSXlKVEpESlRJeVlXTjBhVzl1SlRJeUpUTkJKVEl5YkdsdVpTVXlNaVV5UXlVeU1ua2xNaklsTTBFbE1qSXdKVEl5SlRkRUpUSkRKVGRDSlRJeWVURWxNaklsTTBFbE1qSXdKVEl5SlRKREpUSXllQ1V5TWlVelFTVXlNbmN0VFdGMGFDNXRhVzRvZHlVeVEyZ3BKVEpHTXlVeU1pVXlReVV5TW1GamRHbHZiaVV5TWlVelFTVXlNbU4xY25abEpUSXlKVEpESlRJeWVUSWxNaklsTTBFbE1qSm9KVEl5SlRKREpUSXllU1V5TWlVelFTVXlNbWdsTWpJbE1rTWxNako0TVNVeU1pVXpRU1V5TW5jbE1rSk5ZWFJvTG0xcGJpaDNKVEpEYUNrbE1rWXpKVEpHTXlVeU1pVXlReVV5TW5neUpUSXlKVE5CSlRJeWR5VXlRazFoZEdndWJXbHVLSGNsTWtOb0tTVXlSak1sTWtZekpUSXlKVGRFSlRKREpUZENKVEl5ZUNVeU1pVXpRU1V5TWsxaGRHZ3ViV2x1S0hjbE1rTm9LU1V5UmpNbE1qSWxNa01sTWpKaFkzUnBiMjRsTWpJbE0wRWxNakpzYVc1bEpUSXlKVEpESlRJeWVTVXlNaVV6UVNVeU1tZ2xNaklsTjBRbE1rTWxOMElsTWpKNU1TVXlNaVV6UVNVeU1tZ2xNaklsTWtNbE1qSjRKVEl5SlROQkpUSXlUV0YwYUM1dGFXNG9keVV5UTJncEpUSkdNeVV5TWlVeVF5VXlNbUZqZEdsdmJpVXlNaVV6UVNVeU1tTjFjblpsSlRJeUpUSkRKVEl5ZVRJbE1qSWxNMEVsTWpJd0pUSXlKVEpESlRJeWVTVXlNaVV6UVNVeU1qQWxNaklsTWtNbE1qSjRNU1V5TWlVelFTVXlNaTFOWVhSb0xtMXBiaWgzSlRKRGFDa2xNa1l6SlRKR015VXlNaVV5UXlVeU1uZ3lKVEl5SlROQkpUSXlMVTFoZEdndWJXbHVLSGNsTWtOb0tTVXlSak1sTWtZekpUSXlKVGRFSlRKREpUZENKVEl5WVdOMGFXOXVKVEl5SlROQkpUSXlZMnh2YzJVbE1qSWxOMFFsTlVRbE4wUWxOVVFsTWtNbE1qSnNhVzVsVTNSNWJHVWxNaklsTTBFbE4wSWxNakpzYVc1bFEyOXNiM0lsTWpJbE0wRWxNakk1TlNVeVF6RTBOQ1V5UXpFM05pVXlNaVUzUkNVeVF5VXlNbU5vYVd4a2NtVnVKVEl5SlROQkpUVkNKVFZFSlRKREpUSXljbVZ6YVhwbFJHbHlKVEl5SlROQkpUVkNKVEl5ZEd3bE1qSWxNa01sTWpKMGNpVXlNaVV5UXlVeU1tSnlKVEl5SlRKREpUSXlZbXdsTWpJbE5VUWxNa01sTWpKdVlXMWxKVEl5SlROQkpUSXlkR1Z5YldsdVlYUnZjaVV5TWlVeVF5VXlNbVpwYkd4VGRIbHNaU1V5TWlVelFTVTNRaVV5TW1OdmJHOXlKVEl5SlROQkpUSXlPVFVsTWtNeE5EUWxNa014TnpZbE1qSWxNa01sTWpKMGVYQmxKVEl5SlROQkpUSXljMjlzYVdRbE1qSWxOMFFsTWtNbE1qSmhkSFJ5YVdKMWRHVWxNaklsTTBFbE4wSWxNakpqYjI1MFlXbHVaWElsTWpJbE0wRm1ZV3h6WlNVeVF5VXlNbkp2ZEdGMFlXSnNaU1V5TWlVelFYUnlkV1VsTWtNbE1qSjJhWE5wWW14bEpUSXlKVE5CZEhKMVpTVXlReVV5TW1OdmJHeGhjSE5oWW14bEpUSXlKVE5CWm1Gc2MyVWxNa01sTWpKamIyeHNZWEJ6WldRbE1qSWxNMEZtWVd4elpTVXlReVV5TW14cGJtdGhZbXhsSlRJeUpUTkJkSEoxWlNVeVF5VXlNbTFoY210bGNrOW1abk5sZENVeU1pVXpRVFVsTjBRbE1rTWxNakpwWkNVeU1pVXpRU1V5TWpFMlpHSmhaRGcwT0dVelltWmhKVEl5SlRKREpUSXlZMkYwWldkdmNua2xNaklsTTBFbE1qSm1iRzkzSlRJeUpUSkRKVEl5Ykc5amEyVmtKVEl5SlROQlptRnNjMlVsTjBRbE1rTWxNakl4TnpObE9EYzVaVGxpT0Rrd09TVXlNaVV6UVNVM1FpVXlNbkJoY21WdWRDVXlNaVV6UVNVeU1pVXlNaVV5UXlVeU1teHBibXNsTWpJbE0wRWxNaklsTWpJbE1rTWxNakp6YUdGd1pWTjBlV3hsSlRJeUpUTkJKVGRDSlRJeVlXeHdhR0VsTWpJbE0wRXhKVGRFSlRKREpUSXlkR1Y0ZEVKc2IyTnJKVEl5SlROQkpUVkNKVGRDSlRJeWNHOXphWFJwYjI0bE1qSWxNMEVsTjBJbE1qSjNKVEl5SlROQkpUSXlkeTB5TUNVeU1pVXlReVV5TW1nbE1qSWxNMEVsTWpKb0pUSXlKVEpESlRJeWVDVXlNaVV6UVRFd0pUSkRKVEl5ZVNVeU1pVXpRVEFsTjBRbE1rTWxNakowWlhoMEpUSXlKVE5CSlRJeUpVVTRKVGd4SlRrMEpVVTFKVGt3SlRnNEpVVTBKVUpESlRrNEpVVTFKVGhESlRrMk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EpUSXlabTl1ZEZOMGVXeGxKVEl5SlROQkpUZENKVEl5Wm05dWRFWmhiV2xzZVNVeU1pVXpRU1V5TWlWRk9TVkNRaVU1TVNWRk5DVkNSQ1U1TXlVeU1pVXlReVV5TW1OdmJHOXlKVEl5SlROQkpUSXlNalUxSlRKRE1qVTFKVEpETWpVMUpUSXlKVEpESlRJeWMybDZaU1V5TWlVelFURTJKVGRFSlRKREpUSXlkR2wwYkdVbE1qSWxNMEVsTWpJbFJUVWxRa01sT0RBbFJUVWxRVGNsT0VJbE1rWWxSVGNsUWtJbE9UTWxSVFlsT1VRbE9VWWxNaklsTWtNbE1qSmtZWFJoUVhSMGNtbGlkWFJsY3lVeU1pVXpRU1UxUWlVM1FpVXlNbTVoYldVbE1qSWxNMEVsTWpJbFJUVWxRa0VsT0VZbFJUVWxPRVlsUWpjbE1qSWxNa01sTWpKcFpDVXlNaVV6UVNVeU1qRTNNMlU0TnpsbFpHSmlaR0V4SlRJeUpUSkRKVEl5WTJGMFpXZHZjbmtsTWpJbE0wRWxNakprWldaaGRXeDBKVEl5SlRKREpUSXlkSGx3WlNVeU1pVXpRU1V5TW01MWJXSmxjaVV5TWlVeVF5VXlNblpoYkhWbEpUSXlKVE5CSlRJeUpUSXlKVGRFSlRKREpUZENKVEl5Ym1GdFpTVXlNaVV6UVNVeU1pVkZOU1U1TUNVNFJDVkZOeVZCTnlWQ01DVXlNaVV5UXlVeU1tbGtKVEl5SlROQkpUSXlNVGN6WlRnM09XVmtZbUk1TVdJ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ObE9EYzVaV1JpWW1Nek5TVXlNaVV5UXlVeU1tTmhkR1ZuYjNKNUpUSXlKVE5CSlRJeVpHVm1ZWFZzZENVeU1pVXlReVV5TW5SNWNHVWxNaklsTTBFbE1qSnpkSEpwYm1jbE1qSWxNa01sTWpKMllXeDFaU1V5TWlVelFTVXlNaVV5TWlVM1JDVXlReVUzUWlVeU1tNWhiV1VsTWpJbE0wRWxNaklsUlRnbFFrWWxPVVVsUlRZbE9FVWxRVFVsTWpJbE1rTWxNakpwWkNVeU1pVXpRU1V5TWpFM00yVTROemxsWkdKaVl6RmtKVEl5SlRKREpUSXlZMkYwWldkdmNua2xNaklsTTBFbE1qSmtaV1poZFd4MEpUSXlKVEpESlRJeWRIbHdaU1V5TWlVelFTVXlNbXhwYm1zbE1qSWxNa01sTWpKMllXeDFaU1V5TWlVelFTVXlNaVV5TWlVM1JDVXlReVUzUWlVeU1tNWhiV1VsTWpJbE0wRWxNaklsUlRRbFFrVWxRa1lsUlRjbFFVTWxRa0VsTWpJbE1rTWxNakpwWkNVeU1pVXpRU1V5TWpFM00yVTROemxsWkdKaU16a2xNaklsTWtNbE1qSmpZWFJsWjI5eWVTVXlNaVV6UVNVeU1tUmxabUYxYkhRbE1qSWxNa01sTWpKMGVYQmxKVEl5SlROQkpUSXljM1J5YVc1bkpUSXlKVEpESlRJeWRtRnNkV1VsTWpJbE0wRWxNaklsTWpJbE4wUWxNa01sTjBJbE1qSnVZVzFsSlRJeUpUTkJKVEl5SlVVMkpUZzRKVGt3SlVVMkpUbERKVUZESlRJeUpUSkRKVEl5YVdRbE1qSWxNMEVsTWpJeE56TmxPRGM1WldSaVlqRmtPQ1V5TWlVeVF5VXlNbU5oZEdWbmIzSjVKVEl5SlROQkpUSXlaR1ZtWVhWc2RDVXlNaVV5UXlVeU1uUjVjR1VsTWpJbE0wRWxNakp1ZFcxaVpYSWxNaklsTWtNbE1qSjJZV3gxWlNVeU1pVXpRU1V5TWlVeU1pVTNSQ1V5UXlVM1FpVXlNbTVoYldVbE1qSWxNMEVsTWpJbFJUWWxPVGNsUWpZbFJUa2xPVGNsUWpRbE1qSWxNa01sTWpKcFpDVXlNaVV6UVNVeU1qRTNNMlU0TnpsbFpHSmlOemswSlRJeUpUSkRKVEl5WTJGMFpXZHZjbmtsTWpJbE0wRWxNakprWldaaGRXeDBKVEl5SlRKREpUSXlkSGx3WlNVeU1pVXpRU1V5TW01MWJXSmxjaVV5TWlVeVF5VXlNblpoYkhWbEpUSXlKVE5CSlRJeUpUSXlKVGRFSlRKREpUZENKVEl5Ym1GdFpTVXlNaVV6UVNVeU1pVkZPU1U0TXlWQk9DVkZPU1U1TnlWQk9DVXlNaVV5UXlVeU1tbGtKVEl5SlROQkpUSXlNVGN6WlRnM09XVmtZbUk0TWpFbE1qSWxNa01sTWpKallYUmxaMjl5ZVNVeU1pVXpRU1V5TW1SbFptRjFiSFFsTWpJbE1rTWxNakowZVhCbEpUSXlKVE5CSlRJeWMzUnlhVzVuSlRJeUpUSkRKVEl5ZG1Gc2RXVWxNaklsTTBFbE1qSWxNaklsTjBRbE1rTWxOMElsTWpKdVlXMWxKVEl5SlROQkpUSXlKVVU0SlVKRkpUa3pKVVUxSlRnMUpVRTFKVEl5SlRKREpUSXlhV1FsTWpJbE0wRWxNakl4TnpObE9EYzVaV1JpWW1NelpTVXlNaVV5UXlVeU1tTmhkR1ZuYjNKNUpUSXlKVE5CSlRJeVpHVm1ZWFZzZENVeU1pVXlReVV5TW5SNWNHVWxNaklsTTBFbE1qSnpkSEpwYm1jbE1qSWxNa01sTWpKMllXeDFaU1V5TWlVelFTVXlNaVV5TWlVM1JDVXlReVUzUWlVeU1tNWhiV1VsTWpJbE0wRWxNaklsUlRnbFFrVWxPVE1sUlRVbE9EY2xRa0VsTWpJbE1rTWxNakpwWkNVeU1pVXpRU1V5TWpFM00yVTROemxsWkdKaU1ETTBKVEl5SlRKREpUSXlZMkYwWldkdmNua2xNaklsTTBFbE1qSmtaV1poZFd4MEpUSXlKVEpESlRJeWRIbHdaU1V5TWlVelFTVXlNbk4wY21sdVp5VXlNaVV5UXlVeU1uWmhiSFZsSlRJeUpUTkJKVEl5SlRJeUpUZEVKVEpESlRkQ0pUSXlibUZ0WlNVeU1pVXpRU1V5TWlWRk9TVkJNeVU0UlNWRk9TVTVPU1ZCT1NVeU1pVXlReVV5TW1sa0pUSXlKVE5CSlRJeU1UY3paVGczT1dWa1ltSmlaVElsTWpJbE1rTWxNakpqWVhSbFoyOXllU1V5TWlVelFTVXlNbVJsWm1GMWJIUWxNaklsTWtNbE1qSjBlWEJsSlRJeUpUTkJKVEl5YzNSeWFXNW5KVEl5SlRKREpUSXlkbUZzZFdVbE1qSWxNMEVsTWpJbE1qSWxOMFFsTWtNbE4wSWxNakp1WVcxbEpUSXlKVE5CSlRJeUpVVTFKVUUwSlRnM0pVVTJKVUl6SlVFNEpUSXlKVEpESlRJeWFXUWxNaklsTTBFbE1qSXhOek5sT0RjNVpXUmlZakprWXlVeU1pVXlReVV5TW1OaGRHVm5iM0o1SlRJeUpUTkJKVEl5WkdWbVlYVnNkQ1V5TWlVeVF5VXlNblI1Y0dVbE1qSWxNMEVsTWpKemRISnBibWNsTWpJbE1rTWxNakoyWVd4MVpTVXlNaVV6UVNVeU1pVXlNaVUzUkNVMVJDVXlReVV5TW5CeWIzQnpKVEl5SlROQkpUZENKVEl5ZW1sdVpHVjRKVEl5SlROQk16TWxNa01sTWpKM0pUSXlKVE5CTVRBd0pUSkRKVEl5YUNVeU1pVXpRVFV3SlRKREpUSXllQ1V5TWlVelFUUTBMamsxT1RnMk1qTTROVE15TVNVeVF5VXlNbUZ1WjJ4bEpUSXlKVE5CTUNVeVF5VXlNbmtsTWpJbE0wRTBPRFl1TXpBek5UY3hOREk0TlRjeE16TWxOMFFsTWtNbE1qSndZWFJvSlRJeUpUTkJKVFZDSlRkQ0pUSXlZV04wYVc5dWN5VXlNaVV6UVNVMVFpVTNRaVV5TW5nbE1qSWxNMEVsTWpKTllYUm9MbTFwYmloM0pUSkRhQ2tsTWtZekpUSXlKVEpESlRJeVlXTjBhVzl1SlRJeUpUTkJKVEl5Ylc5MlpTVXlNaVV5UXlVeU1ua2xNaklsTTBFbE1qSXdKVEl5SlRkRUpUSkRKVGRDSlRJeWVDVXlNaVV6UVNVeU1uY3RUV0YwYUM1dGFXNG9keVV5UTJncEpUSkdNeVV5TWlVeVF5VXlNbUZqZEdsdmJpVXlNaVV6UVNVeU1teHBibVVsTWpJbE1rTWxNako1SlRJeUpUTkJKVEl5TUNVeU1pVTNSQ1V5UXlVM1FpVXlNbmt4SlRJeUpUTkJKVEl5TUNVeU1pVXlReVV5TW5nbE1qSWxNMEVsTWpKM0xVMWhkR2d1YldsdUtIY2xNa05vS1NVeVJqTWxNaklsTWtNbE1qSmhZM1JwYjI0bE1qSWxNMEVsTWpKamRYSjJaU1V5TWlVeVF5VXlNbmt5SlRJeUpUTkJKVEl5YUNVeU1pVXlReVV5TW5rbE1qSWxNMEVsTWpKb0pUSXlKVEpESlRJeWVERWxNaklsTTBFbE1qSjNKVEpDVFdGMGFDNXRhVzRvZHlVeVEyZ3BKVEpHTXlVeVJqTWxNaklsTWtNbE1qSjRNaVV5TWlVelFTVXlNbmNsTWtKTllYUm9MbTFwYmloM0pUSkRhQ2tsTWtZekpUSkdNeVV5TWlVM1JDVXlReVUzUWlVeU1uZ2xNaklsTTBFbE1qSk5ZWFJvTG0xcGJpaDNKVEpEYUNrbE1rWXpKVEl5SlRKREpUSXlZV04wYVc5dUpUSXlKVE5CSlRJeWJHbHVaU1V5TWlVeVF5VXlNbmtsTWpJbE0wRWxNakpvSlRJeUpUZEVKVEpESlRkQ0pUSXllVEVsTWpJbE0wRWxNakpvSlRJeUpUSkRKVEl5ZUNVeU1pVXpRU1V5TWsxaGRHZ3ViV2x1S0hjbE1rTm9LU1V5UmpNbE1qSWxNa01sTWpKaFkzUnBiMjRsTWpJbE0wRWxNakpqZFhKMlpTVXlNaVV5UXlVeU1ua3lKVEl5SlROQkpUSXlNQ1V5TWlVeVF5VXlNbmtsTWpJbE0wRWxNakl3SlRJeUpUSkRKVEl5ZURFbE1qSWxNMEVsTWpJdFRXRjBhQzV0YVc0b2R5VXlRMmdwSlRKR015VXlSak1sTWpJbE1rTWxNako0TWlVeU1pVXpRU1V5TWkxTllYUm9MbTFwYmloM0pUSkRhQ2tsTWtZekpUSkdNeVV5TWlVM1JDVXlReVUzUWlVeU1tRmpkR2x2YmlVeU1pVXpRU1V5TW1Oc2IzTmxKVEl5SlRkRUpUVkVKVGRFSlRWRUpUSkRKVEl5YkdsdVpWTjBlV3hsSlRJeUpUTkJKVGRDSlRJeWJHbHVaVU52Ykc5eUpUSXlKVE5CSlRJeU9UVWxNa014TkRRbE1rTXhOellsTWpJbE4wUWxNa01sTWpKamFHbHNaSEpsYmlVeU1pVXpRU1UxUWlVMVJDVXlReVV5TW5KbGMybDZaVVJwY2lVeU1pVXpRU1UxUWlVeU1uUnNKVEl5SlRKREpUSXlkSElsTWpJbE1rTWxNakppY2lVeU1pVXlReVV5TW1Kc0pUSXlKVFZFSlRKREpUSXlibUZ0WlNVeU1pVXpRU1V5TW5SbGNtMXBibUYwYjNJbE1qSWxNa01sTWpKbWFXeHNVM1I1YkdVbE1qSWxNMEVsTjBJbE1qSmpiMnh2Y2lVeU1pVXpRU1V5TWprMUpUSkRNVFEwSlRKRE1UYzJKVEl5SlRKREpUSXlkSGx3WlNVeU1pVXpRU1V5TW5OdmJHbGtKVEl5SlRkRUpUSkRKVEl5WVhSMGNtbGlkWFJsSlRJeUpUTkJKVGRDSlRJeVkyOXVkR0ZwYm1WeUpUSXlKVE5CWm1Gc2MyVWxNa01sTWpKeWIzUmhkR0ZpYkdVbE1qSWxNMEYwY25WbEpUSkRKVEl5ZG1semFXSnNaU1V5TWlVelFYUnlkV1VsTWtNbE1qSmpiMnhzWVhCellXSnNaU1V5TWlVelFXWmhiSE5sSlRKREpUSXlZMjlzYkdGd2MyVmtKVEl5SlROQlptRnNjMlVsTWtNbE1qSnNhVzVyWVdKc1pTVXlNaVV6UVhSeWRXVWxNa01sTWpKdFlYSnJaWEpQWm1aelpYUWxNaklsTTBFMUpUZEVKVEpESlRJeWFXUWxNaklsTTBFbE1qSXhOek5sT0RjNVpUbGlPRGt3T1NVeU1pVXlReVV5TW1OaGRHVm5iM0o1SlRJeUpUTkJKVEl5Wm14dmR5VXlNaVV5UXlVeU1teHZZMnRsWkNVeU1pVXpRV1poYkhObEpUZEVKVEpESlRJeU1UWmtZbUZrTjJVd1pURmxaVGNsTWpJbE0wRWxOMElsTWpKd1lYSmxiblFsTWpJbE0wRWxNaklsTWpJbE1rTWxNakpzYVc1ckpUSXlKVE5CSlRJeUpUSXlKVEpESlRJeWMyaGhjR1ZUZEhsc1pTVXlNaVV6UVNVM1FpVXlNbUZzY0doaEpUSXlKVE5CTVNVM1JDVXlReVV5TW5SbGVIUkNiRzlqYXlVeU1pVXpRU1UxUWlVM1FpVXlNbkJ2YzJsMGFXOXVKVEl5SlROQkpUZENKVEl5ZHlVeU1pVXpRU1V5TW5jbE1qSWxNa01sTWpKb0pUSXlKVE5CSlRJeWFDVXlNaVV5UXlVeU1uZ2xNaklsTTBFd0pUSkRKVEl5ZVNVeU1pVXpRVEFsTjBRbE1rTWxNakowWlhoMEpUSXlKVE5CSlRJeUpVVTNKVUl6SlVKQ0pVVTNKVUpDSlRsR0pVVTVKVUUySlRrMkpVVTFKVGcxSlRnNEpVVTVKVGd3SlRsQkpVVTRKVUpHSlRnM0pVVTFKVUUwSlRsQkpVVTBKVUk0SlVGQkpVVTVKVUpCSlVFMkpVVTFKVGcxSlRoQ0pVVTVKVUV6SlRoRkpVVTRKVUpHSlRsQ0pVVTRKVUV4SlRoREpVVTVKVGxHSlVJekpVVTVKVUV5SlRreEpVVTBKVUpHSlVFeEpVVTFKVGhHSlVJM0pVVTVKVGczSlRnM0pVVTVKVGxDSlRnMkpVVXpKVGd3SlRneUpVVTFKVUZHSlVJNUpVVTBKVUpCSlRoRkpVVTFKVUUwSlRoRUpVVTJKVGxFSlRneUpVVTNKVGxCSlRnMEpVVTNKVGhGSlVGR0pVVTFKVUV5SlRnekpVVTFKVUV6SlVJd0pVVTVKVGxHSlVJekpVVkdKVUpESlRoREpVVTVKVUpCSlVFMkpVVTFKVGcxSlRoQ0pVVTVKVUV6SlRoRkpVVTVKVGs0SlVJMUpVVTFKVGc0SlRrM0pVVTRKVGd6SlVKRUpVVTFKVUUwSlRsR0pVVTJKVGhFSlRrMUpVVTJKVGhFSlRnNUpVVTFKVGc0SlVJd0pVVTFKVUUwSlRsQkpVVTNKVUUzSlRoRUpVVTJKVGsySlVJNUpVVTFKVGt3SlRreEpVVTNKVGxCSlRnMEpVVTFKVUV6SlVJd0pVVTVKVGxHSlVJekpVVTBKVUpHSlVFeEpVVTJKVGd4SlVGR0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EpUSXlabTl1ZEZOMGVXeGxKVEl5SlROQkpUZENKVEl5Wm05dWRFWmhiV2xzZVNVeU1pVXpRU1V5TWlWRk9TVkNRaVU1TVNWRk5DVkNSQ1U1TXlVeU1pVXlReVV5TW5OcGVtVWxNaklsTTBFeE5TVTNSQ1V5UXlVeU1uUnBkR3hsSlRJeUpUTkJKVEl5SlVVMkpUazJKVGczSlVVMkpUbERKVUZESlRJeUpUSkRKVEl5WkdGMFlVRjBkSEpwWW5WMFpYTWxNaklsTTBFbE5VSWxOMElsTWpKdVlXMWxKVEl5SlROQkpUSXlKVVUxSlVKQkpUaEdKVVUxSlRoR0pVSTNKVEl5SlRKREpUSXlhV1FsTWpJbE0wRWxNakl4Tm1SaVlXUTNaVEJsTVdNNVpTVXlNaVV5UXlVeU1tTmhkR1ZuYjNKNUpUSXlKVE5CSlRJeVpHVm1ZWFZzZENVeU1pVXlReVV5TW5SNWNHVWxNaklsTTBFbE1qSnVkVzFpWlhJbE1qSWxNa01sTWpKMllXeDFaU1V5TWlVelFTVXlNaVV5TWlVM1JDVXlReVUzUWlVeU1tNWhiV1VsTWpJbE0wRWxNaklsUlRVbE9UQWxPRVFsUlRjbFFUY2xRakFsTWpJbE1rTWxNakpwWkNVeU1pVXpRU1V5TWpFMlpHSmhaRGRsTUdVeE5EZzNKVEl5SlRKREpUSXlZMkYwWldkdmNua2xNaklsTTBFbE1qSmtaV1poZFd4MEpUSXlKVEpESlRJeWRIbHdaU1V5TWlVelFTVXlNbk4wY21sdVp5VXlNaVV5UXlVeU1uWmhiSFZsSlRJeUpUTkJKVEl5SlRJeUpUZEVKVEpESlRkQ0pUSXlibUZ0WlNVeU1pVXpRU1V5TWlWRk5pVTRPU1U0TUNWRk5pVTVReVU0T1NWRk9DVTRNQ1U0TlNVeU1pVXlReVV5TW1sa0pUSXlKVE5CSlRJeU1UWmtZbUZrTjJVd1pURTFaak1sTWpJbE1rTWxNakpqWVhSbFoyOXllU1V5TWlVelFTVXlNbVJsWm1GMWJIUWxNaklsTWtNbE1qSjBlWEJsSlRJeUpUTkJKVEl5YzNSeWFXNW5KVEl5SlRKREpUSXlkbUZzZFdVbE1qSWxNMEVsTWpJbE1qSWxOMFFsTWtNbE4wSWxNakp1WVcxbEpUSXlKVE5CSlRJeUpVVTRKVUpHSlRsRkpVVTJKVGhGSlVFMUpUSXlKVEpESlRJeWFXUWxNaklsTTBFbE1qSXhObVJpWVdRM1pUQmxNVEl5TkNVeU1pVXlReVV5TW1OaGRHVm5iM0o1SlRJeUpUTkJKVEl5WkdWbVlYVnNkQ1V5TWlVeVF5VXlNblI1Y0dVbE1qSWxNMEVsTWpKc2FXNXJKVEl5SlRKREpUSXlkbUZzZFdVbE1qSWxNMEVsTWpJbE1qSWxOMFFsTWtNbE4wSWxNakp1WVcxbEpUSXlKVE5CSlRJeUpVVTBKVUpGSlVKR0pVVTNKVUZESlVKQkpUSXlKVEpESlRJeWFXUWxNaklsTTBFbE1qSXhObVJpWVdRM1pUQmxNVGt5WmlVeU1pVXlReVV5TW1OaGRHVm5iM0o1SlRJeUpUTkJKVEl5WkdWbVlYVnNkQ1V5TWlVeVF5VXlNblI1Y0dVbE1qSWxNMEVsTWpKemRISnBibWNsTWpJbE1rTWxNakoyWVd4MVpTVXlNaVV6UVNVeU1pVXlNaVUzUkNVMVJDVXlReVV5TW5CeWIzQnpKVEl5SlROQkpUZENKVEl5ZW1sdVpHVjRKVEl5SlROQk15VXlReVV5TW5jbE1qSWxNMEV6TURndU5TVXlReVV5TW1nbE1qSWxNMEUxTmlVeVF5VXlNbmdsTWpJbE0wRXhOVEl1TlNVeVF5VXlNbUZ1WjJ4bEpUSXlKVE5CTUNVeVF5VXlNbmtsTWpJbE0wRTRPUzQwTWpnMU56RTBNamcxTnpFek9TVTNSQ1V5UXlVeU1uQmhkR2dsTWpJbE0wRWxOVUlsTjBJbE1qSnNhVzVsVTNSNWJHVWxNaklsTTBFbE4wSWxNakpzYVc1bFYybGtkR2dsTWpJbE0wRXdKVGRFSlRKREpUSXlabWxzYkZOMGVXeGxKVEl5SlROQkpUZENKVEl5ZEhsd1pTVXlNaVV6UVNVeU1tNXZibVVsTWpJbE4wUWxNa01sTWpKaFkzUnBiMjV6SlRJeUpUTkJKVFZDSlRkQ0pUSXllQ1V5TWlVelFTVXlNakFsTWpJbE1rTWxNakpoWTNScGIyNGxNaklsTTBFbE1qSnRiM1psSlRJeUpUSkRKVEl5ZVNVeU1pVXpRU1V5TWpBbE1qSWxOMFFsTWtNbE4wSWxNako0SlRJeUpUTkJKVEl5ZHlVeU1pVXlReVV5TW1GamRHbHZiaVV5TWlVelFTVXlNbXhwYm1VbE1qSWxNa01sTWpKNUpUSXlKVE5CSlRJeU1DVXlNaVUzUkNVeVF5VTNRaVV5TW5nbE1qSWxNMEVsTWpKM0pUSXlKVEpESlRJeVlXTjBhVzl1SlRJeUpUTkJKVEl5YkdsdVpTVXlNaVV5UXlVeU1ua2xNaklsTTBFbE1qSm9KVEl5SlRkRUpUSkRKVGRDSlRJeWVDVXlNaVV6UVNVeU1qQWxNaklsTWtNbE1qSmhZM1JwYjI0bE1qSWxNMEVsTWpKc2FXNWxKVEl5SlRKREpUSXllU1V5TWlVelFTVXlNbWdsTWpJbE4wUWxNa01sTjBJbE1qSmhZM1JwYjI0bE1qSWxNMEVsTWpKamJHOXpaU1V5TWlVM1JDVTFSQ1UzUkNVMVJDVXlReVV5TW14cGJtVlRkSGxzWlNVeU1pVXpRU1UzUWlVM1JDVXlReVV5TW1Ob2FXeGtjbVZ1SlRJeUpUTkJKVFZDSlRWRUpUSkRKVEl5Y21WemFYcGxSR2x5SlRJeUpUTkJKVFZDSlRJeWRHd2xNaklsTWtNbE1qSjBjaVV5TWlVeVF5VXlNbUp5SlRJeUpUSkRKVEl5WW13bE1qSWxOVVFsTWtNbE1qSnVZVzFsSlRJeUpUTkJKVEl5ZEdWNGRDVXlNaVV5UXlVeU1tWnBiR3hUZEhsc1pTVXlNaVV6UVNVM1FpVTNSQ1V5UXlVeU1tRjBkSEpwWW5WMFpTVXlNaVV6UVNVM1FpVXlNbU52Ym5SaGFXNWxjaVV5TWlVelFXWmhiSE5sSlRKREpUSXljbTkwWVhSaFlteGxKVEl5SlROQmRISjFaU1V5UXlVeU1uWnBjMmxpYkdVbE1qSWxNMEYwY25WbEpUSkRKVEl5WTI5c2JHRndjMkZpYkdVbE1qSWxNMEZtWVd4elpTVXlReVV5TW1OdmJHeGhjSE5sWkNVeU1pVXpRV1poYkhObEpUSkRKVEl5YkdsdWEyRmliR1VsTWpJbE0wRjBjblZsSlRKREpUSXliV0Z5YTJWeVQyWm1jMlYwSlRJeUpUTkJOU1UzUkNVeVF5VXlNbWxrSlRJeUpUTkJKVEl5TVRaa1ltRmtOMlV3WlRGbFpUY2xNaklsTWtNbE1qSmpZWFJsWjI5eWVTVXlNaVV6UVNVeU1tSmhjMmxqSlRJeUpUSkRKVEl5Ykc5amEyVmtKVEl5SlROQlptRnNjMlVsTjBRbE1rTWxNakl4TnpObE9EYzJNelJsWW1SbFpTVXlNaVV6UVNVM1FpVXlNbkJoY21WdWRDVXlNaVV6UVNVeU1pVXlNaVV5UXlVeU1teHBibXNsTWpJbE0wRWxNaklsTWpJbE1rTWxNakp6YUdGd1pWTjBlV3hsSlRJeUpUTkJKVGRDSlRJeVlXeHdhR0VsTWpJbE0wRXhKVGRFSlRKREpUSXlkR1Y0ZEVKc2IyTnJKVEl5SlROQkpUVkNKVGRDSlRJeWNHOXphWFJwYjI0bE1qSWxNMEVsTjBJbE1qSjNKVEl5SlROQkpUSXlkeTB5TUNVeU1pVXlReVV5TW1nbE1qSWxNMEVsTWpKb0pUSXlKVEpESlRJeWVDVXlNaVV6UVRFd0pUSkRKVEl5ZVNVeU1pVXpRVEFsTjBRbE1rTWxNakowWlhoMEpUSXlKVE5CSlRJeUpVVTFKVUV6SlVJd0pVVTVKVGxHSlVJekpVVTJKVUpCSlRrd0pVVTFKVUZGSlRsQkpVVTBKVUpFSlRoRU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EpUSXlabTl1ZEZOMGVXeGxKVEl5SlROQkpUZENKVEl5Wm05dWRFWmhiV2xzZVNVeU1pVXpRU1V5TWlWRk9TVkNRaVU1TVNWRk5DVkNSQ1U1TXlVeU1pVXlReVV5TW1OdmJHOXlKVEl5SlROQkpUSXlNalUxSlRKRE1qVTFKVEpETWpVMUpUSXlKVEpESlRJeWMybDZaU1V5TWlVelFURTJKVGRFSlRKREpUSXlkR2wwYkdVbE1qSWxNMEVsTWpJbFJUVWxRa01sT0RBbFJUVWxRVGNsT0VJbE1rWWxSVGNsUWtJbE9UTWxSVFlsT1VRbE9VWWxNaklsTWtNbE1qSmtZWFJoUVhSMGNtbGlkWFJsY3lVeU1pVXpRU1UxUWlVM1FpVXlNbTVoYldVbE1qSWxNMEVsTWpJbFJUVWxRa0VsT0VZbFJUVWxPRVlsUWpjbE1qSWxNa01sTWpKcFpDVXlNaVV6UVNVeU1qRTNNMlU0TnpZek56aGtPR1JtSlRJeUpUSkRKVEl5WTJGMFpXZHZjbmtsTWpJbE0wRWxNakprWldaaGRXeDBKVEl5SlRKREpUSXlkSGx3WlNVeU1pVXpRU1V5TW01MWJXSmxjaVV5TWlVeVF5VXlNblpoYkhWbEpUSXlKVE5CSlRJeUpUSXlKVGRFSlRKREpUZENKVEl5Ym1GdFpTVXlNaVV6UVNVeU1pVkZOU1U1TUNVNFJDVkZOeVZCTnlWQ01DVXlNaVV5UXlVeU1tbGtKVEl5SlROQkpUSXlNVGN6WlRnM05qTTNPR1JtTWlVeU1pVXlReVV5TW1OaGRHVm5iM0o1SlRJeUpUTkJKVEl5WkdWbVlYVnNkQ1V5TWlVeVF5VXlNblI1Y0dVbE1qSWxNMEVsTWpKemRISnBibWNsTWpJbE1rTWxNakoyWVd4MVpTVXlNaVV6UVNVeU1pVXlNaVUzUkNVeVF5VTNRaVV5TW01aGJXVWxNaklsTTBFbE1qSWxSVFlsT0RrbE9EQWxSVFlsT1VNbE9Ea2xSVGdsT0RBbE9EVWxNaklsTWtNbE1qSnBaQ1V5TWlVelFTVXlNakUzTTJVNE56WXpOemhrTURWa0pUSXlKVEpESlRJeVkyRjBaV2R2Y25rbE1qSWxNMEVsTWpKa1pXWmhkV3gwSlRJeUpUSkRKVEl5ZEhsd1pTVXlNaVV6UVNVeU1uTjBjbWx1WnlVeU1pVXlReVV5TW5aaGJIVmxKVEl5SlROQkpUSXlKVEl5SlRkRUpUSkRKVGRDSlRJeWJtRnRaU1V5TWlVelFTVXlNaVZGT0NWQ1JpVTVSU1ZGTmlVNFJTVkJOU1V5TWlVeVF5VXlNbWxrSlRJeUpUTkJKVEl5TVRjelpUZzNOak0zT0dRME5tSWxNaklsTWtNbE1qSmpZWFJsWjI5eWVTVXlNaVV6UVNVeU1tUmxabUYxYkhRbE1qSWxNa01sTWpKMGVYQmxKVEl5SlROQkpUSXliR2x1YXlVeU1pVXlReVV5TW5aaGJIVmxKVEl5SlROQkpUSXlKVEl5SlRkRUpUSkRKVGRDSlRJeWJtRnRaU1V5TWlVelFTVXlNaVZGTkNWQ1JTVkNSaVZGTnlWQlF5VkNRU1V5TWlVeVF5VXlNbWxrSlRJeUpUTkJKVEl5TVRjelpUZzNOak0zT0dSbU5qY2xNaklsTWtNbE1qSmpZWFJsWjI5eWVTVXlNaVV6UVNVeU1tUmxabUYxYkhRbE1qSWxNa01sTWpKMGVYQmxKVEl5SlROQkpUSXljM1J5YVc1bkpUSXlKVEpESlRJeWRtRnNkV1VsTWpJbE0wRWxNaklsTWpJbE4wUWxNa01sTjBJbE1qSnVZVzFsSlRJeUpUTkJKVEl5SlVVMkpUZzRKVGt3SlVVMkpUbERKVUZESlRJeUpUSkRKVEl5YVdRbE1qSWxNMEVsTWpJeE56TmxPRGMyTXpjNFpHVTJOQ1V5TWlVeVF5VXlNbU5oZEdWbmIzSjVKVEl5SlROQkpUSXlaR1ZtWVhWc2RDVXlNaVV5UXlVeU1uUjVjR1VsTWpJbE0wRWxNakp1ZFcxaVpYSWxNaklsTWtNbE1qSjJZV3gxWlNVeU1pVXpRU1V5TWlVeU1pVTNSQ1V5UXlVM1FpVXlNbTVoYldVbE1qSWxNMEVsTWpJbFJUWWxPVGNsUWpZbFJUa2xPVGNsUWpRbE1qSWxNa01sTWpKcFpDVXlNaVV6UVNVeU1qRTNNMlU0TnpZek56aGtOVGszSlRJeUpUSkRKVEl5WTJGMFpXZHZjbmtsTWpJbE0wRWxNakprWldaaGRXeDBKVEl5SlRKREpUSXlkSGx3WlNVeU1pVXpRU1V5TW01MWJXSmxjaVV5TWlVeVF5VXlNblpoYkhWbEpUSXlKVE5CSlRJeUpUSXlKVGRFSlRKREpUZENKVEl5Ym1GdFpTVXlNaVV6UVNVeU1pVkZPU1U0TXlWQk9DVkZPU1U1TnlWQk9DVXlNaVV5UXlVeU1tbGtKVEl5SlROQkpUSXlNVGN6WlRnM05qTTNPR1JtT1RFbE1qSWxNa01sTWpKallYUmxaMjl5ZVNVeU1pVXpRU1V5TW1SbFptRjFiSFFsTWpJbE1rTWxNakowZVhCbEpUSXlKVE5CSlRJeWMzUnlhVzVuSlRJeUpUSkRKVEl5ZG1Gc2RXVWxNaklsTTBFbE1qSWxNaklsTjBRbE1rTWxOMElsTWpKdVlXMWxKVEl5SlROQkpUSXlKVVU0SlVKRkpUa3pKVVUxSlRnMUpVRTFKVEl5SlRKREpUSXlhV1FsTWpJbE0wRWxNakl4TnpObE9EYzJNemM0WkdSbVlTVXlNaVV5UXlVeU1tTmhkR1ZuYjNKNUpUSXlKVE5CSlRJeVpHVm1ZWFZzZENVeU1pVXlReVV5TW5SNWNHVWxNaklsTTBFbE1qSnpkSEpwYm1jbE1qSWxNa01sTWpKMllXeDFaU1V5TWlVelFTVXlNaVV5TWlVM1JDVXlReVUzUWlVeU1tNWhiV1VsTWpJbE0wRWxNaklsUlRnbFFrVWxPVE1sUlRVbE9EY2xRa0VsTWpJbE1rTWxNakpwWkNVeU1pVXpRU1V5TWpFM00yVTROell6Tnpoa016UTBKVEl5SlRKREpUSXlZMkYwWldkdmNua2xNaklsTTBFbE1qSmtaV1poZFd4MEpUSXlKVEpESlRJeWRIbHdaU1V5TWlVelFTVXlNbk4wY21sdVp5VXlNaVV5UXlVeU1uWmhiSFZsSlRJeUpUTkJKVEl5SlRJeUpUZEVKVEpESlRkQ0pUSXlibUZ0WlNVeU1pVXpRU1V5TWlWRk9TVkJNeVU0UlNWRk9TVTVPU1ZCT1NVeU1pVXlReVV5TW1sa0pUSXlKVE5CSlRJeU1UY3paVGczTmpNM09HUTBaQ1V5TWlVeVF5VXlNbU5oZEdWbmIzSjVKVEl5SlROQkpUSXlaR1ZtWVhWc2RDVXlNaVV5UXlVeU1uUjVjR1VsTWpJbE0wRWxNakp6ZEhKcGJtY2xNaklsTWtNbE1qSjJZV3gxWlNVeU1pVXpRU1V5TWlVeU1pVTNSQ1V5UXlVM1FpVXlNbTVoYldVbE1qSWxNMEVsTWpJbFJUVWxRVFFsT0RjbFJUWWxRak1sUVRnbE1qSWxNa01sTWpKcFpDVXlNaVV6UVNVeU1qRTNNMlU0TnpZek56aGtOVFpoSlRJeUpUSkRKVEl5WTJGMFpXZHZjbmtsTWpJbE0wRWxNakprWldaaGRXeDBKVEl5SlRKREpUSXlkSGx3WlNVeU1pVXpRU1V5TW5OMGNtbHVaeVV5TWlVeVF5VXlNblpoYkhWbEpUSXlKVE5CSlRJeUpUSXlKVGRFSlRWRUpUSkRKVEl5Y0hKdmNITWxNaklsTTBFbE4wSWxNako2YVc1a1pYZ2xNaklsTTBFek1DVXlReVV5TW5jbE1qSWxNMEU1T1M0M01qRXpNekF5TnpVeU1qa3lKVEpESlRJeWFDVXlNaVV6UVRVMExqZ3lNVFF5T0RVM01UUXlPRFUxTlNVeVF5VXlNbmdsTWpJbE0wRTBOUzR5TXpnMU16SXhNVEF3T1RFM09UWWxNa01sTWpKNUpUSXlKVE5CTXpjNExqRTNPRFUzTVRReU9EVTNNVFFsTWtNbE1qSmhibWRzWlNVeU1pVXpRVEFsTjBRbE1rTWxNakp3WVhSb0pUSXlKVE5CSlRWQ0pUZENKVEl5WVdOMGFXOXVjeVV5TWlVelFTVTFRaVUzUWlVeU1uZ2xNaklsTTBFbE1qSk5ZWFJvTG0xcGJpaDNKVEpEYUNrbE1rWXpKVEl5SlRKREpUSXlZV04wYVc5dUpUSXlKVE5CSlRJeWJXOTJaU1V5TWlVeVF5VXlNbmtsTWpJbE0wRWxNakl3SlRJeUpUZEVKVEpESlRkQ0pUSXllQ1V5TWlVelFTVXlNbmN0VFdGMGFDNXRhVzRvZHlVeVEyZ3BKVEpHTXlVeU1pVXlReVV5TW1GamRHbHZiaVV5TWlVelFTVXlNbXhwYm1VbE1qSWxNa01sTWpKNUpUSXlKVE5CSlRJeU1DVXlNaVUzUkNVeVF5VTNRaVV5TW5reEpUSXlKVE5CSlRJeU1DVXlNaVV5UXlVeU1uZ2xNaklsTTBFbE1qSjNMVTFoZEdndWJXbHVLSGNsTWtOb0tTVXlSak1sTWpJbE1rTWxNakpoWTNScGIyNGxNaklsTTBFbE1qSmpkWEoyWlNVeU1pVXlReVV5TW5reUpUSXlKVE5CSlRJeWFDVXlNaVV5UXlVeU1ua2xNaklsTTBFbE1qSm9KVEl5SlRKREpUSXllREVsTWpJbE0wRWxNakozSlRKQ1RXRjBhQzV0YVc0b2R5VXlRMmdwSlRKR015VXlSak1sTWpJbE1rTWxNako0TWlVeU1pVXpRU1V5TW5jbE1rSk5ZWFJvTG0xcGJpaDNKVEpEYUNrbE1rWXpKVEpHTXlVeU1pVTNSQ1V5UXlVM1FpVXlNbmdsTWpJbE0wRWxNakpOWVhSb0xtMXBiaWgzSlRKRGFDa2xNa1l6SlRJeUpUSkRKVEl5WVdOMGFXOXVKVEl5SlROQkpUSXliR2x1WlNVeU1pVXlReVV5TW5rbE1qSWxNMEVsTWpKb0pUSXlKVGRFSlRKREpUZENKVEl5ZVRFbE1qSWxNMEVsTWpKb0pUSXlKVEpESlRJeWVDVXlNaVV6UVNVeU1rMWhkR2d1YldsdUtIY2xNa05vS1NVeVJqTWxNaklsTWtNbE1qSmhZM1JwYjI0bE1qSWxNMEVsTWpKamRYSjJaU1V5TWlVeVF5VXlNbmt5SlRJeUpUTkJKVEl5TUNVeU1pVXlReVV5TW5rbE1qSWxNMEVsTWpJd0pUSXlKVEpESlRJeWVERWxNaklsTTBFbE1qSXRUV0YwYUM1dGFXNG9keVV5UTJncEpUSkdNeVV5UmpNbE1qSWxNa01sTWpKNE1pVXlNaVV6UVNVeU1pMU5ZWFJvTG0xcGJpaDNKVEpEYUNrbE1rWXpKVEpHTXlVeU1pVTNSQ1V5UXlVM1FpVXlNbUZqZEdsdmJpVXlNaVV6UVNVeU1tTnNiM05sSlRJeUpUZEVKVFZFSlRkRUpUVkVKVEpESlRJeWJHbHVaVk4wZVd4bEpUSXlKVE5CSlRkQ0pUSXliR2x1WlVOdmJHOXlKVEl5SlROQkpUSXlNQ1V5UXpFeU55VXlRekkxTlNVeU1pVTNSQ1V5UXlVeU1tTm9hV3hrY21WdUpUSXlKVE5CSlRWQ0pUVkVKVEpESlRJeWNtVnphWHBsUkdseUpUSXlKVE5CSlRWQ0pUSXlkR3dsTWpJbE1rTWxNakowY2lVeU1pVXlReVV5TW1KeUpUSXlKVEpESlRJeVltd2xNaklsTlVRbE1rTWxNakp1WVcxbEpUSXlKVE5CSlRJeWRHVnliV2x1WVhSdmNpVXlNaVV5UXlVeU1tWnBiR3hUZEhsc1pTVXlNaVV6UVNVM1FpVXlNbU52Ykc5eUpUSXlKVE5CSlRJeU1DVXlRekV5TnlVeVF6STFOU1V5TWlVeVF5VXlNblI1Y0dVbE1qSWxNMEVsTWpKemIyeHBa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6WlRnM05qTTBaV0prWldVbE1qSWxNa01sTWpKallYUmxaMjl5ZVNVeU1pVXpRU1V5TW1ac2IzY2xNaklsTWtNbE1qSnNiMk5yWldRbE1qSWxNMEZtWVd4elpTVTNSQ1V5UXlVeU1qRTNNMlU0TnpZek5HVmlORGRtSlRJeUpUTkJKVGRDSlRJeWNHRnlaVzUwSlRJeUpUTkJKVEl5SlRJeUpUSkRKVEl5YkdsdWF5VXlNaVV6UVNVeU1pVXlNaVV5UXlVeU1uTm9ZWEJsVTNSNWJHVWxNaklsTTBFbE4wSWxNakpoYkhCb1lTVXlNaVV6UVRFbE4wUWxNa01sTWpKMFpYaDBRbXh2WTJzbE1qSWxNMEVsTlVJbE4wSWxNakp3YjNOcGRHbHZiaVV5TWlVelFTVTNRaVV5TW5jbE1qSWxNMEVsTWpKM0xUSXdKVEl5SlRKREpUSXlhQ1V5TWlVelFTVXlNbWdsTWpJbE1rTWxNako0SlRJeUpUTkJNVEFsTWtNbE1qSjVKVEl5SlROQk1DVTNSQ1V5UXlVeU1uUmxlSFFsTWpJbE0wRWxNakl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Na01sTWpKbWIyNTBVM1I1YkdVbE1qSWxNMEVsTjBJbE1qSm1iMjUwUm1GdGFXeDVKVEl5SlROQkpUSXlKVVU1SlVKQ0pUa3hKVVUwSlVKRUpUa3pKVEl5SlRKREpUSXljMmw2WlNVeU1pVXpRVEUzSlRKREpUSXlkR1Y0ZEVGc2FXZHVKVEl5SlROQkpUSXljbWxuYUhRbE1qSWxOMFFsTWtNbE1qSjBhWFJzWlNVeU1pVXpRU1V5TWlWRk5TVkNReVU0TUNWRk5TVkJOeVU0UWlVeVJpVkZOeVZDUWlVNU15VkZOaVU1UkNVNVJpVXlNaVV5UXlVeU1tUmhkR0ZCZEhSeWFXSjFkR1Z6SlRJeUpUTkJKVFZDSlRkQ0pUSXlibUZ0WlNVeU1pVXpRU1V5TWlWRk5TVkNRU1U0UmlWRk5TVTRSaVZDTnlVeU1pVXlReVV5TW1sa0pUSXlKVE5CSlRJeU1UY3paVGczTmpNM09HUmtPRGdsTWpJbE1rTWxNakpqWVhSbFoyOXllU1V5TWlVelFTVXlNbVJsWm1GMWJIUWxNaklsTWtNbE1qSjBlWEJsSlRJeUpUTkJKVEl5Ym5WdFltVnlKVEl5SlRKREpUSXlkbUZzZFdVbE1qSWxNMEVsTWpJbE1qSWxOMFFsTWtNbE4wSWxNakp1WVcxbEpUSXlKVE5CSlRJeUpVVTFKVGt3SlRoRUpVVTNKVUUzSlVJd0pUSXlKVEpESlRJeWFXUWxNaklsTTBFbE1qSXhOek5sT0RjMk16YzRaREk0TmlVeU1pVXlReVV5TW1OaGRHVm5iM0o1SlRJeUpUTkJKVEl5WkdWbVlYVnNkQ1V5TWlVeVF5VXlNblI1Y0dVbE1qSWxNMEVsTWpKemRISnBibWNsTWpJbE1rTWxNakoyWVd4MVpTVXlNaVV6UVNVeU1pVXlNaVUzUkNVeVF5VTNRaVV5TW01aGJXVWxNaklsTTBFbE1qSWxSVFlsT0RrbE9EQWxSVFlsT1VNbE9Ea2xSVGdsT0RBbE9EVWxNaklsTWtNbE1qSnBaQ1V5TWlVelFTVXlNakUzTTJVNE56WXpOemhrTWpRMkpUSXlKVEpESlRJeVkyRjBaV2R2Y25rbE1qSWxNMEVsTWpKa1pXWmhkV3gwSlRJeUpUSkRKVEl5ZEhsd1pTVXlNaVV6UVNVeU1uTjBjbWx1WnlVeU1pVXlReVV5TW5aaGJIVmxKVEl5SlROQkpUSXlKVEl5SlRkRUpUSkRKVGRDSlRJeWJtRnRaU1V5TWlVelFTVXlNaVZGT0NWQ1JpVTVSU1ZGTmlVNFJTVkJOU1V5TWlVeVF5VXlNbWxrSlRJeUpUTkJKVEl5TVRjelpUZzNOak0zT0dSalptTWxNaklsTWtNbE1qSmpZWFJsWjI5eWVTVXlNaVV6UVNVeU1tUmxabUYxYkhRbE1qSWxNa01sTWpKMGVYQmxKVEl5SlROQkpUSXliR2x1YXlVeU1pVXlReVV5TW5aaGJIVmxKVEl5SlROQkpUSXlKVEl5SlRkRUpUSkRKVGRDSlRJeWJtRnRaU1V5TWlVelFTVXlNaVZGTkNWQ1JTVkNSaVZGTnlWQlF5VkNRU1V5TWlVeVF5VXlNbWxrSlRJeUpUTkJKVEl5TVRjelpUZzNOak0zT0dRM1lqY2xNaklsTWtNbE1qSmpZWFJsWjI5eWVTVXlNaVV6UVNVeU1tUmxabUYxYkhRbE1qSWxNa01sTWpKMGVYQmxKVEl5SlROQkpUSXljM1J5YVc1bkpUSXlKVEpESlRJeWRtRnNkV1VsTWpJbE0wRWxNaklsTWpJbE4wUWxNa01sTjBJbE1qSnVZVzFsSlRJeUpUTkJKVEl5SlVVMkpUZzRKVGt3SlVVMkpUbERKVUZESlRJeUpUSkRKVEl5YVdRbE1qSWxNMEVsTWpJeE56TmxPRGMyTXpjNFpERmtPU1V5TWlVeVF5VXlNbU5oZEdWbmIzSjVKVEl5SlROQkpUSXlaR1ZtWVhWc2RDVXlNaVV5UXlVeU1uUjVjR1VsTWpJbE0wRWxNakp1ZFcxaVpYSWxNaklsTWtNbE1qSjJZV3gxWlNVeU1pVXpRU1V5TWlVeU1pVTNSQ1V5UXlVM1FpVXlNbTVoYldVbE1qSWxNMEVsTWpJbFJUWWxPVGNsUWpZbFJUa2xPVGNsUWpRbE1qSWxNa01sTWpKcFpDVXlNaVV6UVNVeU1qRTNNMlU0TnpZek56aGtZemMySlRJeUpUSkRKVEl5WTJGMFpXZHZjbmtsTWpJbE0wRWxNakprWldaaGRXeDBKVEl5SlRKREpUSXlkSGx3WlNVeU1pVXpRU1V5TW01MWJXSmxjaVV5TWlVeVF5VXlNblpoYkhWbEpUSXlKVE5CSlRJeUpUSXlKVGRFSlRKREpUZENKVEl5Ym1GdFpTVXlNaVV6UVNVeU1pVkZPU1U0TXlWQk9DVkZPU1U1TnlWQk9DVXlNaVV5UXlVeU1tbGtKVEl5SlROQkpUSXlNVGN6WlRnM05qTTNPR1JsT0RRbE1qSWxNa01sTWpKallYUmxaMjl5ZVNVeU1pVXpRU1V5TW1SbFptRjFiSFFsTWpJbE1rTWxNakowZVhCbEpUSXlKVE5CSlRJeWMzUnlhVzVuSlRJeUpUSkRKVEl5ZG1Gc2RXVWxNaklsTTBFbE1qSWxNaklsTjBRbE1rTWxOMElsTWpKdVlXMWxKVEl5SlROQkpUSXlKVVU0SlVKRkpUa3pKVVUxSlRnMUpVRTFKVEl5SlRKREpUSXlhV1FsTWpJbE0wRWxNakl4TnpObE9EYzJNemM0WkRsa1lTVXlNaVV5UXlVeU1tTmhkR1ZuYjNKNUpUSXlKVE5CSlRJeVpHVm1ZWFZzZENVeU1pVXlReVV5TW5SNWNHVWxNaklsTTBFbE1qSnpkSEpwYm1jbE1qSWxNa01sTWpKMllXeDFaU1V5TWlVelFTVXlNaVV5TWlVM1JDVXlReVUzUWlVeU1tNWhiV1VsTWpJbE0wRWxNaklsUlRnbFFrVWxPVE1sUlRVbE9EY2xRa0VsTWpJbE1rTWxNakpwWkNVeU1pVXpRU1V5TWpFM00yVTROell6Tnpoa1l6STBKVEl5SlRKREpUSXlZMkYwWldkdmNua2xNaklsTTBFbE1qSmtaV1poZFd4MEpUSXlKVEpESlRJeWRIbHdaU1V5TWlVelFTVXlNbk4wY21sdVp5VXlNaVV5UXlVeU1uWmhiSFZsSlRJeUpUTkJKVEl5SlRJeUpUZEVKVEpESlRkQ0pUSXlibUZ0WlNVeU1pVXpRU1V5TWlWRk9TVkJNeVU0UlNWRk9TVTVPU1ZCT1NVeU1pVXlReVV5TW1sa0pUSXlKVE5CSlRJeU1UY3paVGczTmpNM09HUTROeVV5TWlVeVF5VXlNbU5oZEdWbmIzSjVKVEl5SlROQkpUSXlaR1ZtWVhWc2RDVXlNaVV5UXlVeU1uUjVjR1VsTWpJbE0wRWxNakp6ZEhKcGJtY2xNaklsTWtNbE1qSjJZV3gxWlNVeU1pVXpRU1V5TWlVeU1pVTNSQ1V5UXlVM1FpVXlNbTVoYldVbE1qSWxNMEVsTWpJbFJUVWxRVFFsT0RjbFJUWWxRak1sUVRnbE1qSWxNa01sTWpKcFpDVXlNaVV6UVNVeU1qRTNNMlU0TnpZek56aGtZbUk1SlRJeUpUSkRKVEl5WTJGMFpXZHZjbmtsTWpJbE0wRWxNakprWldaaGRXeDBKVEl5SlRKREpUSXlkSGx3WlNVeU1pVXpRU1V5TW5OMGNtbHVaeVV5TWlVeVF5VXlNblpoYkhWbEpUSXlKVE5CSlRJeUpUSXlKVGRFSlRWRUpUSkRKVEl5Y0hKdmNITWxNaklsTTBFbE4wSWxNako2YVc1a1pYZ2xNaklsTTBFeU9TVXlReVV5TW5jbE1qSWxNMEUwTWpjdU5EUXlOall3TlRVd05EVTROQ1V5UXlVeU1tZ2xNaklsTTBFMU5DNDRNakUwTWpnMU56RTBNamcyTVNVeVF5VXlNbmdsTWpJbE0wRTBOUzR5TXpnMU16SXhNVEF3T1RFM09UWWxNa01sTWpKaGJtZHNaU1V5TWlVelFUQWxNa01sTWpKNUpUSXlKVE5CTXpjNExqRTNPRFUzTVRReU9EVTNNVFFsTjBRbE1rTWxNakp3WVhSb0pUSXlKVE5CSlRWQ0pUZENKVEl5WVdOMGFXOXVjeVV5TWlVelFTVTFRaVUzUWlVeU1uZ2xNaklsTTBFbE1qSk5ZWFJvTG0xcGJpaDNKVEpEYUNrbE1rWXpKVEl5SlRKREpUSXlZV04wYVc5dUpUSXlKVE5CSlRJeWJXOTJaU1V5TWlVeVF5VXlNbmtsTWpJbE0wRWxNakl3SlRJeUpUZEVKVEpESlRkQ0pUSXllQ1V5TWlVelFTVXlNbmN0VFdGMGFDNXRhVzRvZHlVeVEyZ3BKVEpHTXlVeU1pVXlReVV5TW1GamRHbHZiaVV5TWlVelFTVXlNbXhwYm1VbE1qSWxNa01sTWpKNUpUSXlKVE5CSlRJeU1DVXlNaVUzUkNVeVF5VTNRaVV5TW5reEpUSXlKVE5CSlRJeU1DVXlNaVV5UXlVeU1uZ2xNaklsTTBFbE1qSjNMVTFoZEdndWJXbHVLSGNsTWtOb0tTVXlSak1sTWpJbE1rTWxNakpoWTNScGIyNGxNaklsTTBFbE1qSmpkWEoyWlNVeU1pVXlReVV5TW5reUpUSXlKVE5CSlRJeWFDVXlNaVV5UXlVeU1ua2xNaklsTTBFbE1qSm9KVEl5SlRKREpUSXllREVsTWpJbE0wRWxNakozSlRKQ1RXRjBhQzV0YVc0b2R5VXlRMmdwSlRKR015VXlSak1sTWpJbE1rTWxNako0TWlVeU1pVXpRU1V5TW5jbE1rSk5ZWFJvTG0xcGJpaDNKVEpEYUNrbE1rWXpKVEpHTXlVeU1pVTNSQ1V5UXlVM1FpVXlNbmdsTWpJbE0wRWxNakpOWVhSb0xtMXBiaWgzSlRKRGFDa2xNa1l6SlRJeUpUSkRKVEl5WVdOMGFXOXVKVEl5SlROQkpUSXliR2x1WlNVeU1pVXlReVV5TW5rbE1qSWxNMEVsTWpKb0pUSXlKVGRFSlRKREpUZENKVEl5ZVRFbE1qSWxNMEVsTWpKb0pUSXlKVEpESlRJeWVDVXlNaVV6UVNVeU1rMWhkR2d1YldsdUtIY2xNa05vS1NVeVJqTWxNaklsTWtNbE1qSmhZM1JwYjI0bE1qSWxNMEVsTWpKamRYSjJaU1V5TWlVeVF5VXlNbmt5SlRJeUpUTkJKVEl5TUNVeU1pVXlReVV5TW5rbE1qSWxNMEVsTWpJd0pUSXlKVEpESlRJeWVERWxNaklsTTBFbE1qSXRUV0YwYUM1dGFXNG9keVV5UTJncEpUSkdNeVV5UmpNbE1qSWxNa01sTWpKNE1pVXlNaVV6UVNVeU1pMU5ZWFJvTG0xcGJpaDNKVEpEYUNrbE1rWXpKVEpHTXlVeU1pVTNSQ1V5UXlVM1FpVXlNbUZqZEdsdmJpVXlNaVV6UVNVeU1tTnNiM05sSlRJeUpUZEVKVFZFSlRkRUpUVkVKVEpESlRJeWJHbHVaVk4wZVd4bEpUSXlKVE5CSlRkQ0pUSXliR2x1WlVOdmJHOXlKVEl5SlROQkpUSXlNalUxSlRKRE1USTRKVEpETUNVeU1pVTNSQ1V5UXlVeU1tTm9hV3hrY21WdUpUSXlKVE5CSlRWQ0pUVkVKVEpESlRJeWNtVnphWHBsUkdseUpUSXlKVE5CSlRWQ0pUSXlkR3dsTWpJbE1rTWxNakowY2lVeU1pVXlReVV5TW1KeUpUSXlKVEpESlRJeVltd2xNaklsTlVRbE1rTWxNakp1WVcxbEpUSXlKVE5CSlRJeWRHVnliV2x1WVhSdmNpVXlNaVV5UXlVeU1tWnBiR3hUZEhsc1pTVXlNaVV6UVNVM1FpVTNSQ1V5UXlVeU1tRjBkSEpwWW5WMFpTVXlNaVV6UVNVM1FpVXlNbU52Ym5SaGFXNWxjaVV5TWlVelFXWmhiSE5sSlRKREpUSXljbTkwWVhSaFlteGxKVEl5SlROQmRISjFaU1V5UXlVeU1uWnBjMmxpYkdVbE1qSWxNMEYwY25WbEpUSkRKVEl5WTI5c2JHRndjMkZpYkdVbE1qSWxNMEZtWVd4elpTVXlReVV5TW1OdmJHeGhjSE5sWkNVeU1pVXpRV1poYkhObEpUSkRKVEl5YkdsdWEyRmliR1VsTWpJbE0wRjBjblZsSlRKREpUSXliV0Z5YTJWeVQyWm1jMlYwSlRJeUpUTkJOU1UzUkNVeVF5VXlNbWxrSlRJeUpUTkJKVEl5TVRjelpUZzNOak0wWldJME4yWWxNaklsTWtNbE1qSmpZWFJsWjI5eWVTVXlNaVV6UVNVeU1tWnNiM2NsTWpJbE1rTWxNakpzYjJOclpXUWxNaklsTTBGbVlXeHpaU1UzUkNVeVF5VXlNakUyWkdKaFpEWTBPRFF3T1dWbEpUSXlKVE5CSlRkQ0pUSXljR0Z5Wlc1MEpUSXlKVE5CSlRJeUpUSXlKVEpESlRJeWJHbHVheVV5TWlVelFTVXlNaVV5TWlVeVF5VXlNbk5vWVhCbFUzUjViR1VsTWpJbE0wRWxOMElsTWpKaGJIQm9ZU1V5TWlVelFURWxOMFFsTWtNbE1qSjBaWGgwUW14dlkyc2xNaklsTTBFbE5VSWxOMElsTWpKd2IzTnBkR2x2YmlVeU1pVXpRU1UzUWlVeU1uY2xNaklsTTBFbE1qSjNMVEl3SlRJeUpUSkRKVEl5YUNVeU1pVXpRU1V5TW1nbE1qSWxNa01sTWpKNEpUSXlKVE5CTVRBbE1rTWxNako1SlRJeUpUTkJNQ1UzUkNVeVF5VXlNblJsZUhRbE1qSWxNMEVsTWpJ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NakptYjI1MFJtRnRhV3g1SlRJeUpUTkJKVEl5SlVVNUpVSkNKVGt4SlVVMEpVSkVKVGt6SlRJeUpUSkRKVEl5YzJsNlpTVXlNaVV6UVRFM0pUSkRKVEl5ZEdWNGRFRnNhV2R1SlRJeUpUTkJKVEl5Y21sbmFIUWxNaklsTjBRbE1rTWxNakowYVhSc1pTVXlNaVV6UVNVeU1pVkZOU1ZDUXlVNE1DVkZOU1ZCTnlVNFFpVXlSaVZGTnlWQ1FpVTVNeVZGTmlVNVJDVTVSaVV5TWlVeVF5VXlNbVJoZEdGQmRIUnlhV0oxZEdWekpUSXlKVE5CSlRWQ0pUZENKVEl5Ym1GdFpTVXlNaVV6UVNVeU1pVkZOU1ZDUVNVNFJpVkZOU1U0UmlWQ055VXlNaVV5UXlVeU1tbGtKVEl5SlROQkpUSXlNVFprWW1Ga05qUTRORE5pTkdNbE1qSWxNa01sTWpKallYUmxaMjl5ZVNVeU1pVXpRU1V5TW1SbFptRjFiSFFsTWpJbE1rTWxNakowZVhCbEpUSXlKVE5CSlRJeWJuVnRZbVZ5SlRJeUpUSkRKVEl5ZG1Gc2RXVWxNaklsTTBFbE1qSWxNaklsTjBRbE1rTWxOMElsTWpKdVlXMWxKVEl5SlROQkpUSXlKVVUxSlRrd0pUaEVKVVUzSlVFM0pVSXdKVEl5SlRKREpUSXlhV1FsTWpJbE0wRWxNakl4Tm1SaVlXUTJORGcwTXpreE55VXlNaVV5UXlVeU1tTmhkR1ZuYjNKNUpUSXlKVE5CSlRJeVpHVm1ZWFZzZENVeU1pVXlReVV5TW5SNWNHVWxNaklsTTBFbE1qSnpkSEpwYm1jbE1qSWxNa01sTWpKMllXeDFaU1V5TWlVelFTVXlNaVV5TWlVM1JDVXlReVUzUWlVeU1tNWhiV1VsTWpJbE0wRWxNaklsUlRZbE9Ea2xPREFsUlRZbE9VTWxPRGtsUlRnbE9EQWxPRFVsTWpJbE1rTWxNakpwWkNVeU1pVXpRU1V5TWpFMlpHSmhaRFkwT0RRek1UYzRKVEl5SlRKREpUSXlZMkYwWldkdmNua2xNaklsTTBFbE1qSmtaV1poZFd4MEpUSXlKVEpESlRJeWRIbHdaU1V5TWlVelFTVXlNbk4wY21sdVp5VXlNaVV5UXlVeU1uWmhiSFZsSlRJeUpUTkJKVEl5SlRJeUpUZEVKVEpESlRkQ0pUSXlibUZ0WlNVeU1pVXpRU1V5TWlWRk9DVkNSaVU1UlNWRk5pVTRSU1ZCTlNVeU1pVXlReVV5TW1sa0pUSXlKVE5CSlRJeU1UWmtZbUZrTmpRNE5ETmlNVFlsTWpJbE1rTWxNakpqWVhSbFoyOXllU1V5TWlVelFTVXlNbVJsWm1GMWJIUWxNaklsTWtNbE1qSjBlWEJsSlRJeUpUTkJKVEl5YkdsdWF5VXlNaVV5UXlVeU1uWmhiSFZsSlRJeUpUTkJKVEl5SlRJeUpUZEVKVEpESlRkQ0pUSXlibUZ0WlNVeU1pVXpRU1V5TWlWRk5DVkNSU1ZDUmlWRk55VkJReVZDUVNVeU1pVXlReVV5TW1sa0pUSXlKVE5CSlRJeU1UWmtZbUZrTmpRNE5ETXdNaVV5TWlVeVF5VXlNbU5oZEdWbmIzSjVKVEl5SlROQkpUSXlaR1ZtWVhWc2RDVXlNaVV5UXlVeU1uUjVjR1VsTWpJbE0wRWxNakp6ZEhKcGJtY2xNaklsTWtNbE1qSjJZV3gxWlNVeU1pVXpRU1V5TWlVeU1pVTNSQ1V5UXlVM1FpVXlNbTVoYldVbE1qSWxNMEVsTWpJbFJUWWxPRGdsT1RBbFJUWWxPVU1sUVVNbE1qSWxNa01sTWpKcFpDVXlNaVV6UVNVeU1qRTJaR0poWkRZME9EUXpZVGtsTWpJbE1rTWxNakpqWVhSbFoyOXllU1V5TWlVelFTVXlNbVJsWm1GMWJIUWxNaklsTWtNbE1qSjBlWEJsSlRJeUpUTkJKVEl5Ym5WdFltVnlKVEl5SlRKREpUSXlkbUZzZFdVbE1qSWxNMEVsTWpJbE1qSWxOMFFsTWtNbE4wSWxNakp1WVcxbEpUSXlKVE5CSlRJeUpVVTJKVGszSlVJMkpVVTVKVGszSlVJMEpUSXlKVEpESlRJeWFXUWxNaklsTTBFbE1qSXhObVJpWVdRMk5EZzBNelUxT1NVeU1pVXlReVV5TW1OaGRHVm5iM0o1SlRJeUpUTkJKVEl5WkdWbVlYVnNkQ1V5TWlVeVF5VXlNblI1Y0dVbE1qSWxNMEVsTWpKdWRXMWlaWElsTWpJbE1rTWxNakoyWVd4MVpTVXlNaVV6UVNVeU1pVXlNaVUzUkNVeVF5VTNRaVV5TW01aGJXVWxNaklsTTBFbE1qSWxSVGtsT0RNbFFUZ2xSVGtsT1RjbFFUZ2xNaklsTWtNbE1qSnBaQ1V5TWlVelFTVXlNakUyWkdKaFpEWTBPRFF6WkdVM0pUSXlKVEpESlRJeVkyRjBaV2R2Y25rbE1qSWxNMEVsTWpKa1pXWmhkV3gwSlRJeUpUSkRKVEl5ZEhsd1pTVXlNaVV6UVNVeU1uTjBjbWx1WnlVeU1pVXlReVV5TW5aaGJIVmxKVEl5SlROQkpUSXlKVEl5SlRkRUpUSkRKVGRDSlRJeWJtRnRaU1V5TWlVelFTVXlNaVZGT0NWQ1JTVTVNeVZGTlNVNE5TVkJOU1V5TWlVeVF5VXlNbWxrSlRJeUpUTkJKVEl5TVRaa1ltRmtOalE0TkRNNU5HUWxNaklsTWtNbE1qSmpZWFJsWjI5eWVTVXlNaVV6UVNVeU1tUmxabUYxYkhRbE1qSWxNa01sTWpKMGVYQmxKVEl5SlROQkpUSXljM1J5YVc1bkpUSXlKVEpESlRJeWRtRnNkV1VsTWpJbE0wRWxNaklsTWpJbE4wUWxNa01sTjBJbE1qSnVZVzFsSlRJeUpUTkJKVEl5SlVVNEpVSkZKVGt6SlVVMUpUZzNKVUpCSlRJeUpUSkRKVEl5YVdRbE1qSWxNMEVsTWpJeE5tUmlZV1EyTkRnME0yRTNPQ1V5TWlVeVF5VXlNbU5oZEdWbmIzSjVKVEl5SlROQkpUSXlaR1ZtWVhWc2RDVXlNaVV5UXlVeU1uUjVjR1VsTWpJbE0wRWxNakp6ZEhKcGJtY2xNaklsTWtNbE1qSjJZV3gxWlNVeU1pVXpRU1V5TWlVeU1pVTNSQ1V5UXlVM1FpVXlNbTVoYldVbE1qSWxNMEVsTWpJbFJUa2xRVE1sT0VVbFJUa2xPVGtsUVRrbE1qSWxNa01sTWpKcFpDVXlNaVV6UVNVeU1qRTJaR0poWkRZME9EUTBZVFl4SlRJeUpUSkRKVEl5WTJGMFpXZHZjbmtsTWpJbE0wRWxNakprWldaaGRXeDBKVEl5SlRKREpUSXlkSGx3WlNVeU1pVXpRU1V5TW5OMGNtbHVaeVV5TWlVeVF5VXlNblpoYkhWbEpUSXlKVE5CSlRJeUpUSXlKVGRFSlRKREpUZENKVEl5Ym1GdFpTVXlNaVV6UVNVeU1pVkZOU1ZCTkNVNE55VkZOaVZDTXlWQk9DVXlNaVV5UXlVeU1tbGtKVEl5SlROQkpUSXlNVFprWW1Ga05qUTRORFE1WTJZbE1qSWxNa01sTWpKallYUmxaMjl5ZVNVeU1pVXpRU1V5TW1SbFptRjFiSFFsTWpJbE1rTWxNakowZVhCbEpUSXlKVE5CSlRJeWMzUnlhVzVuSlRJeUpUSkRKVEl5ZG1Gc2RXVWxNaklsTTBFbE1qSWxNaklsTjBRbE5VUWxNa01sTWpKd2NtOXdjeVV5TWlVelFTVTNRaVV5TW5wcGJtUmxlQ1V5TWlVelFUQWxNa01sTWpKM0pUSXlKVE5CTkRFNEpUSkRKVEl5YUNVeU1pVXpRVFV3SlRKREpUSXllQ1V5TWlVelFUVXhKVEpESlRJeVlXNW5iR1VsTWpJbE0wRXdKVEpESlRJeWVTVXlNaVV6UVRnNUxqUXlPRFUzTVRReU9EVTNNVE01SlRkRUpUSkRKVEl5Y0dGMGFDVXlNaVV6UVNVMVFpVTNRaVV5TW1GamRHbHZibk1sTWpJbE0wRWxOVUlsTjBJbE1qSjRKVEl5SlROQkpUSXlUV0YwYUM1dGFXNG9keVV5UTJncEpUSkdNeVV5TWlVeVF5VXlNbUZqZEdsdmJpVXlNaVV6UVNVeU1tMXZkbVVsTWpJbE1rTWxNako1SlRJeUpUTkJKVEl5TUNVeU1pVTNSQ1V5UXlVM1FpVXlNbmdsTWpJbE0wRWxNakozTFUxaGRHZ3ViV2x1S0hjbE1rTm9LU1V5UmpNbE1qSWxNa01sTWpKaFkzUnBiMjRsTWpJbE0wRWxNakpzYVc1bEpUSXlKVEpESlRJeWVTVXlNaVV6UVNVeU1qQWxNaklsTjBRbE1rTWxOMElsTWpKNU1TVXlNaVV6UVNVeU1qQWxNaklsTWtNbE1qSjRKVEl5SlROQkpUSXlkeTFOWVhSb0xtMXBiaWgzSlRKRGFDa2xNa1l6SlRJeUpUSkRKVEl5WVdOMGFXOXVKVEl5SlROQkpUSXlZM1Z5ZG1VbE1qSWxNa01sTWpKNU1pVXlNaVV6UVNVeU1tZ2xNaklsTWtNbE1qSjVKVEl5SlROQkpUSXlhQ1V5TWlVeVF5VXlNbmd4SlRJeUpUTkJKVEl5ZHlVeVFrMWhkR2d1YldsdUtIY2xNa05vS1NVeVJqTWxNa1l6SlRJeUpUSkRKVEl5ZURJbE1qSWxNMEVsTWpKM0pUSkNUV0YwYUM1dGFXNG9keVV5UTJncEpUSkdNeVV5UmpNbE1qSWxOMFFsTWtNbE4wSWxNako0SlRJeUpUTkJKVEl5VFdGMGFDNXRhVzRvZHlVeVEyZ3BKVEpHTXlVeU1pVXlReVV5TW1GamRHbHZiaVV5TWlVelFTVXlNbXhwYm1VbE1qSWxNa01sTWpKNUpUSXlKVE5CSlRJeWFDVXlNaVUzUkNVeVF5VTNRaVV5TW5reEpUSXlKVE5CSlRJeWFDVXlNaVV5UXlVeU1uZ2xNaklsTTBFbE1qSk5ZWFJvTG0xcGJpaDNKVEpEYUNrbE1rWXpKVEl5SlRKREpUSXlZV04wYVc5dUpUSXlKVE5CSlRJeVkzVnlkbVVsTWpJbE1rTWxNako1TWlVeU1pVXpRU1V5TWpBbE1qSWxNa01sTWpKNUpUSXlKVE5CSlRJeU1DVXlNaVV5UXlVeU1uZ3hKVEl5SlROQkpUSXlMVTFoZEdndWJXbHVLSGNsTWtOb0tTVXlSak1sTWtZekpUSXlKVEpESlRJeWVESWxNaklsTTBFbE1qSXRUV0YwYUM1dGFXNG9keVV5UTJncEpUSkdNeVV5UmpNbE1qSWxOMFFsTWtNbE4wSWxNakpoWTNScGIyNGxNaklsTTBFbE1qSmpiRzl6WlNVeU1pVTNSQ1UxUkNVM1JDVTFSQ1V5UXlVeU1teHBibVZUZEhsc1pTVXlNaVV6UVNVM1FpVXlNbXhwYm1WRGIyeHZjaVV5TWlVelFTVXlNakkwTmlVeVF6RXhOeVV5UXpFeU1TVXlNaVUzUkNVeVF5VXlNbU5vYVd4a2NtVnVKVEl5SlROQkpUVkNKVFZFSlRKREpUSXljbVZ6YVhwbFJHbHlKVEl5SlROQkpUVkNKVEl5ZEd3bE1qSWxNa01sTWpKMGNpVXlNaVV5UXlVeU1tSnlKVEl5SlRKREpUSXlZbXdsTWpJbE5VUWxNa01sTWpKdVlXMWxKVEl5SlROQkpUSXlkR1Z5YldsdVlYUnZjaVV5TWlVeVF5VXlNbVpwYkd4VGRIbHNaU1V5TWlVelFTVTNR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WmtZbUZrTmpRNE5EQTVaV1VsTWpJbE1rTWxNakpqWVhSbFoyOXllU1V5TWlVelFTVXlNbVpzYjNjbE1qSWxNa01sTWpKc2IyTnJaV1FsTWpJbE0wRm1ZV3h6WlNVM1JDVXlReVV5TWpFMlpHSmhZakJpWWpsaE56VXlKVEl5SlROQkpUZENKVEl5Y0dGeVpXNTBKVEl5SlROQkpUSXlKVEl5SlRKREpUSXliR2x1YXlVeU1pVXpRU1V5TWlVeU1pVXlReVV5TW5Ob1lYQmxVM1I1YkdVbE1qSWxNMEVsTjBJbE1qSmhiSEJvWVNVeU1pVXpRVEVsTjBRbE1rTWxNakowWlhoMFFteHZZMnNsTWpJbE0wRWxOVUlsTjBJbE1qSndiM05wZEdsdmJpVXlNaVV6UVNVM1FpVXlNbmNsTWpJbE0wRWxNakozTFRJd0pUSXlKVEpESlRJeWFDVXlNaVV6UVNVeU1tZ2xNaklsTWtNbE1qSjRKVEl5SlROQk1UQWxNa01sTWpKNUpUSXlKVE5CTUNVM1JDVXlReVV5TW5SbGVIUWxNaklsTTBFbE1qSWxSVGtsT1VZbFFqTWxSVGtsUVRJbE9URWxSVFFsUWtZbFFURWxSVFVsT0VZbFFqY2xSVFlsT0VRbE9UVWxSVGdsT0VVbFFqY2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WpKbWIyNTBSbUZ0YVd4NUpUSXlKVE5CSlRJeUpVVTVKVUpDSlRreEpVVTBKVUpFSlRrekpUSXlKVEpESlRJeVkyOXNiM0lsTWpJbE0wRWxNakl5TlRVbE1rTXlOVFVsTWtNeU5UVWxNaklsTWtNbE1qSnphWHBsSlRJeUpUTkJNVFlsTjBRbE1rTWxNakowYVhSc1pTVXlNaVV6UVNVeU1pVkZOU1ZDUXlVNE1DVkZOU1ZCTnlVNFFpVXlSaVZGTnlWQ1FpVTVNeVZGTmlVNVJDVTVSaVV5TWlVeVF5VXlNbVJoZEdGQmRIUnlhV0oxZEdWekpUSXlKVE5CSlRWQ0pUZENKVEl5Ym1GdFpTVXlNaVV6UVNVeU1pVkZOU1ZDUVNVNFJpVkZOU1U0UmlWQ055VXlNaVV5UXlVeU1tbGtKVEl5SlROQkpUSXlNVFprWW1GaU1HSmlPV0ZrT0NVeU1pVXlReVV5TW1OaGRHVm5iM0o1SlRJeUpUTkJKVEl5WkdWbVlYVnNkQ1V5TWlVeVF5VXlNblI1Y0dVbE1qSWxNMEVsTWpKdWRXMWlaWElsTWpJbE1rTWxNakoyWVd4MVpTVXlNaVV6UVNVeU1pVXlNaVUzUkNVeVF5VTNRaVV5TW01aGJXVWxNaklsTTBFbE1qSWxSVFVsT1RBbE9FUWxSVGNsUVRjbFFqQWxNaklsTWtNbE1qSnBaQ1V5TWlVelFTVXlNakUyWkdKaFlqQmlZamxoTWpFeE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aa1ltRmlNR0ppT1dFeVltSWxNaklsTWtNbE1qSmpZWFJsWjI5eWVTVXlNaVV6UVNVeU1tUmxabUYxYkhRbE1qSWxNa01sTWpKMGVYQmxKVEl5SlROQkpUSXljM1J5YVc1bkpUSXlKVEpESlRJeWRtRnNkV1VsTWpJbE0wRWxNaklsTWpJbE4wUWxNa01sTjBJbE1qSnVZVzFsSlRJeUpUTkJKVEl5SlVVNEpVSkdKVGxGSlVVMkpUaEZKVUUxSlRJeUpUSkRKVEl5YVdRbE1qSWxNMEVsTWpJeE5tUmlZV0l3WW1JNVlUYzBaaVV5TWlVeVF5VXlNbU5oZEdWbmIzSjVKVEl5SlROQkpUSXlaR1ZtWVhWc2RDVXlNaVV5UXlVeU1uUjVjR1VsTWpJbE0wRWxNakpzYVc1ckpUSXlKVEpESlRJeWRtRnNkV1VsTWpJbE0wRWxNaklsTWpJbE4wUWxNa01sTjBJbE1qSnVZVzFsSlRJeUpUTkJKVEl5SlVVMEpVSkZKVUpHSlVVM0pVRkRKVUpCSlRJeUpUSkRKVEl5YVdRbE1qSWxNMEVsTWpJeE5tUmlZV0l3WW1JNVlXSXdaU1V5TWlVeVF5VXlNbU5oZEdWbmIzSjVKVEl5SlROQkpUSXlaR1ZtWVhWc2RDVXlNaVV5UXlVeU1uUjVjR1VsTWpJbE0wRWxNakp6ZEhKcGJtY2xNaklsTWtNbE1qSjJZV3gxWlNVeU1pVXpRU1V5TWlVeU1pVTNSQ1V5UXlVM1FpVXlNbTVoYldVbE1qSWxNMEVsTWpJbFJUWWxPRGdsT1RBbFJUWWxPVU1sUVVNbE1qSWxNa01sTWpKcFpDVXlNaVV6UVNVeU1qRTJaR0poWWpCaVlqbGhPRE5tSlRJeUpUSkRKVEl5WTJGMFpXZHZjbmtsTWpJbE0wRWxNakprWldaaGRXeDBKVEl5SlRKREpUSXlkSGx3WlNVeU1pVXpRU1V5TW01MWJXSmxjaVV5TWlVeVF5VXlNblpoYkhWbEpUSXlKVE5CSlRJeUpUSXlKVGRFSlRKREpUZENKVEl5Ym1GdFpTVXlNaVV6UVNVeU1pVkZOaVU1TnlWQ05pVkZPU1U1TnlWQ05DVXlNaVV5UXlVeU1tbGtKVEl5SlROQkpUSXlNVFprWW1GaU1HSmlPV0V5TmpJbE1qSWxNa01sTWpKallYUmxaMjl5ZVNVeU1pVXpRU1V5TW1SbFptRjFiSFFsTWpJbE1rTWxNakowZVhCbEpUSXlKVE5CSlRJeWJuVnRZbVZ5SlRJeUpUSkRKVEl5ZG1Gc2RXVWxNaklsTTBFbE1qSWxNaklsTjBRbE1rTWxOMElsTWpKdVlXMWxKVEl5SlROQkpUSXlKVVU1SlRnekpVRTRKVVU1SlRrM0pVRTRKVEl5SlRKREpUSXlhV1FsTWpJbE0wRWxNakl4Tm1SaVlXSXdZbUk1WVRFNFlpVXlNaVV5UXlVeU1tTmhkR1ZuYjNKNUpUSXlKVE5CSlRJeVpHVm1ZWFZzZENVeU1pVXlReVV5TW5SNWNHVWxNaklsTTBFbE1qSnpkSEpwYm1jbE1qSWxNa01sTWpKMllXeDFaU1V5TWlVelFTVXlNaVV5TWlVM1JDVXlReVUzUWlVeU1tNWhiV1VsTWpJbE0wRWxNaklsUlRnbFFrVWxPVE1sUlRVbE9EVWxRVFVsTWpJbE1rTWxNakpwWkNVeU1pVXpRU1V5TWpFMlpHSmhZakJpWWpsaE5HRmlKVEl5SlRKREpUSXlZMkYwWldkdmNua2xNaklsTTBFbE1qSmtaV1poZFd4MEpUSXlKVEpESlRJeWRIbHdaU1V5TWlVelFTVXlNbk4wY21sdVp5VXlNaVV5UXlVeU1uWmhiSFZsSlRJeUpUTkJKVEl5SlRJeUpUZEVKVEpESlRkQ0pUSXlibUZ0WlNVeU1pVXpRU1V5TWlWRk9DVkNSU1U1TXlWRk5TVTROeVZDUVNVeU1pVXlReVV5TW1sa0pUSXlKVE5CSlRJeU1UWmtZbUZpTUdKaU9XRmlOaklsTWpJbE1rTWxNakpqWVhSbFoyOXllU1V5TWlVelFTVXlNbVJsWm1GMWJIUWxNaklsTWtNbE1qSjBlWEJsSlRJeUpUTkJKVEl5YzNSeWFXNW5KVEl5SlRKREpUSXlkbUZzZFdVbE1qSWxNMEVsTWpJbE1qSWxOMFFsTWtNbE4wSWxNakp1WVcxbEpUSXlKVE5CSlRJeUpVVTVKVUV6SlRoRkpVVTVKVGs1SlVFNUpUSXlKVEpESlRJeWFXUWxNaklsTTBFbE1qSXhObVJpWVdJd1ltSTVZVGxrTlNVeU1pVXlReVV5TW1OaGRHVm5iM0o1SlRJeUpUTkJKVEl5WkdWbVlYVnNkQ1V5TWlVeVF5VXlNblI1Y0dVbE1qSWxNMEVsTWpKemRISnBibWNsTWpJbE1rTWxNakoyWVd4MVpTVXlNaVV6UVNVeU1pVXlNaVUzUkNVeVF5VTNRaVV5TW01aGJXVWxNaklsTTBFbE1qSWxSVFVsUVRRbE9EY2xSVFlsUWpNbFFUZ2xNaklsTWtNbE1qSnBaQ1V5TWlVelFTVXlNakUyWkdKaFlqQmlZamxoTVRabEpUSXlKVEpESlRJeVkyRjBaV2R2Y25rbE1qSWxNMEVsTWpKa1pXWmhkV3gwSlRJeUpUSkRKVEl5ZEhsd1pTVXlNaVV6UVNVeU1uTjBjbWx1WnlVeU1pVXlReVV5TW5aaGJIVmxKVEl5SlROQkpUSXlKVEl5SlRkRUpUVkVKVEpESlRJeWNISnZjSE1sTWpJbE0wRWxOMElsTWpKNmFXNWtaWGdsTWpJbE0wRXhKVEpESlRJeWR5VXlNaVV6UVRFd01DVXlReVV5TW1nbE1qSWxNMEUxTUNVeVF5VXlNbmdsTWpJbE0wRTBOaVV5UXlVeU1ua2xNaklsTTBFNE9TNDBNamcxTnpFME1qZzFOekV6T1NVeVF5VXlNbUZ1WjJ4bEpUSXlKVE5CTUNVM1JDVXlReVV5TW5CaGRHZ2xNaklsTTBFbE5VSWxOMElsTWpKaFkzUnBiMjV6SlRJeUpUTkJKVFZDSlRkQ0pUSXllQ1V5TWlVelFTVXlNazFoZEdndWJXbHVLSGNsTWtOb0tTVXlSak1sTWpJbE1rTWxNakpoWTNScGIyNGxNaklsTTBFbE1qSnRiM1psSlRJeUpUSkRKVEl5ZVNVeU1pVXpRU1V5TWpBbE1qSWxOMFFsTWtNbE4wSWxNako0SlRJeUpUTkJKVEl5ZHkxTllYUm9MbTFwYmloM0pUSkRhQ2tsTWtZekpUSXlKVEpESlRJeVlXTjBhVzl1SlRJeUpUTkJKVEl5YkdsdVpTVXlNaVV5UXlVeU1ua2xNaklsTTBFbE1qSXdKVEl5SlRkRUpUSkRKVGRDSlRJeWVURWxNaklsTTBFbE1qSXdKVEl5SlRKREpUSXllQ1V5TWlVelFTVXlNbmN0VFdGMGFDNXRhVzRvZHlVeVEyZ3BKVEpHTXlVeU1pVXlReVV5TW1GamRHbHZiaVV5TWlVelFTVXlNbU4xY25abEpUSXlKVEpESlRJeWVUSWxNaklsTTBFbE1qSm9KVEl5SlRKREpUSXllU1V5TWlVelFTVXlNbWdsTWpJbE1rTWxNako0TVNVeU1pVXpRU1V5TW5jbE1rSk5ZWFJvTG0xcGJpaDNKVEpEYUNrbE1rWXpKVEpHTXlVeU1pVXlReVV5TW5neUpUSXlKVE5CSlRJeWR5VXlRazFoZEdndWJXbHVLSGNsTWtOb0tTVXlSak1sTWtZekpUSXlKVGRFSlRKREpUZENKVEl5ZUNVeU1pVXpRU1V5TWsxaGRHZ3ViV2x1S0hjbE1rTm9LU1V5UmpNbE1qSWxNa01sTWpKaFkzUnBiMjRsTWpJbE0wRWxNakpzYVc1bEpUSXlKVEpESlRJeWVTVXlNaVV6UVNVeU1tZ2xNaklsTjBRbE1rTWxOMElsTWpKNU1TVXlNaVV6UVNVeU1tZ2xNaklsTWtNbE1qSjRKVEl5SlROQkpUSXlUV0YwYUM1dGFXNG9keVV5UTJncEpUSkdNeVV5TWlVeVF5VXlNbUZqZEdsdmJpVXlNaVV6UVNVeU1tTjFjblpsSlRJeUpUSkRKVEl5ZVRJbE1qSWxNMEVsTWpJd0pUSXlKVEpESlRJeWVTVXlNaVV6UVNVeU1qQWxNaklsTWtNbE1qSjRNU1V5TWlVelFTVXlNaTFOWVhSb0xtMXBiaWgzSlRKRGFDa2xNa1l6SlRKR015VXlNaVV5UXlVeU1uZ3lKVEl5SlROQkpUSXlMVTFoZEdndWJXbHVLSGNsTWtOb0tTVXlSak1sTWtZekpUSXlKVGRFSlRKREpUZENKVEl5WVdOMGFXOXVKVEl5SlROQkpUSXlZMnh2YzJVbE1qSWxOMFFsTlVRbE4wUWxOVVFsTWtNbE1qSnNhVzVsVTNSNWJHVWxNaklsTTBFbE4wSWxNakpzYVc1bFEyOXNiM0lsTWpJbE0wRWxNakk1TlNVeVF6RTBOQ1V5UXpFM05pVXlNaVUzUkNVeVF5VXlNbU5vYVd4a2NtVnVKVEl5SlROQkpUVkNKVFZFSlRKREpUSXljbVZ6YVhwbFJHbHlKVEl5SlROQkpUVkNKVEl5ZEd3bE1qSWxNa01sTWpKMGNpVXlNaVV5UXlVeU1tSnlKVEl5SlRKREpUSXlZbXdsTWpJbE5VUWxNa01sTWpKdVlXMWxKVEl5SlROQkpUSXlkR1Z5YldsdVlYUnZjaVV5TWlVeVF5VXlNbVpwYkd4VGRIbHNaU1V5TWlVelFTVTNRaVV5TW1OdmJHOXlKVEl5SlROQkpUSXlNQ1V5UXpFMU15VXlRekFsTWpJbE1rTWxNakowZVhCbEpUSXlKVE5CSlRJeWMyOXNhV1FsTWpJbE4wUWxNa01sTWpKaGRIUnlhV0oxZEdVbE1qSWxNMEVsTjBJbE1qSmpiMjUwWVdsdVpYSWxNaklsTTBGbVlXeHpaU1V5UXlVeU1uSnZkR0YwWVdKc1pTVXlNaVV6UVhSeWRXVWxNa01sTWpKMmFYTnBZbXhsSlRJeUpUTkJkSEoxWlNVeVF5VXlNbU52Ykd4aGNITmhZbXhsSlRJeUpUTkJabUZzYzJVbE1rTWxNakpqYjJ4c1lYQnpaV1FsTWpJbE0wRm1ZV3h6WlNVeVF5VXlNbXhwYm10aFlteGxKVEl5SlROQmRISjFaU1V5UXlVeU1tMWhjbXRsY2s5bVpuTmxkQ1V5TWlVelFUVWxOMFFsTWtNbE1qSnBaQ1V5TWlVelFTVXlNakUyWkdKaFlqQmlZamxoTnpVeUpUSXlKVEpESlRJeVkyRjBaV2R2Y25rbE1qSWxNMEVsTWpKbWJHOTNKVEl5SlRKREpUSXliRzlqYTJWa0pUSXlKVE5CWm1Gc2MyVWxOMFFsTWtNbE1qSXhOek5sT0Raak56ZzNNelEyT1NVeU1pVXpRU1UzUWlVeU1uQmhjbVZ1ZENVeU1pVXpRU1V5TWlVeU1pVXlReVV5TW14cGJtc2xNaklsTTBFbE1qSWxNaklsTWtNbE1qSnphR0Z3WlZOMGVXeGxKVEl5SlROQkpUZENKVEl5WVd4d2FHRWxNaklsTTBFeEpUZEVKVEpESlRJeWRHVjRkRUpzYjJOckpUSXlKVE5CSlRWQ0pUZENKVEl5Y0c5emFYUnBiMjRsTWpJbE0wRWxOMElsTWpKM0pUSXlKVE5CSlRJeWR5MHlNQ1V5TWlVeVF5VXlNbWdsTWpJbE0wRWxNakpvSlRJeUpUSkRKVEl5ZUNVeU1pVXpRVEV3SlRKREpUSXllU1V5TWlVelFUQWxOMFFsTWtNbE1qSjBaWGgwSlRJeUpUTkJKVEl5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EpESlRJeVptOXVkRk4wZVd4bEpUSXlKVE5CSlRkQ0pUSXlabTl1ZEVaaGJXbHNlU1V5TWlVelFTVXlNaVZGT1NWQ1FpVTVNU1ZGTkNWQ1JDVTVNeVV5TWlVeVF5VXlNbk5wZW1VbE1qSWxNMEV4TnlVeVF5VXlNblJsZUhSQmJHbG5iaVV5TWlVelFTVXlNbkpwWjJoMEpUSXlKVGRFSlRKREpUSXlkR2wwYkdVbE1qSWxNMEVsTWpJbFJUVWxRa01sT0RBbFJUVWxRVGNsT0VJbE1rWWxSVGNsUWtJbE9UTWxSVFlsT1VRbE9VWWxNaklsTWtNbE1qSmtZWFJoUVhSMGNtbGlkWFJsY3lVeU1pVXpRU1UxUWlVM1FpVXlNbTVoYldVbE1qSWxNMEVsTWpJbFJUVWxRa0VsT0VZbFJUVWxPRVlsUWpjbE1qSWxNa01sTWpKcFpDVXlNaVV6UVNVeU1qRTNNMlU0Tm1NM09XVTNZelZsSlRJeUpUSkRKVEl5WTJGMFpXZHZjbmtsTWpJbE0wRWxNakprWldaaGRXeDBKVEl5SlRKREpUSXlkSGx3WlNVeU1pVXpRU1V5TW01MWJXSmxjaVV5TWlVeVF5VXlNblpoYkhWbEpUSXlKVE5CSlRJeUpUSXlKVGRFSlRKREpUZENKVEl5Ym1GdFpTVXlNaVV6UVNVeU1pVkZOU1U1TUNVNFJDVkZOeVZCTnlWQ01DVXlNaVV5UXlVeU1tbGtKVEl5SlROQkpUSXlNVGN6WlRnMll6YzVaVGMzWW1R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ObE9EWmpOemxsTjJJMU9TVXlNaVV5UXlVeU1tTmhkR1ZuYjNKNUpUSXlKVE5CSlRJeVpHVm1ZWFZzZENVeU1pVXlReVV5TW5SNWNHVWxNaklsTTBFbE1qSnpkSEpwYm1jbE1qSWxNa01sTWpKMllXeDFaU1V5TWlVelFTVXlNaVV5TWlVM1JDVXlReVUzUWlVeU1tNWhiV1VsTWpJbE0wRWxNaklsUlRnbFFrWWxPVVVsUlRZbE9FVWxRVFVsTWpJbE1rTWxNakpwWkNVeU1pVXpRU1V5TWpFM00yVTRObU0zT1dVM01HRTNKVEl5SlRKREpUSXlZMkYwWldkdmNua2xNaklsTTBFbE1qSmtaV1poZFd4MEpUSXlKVEpESlRJeWRIbHdaU1V5TWlVelFTVXlNbXhwYm1zbE1qSWxNa01sTWpKMllXeDFaU1V5TWlVelFTVXlNaVV5TWlVM1JDVXlReVUzUWlVeU1tNWhiV1VsTWpJbE0wRWxNaklsUlRRbFFrVWxRa1lsUlRjbFFVTWxRa0VsTWpJbE1rTWxNakpwWkNVeU1pVXpRU1V5TWpFM00yVTRObU0zT1dVM05qQTVKVEl5SlRKREpUSXlZMkYwWldkdmNua2xNaklsTTBFbE1qSmtaV1poZFd4MEpUSXlKVEpESlRJeWRIbHdaU1V5TWlVelFTVXlNbk4wY21sdVp5VXlNaVV5UXlVeU1uWmhiSFZsSlRJeUpUTkJKVEl5SlRJeUpUZEVKVEpESlRkQ0pUSXlibUZ0WlNVeU1pVXpRU1V5TWlWRk5pVTRPQ1U1TUNWRk5pVTVReVZCUXlVeU1pVXlReVV5TW1sa0pUSXlKVE5CSlRJeU1UY3paVGcyWXpjNVpUYzJOMlVsTWpJbE1rTWxNakpqWVhSbFoyOXllU1V5TWlVelFTVXlNbVJsWm1GMWJIUWxNaklsTWtNbE1qSjBlWEJsSlRJeUpUTkJKVEl5Ym5WdFltVnlKVEl5SlRKREpUSXlkbUZzZFdVbE1qSWxNMEVsTWpJbE1qSWxOMFFsTWtNbE4wSWxNakp1WVcxbEpUSXlKVE5CSlRJeUpVVTJKVGszSlVJMkpVVTVKVGszSlVJMEpUSXlKVEpESlRJeWFXUWxNaklsTTBFbE1qSXhOek5sT0Raak56bGxOekEzWkNVeU1pVXlReVV5TW1OaGRHVm5iM0o1SlRJeUpUTkJKVEl5WkdWbVlYVnNkQ1V5TWlVeVF5VXlNblI1Y0dVbE1qSWxNMEVsTWpKdWRXMWlaWElsTWpJbE1rTWxNakoyWVd4MVpTVXlNaVV6UVNVeU1pVXlNaVUzUkNVeVF5VTNRaVV5TW01aGJXVWxNaklsTTBFbE1qSWxSVGtsT0RNbFFUZ2xSVGtsT1RjbFFUZ2xNaklsTWtNbE1qSnBaQ1V5TWlVelFTVXlNakUzTTJVNE5tTTNPV1UzTVdJNEpUSXlKVEpESlRJeVkyRjBaV2R2Y25rbE1qSWxNMEVsTWpKa1pXWmhkV3gwSlRJeUpUSkRKVEl5ZEhsd1pTVXlNaVV6UVNVeU1uTjBjbWx1WnlVeU1pVXlReVV5TW5aaGJIVmxKVEl5SlROQkpUSXlKVEl5SlRkRUpUSkRKVGRDSlRJeWJtRnRaU1V5TWlVelFTVXlNaVZGT0NWQ1JTVTVNeVZGTlNVNE5TVkJOU1V5TWlVeVF5VXlNbWxrSlRJeUpUTkJKVEl5TVRjelpUZzJZemM1WlRjNU56UWxNaklsTWtNbE1qSmpZWFJsWjI5eWVTVXlNaVV6UVNVeU1tUmxabUYxYkhRbE1qSWxNa01sTWpKMGVYQmxKVEl5SlROQkpUSXljM1J5YVc1bkpUSXlKVEpESlRJeWRtRnNkV1VsTWpJbE0wRWxNaklsTWpJbE4wUWxNa01sTjBJbE1qSnVZVzFsSlRJeUpUTkJKVEl5SlVVNEpVSkZKVGt6SlVVMUpUZzNKVUpCSlRJeUpUSkRKVEl5YVdRbE1qSWxNMEVsTWpJeE56TmxPRFpqTnpsbE56SmhaU1V5TWlVeVF5VXlNbU5oZEdWbmIzSjVKVEl5SlROQkpUSXlaR1ZtWVhWc2RDVXlNaVV5UXlVeU1uUjVjR1VsTWpJbE0wRWxNakp6ZEhKcGJtY2xNaklsTWtNbE1qSjJZV3gxWlNVeU1pVXpRU1V5TWlVeU1pVTNSQ1V5UXlVM1FpVXlNbTVoYldVbE1qSWxNMEVsTWpJbFJUa2xRVE1sT0VVbFJUa2xPVGtsUVRrbE1qSWxNa01sTWpKcFpDVXlNaVV6UVNVeU1qRTNNMlU0Tm1NM09XVTNZbVUwSlRJeUpUSkRKVEl5WTJGMFpXZHZjbmtsTWpJbE0wRWxNakprWldaaGRXeDBKVEl5SlRKREpUSXlkSGx3WlNVeU1pVXpRU1V5TW5OMGNtbHVaeVV5TWlVeVF5VXlNblpoYkhWbEpUSXlKVE5CSlRJeUpUSXlKVGRFSlRKREpUZENKVEl5Ym1GdFpTVXlNaVV6UVNVeU1pVkZOU1ZCTkNVNE55VkZOaVZDTXlWQk9DVXlNaVV5UXlVeU1tbGtKVEl5SlROQkpUSXlNVGN6WlRnMll6YzVaVGN5T0dNbE1qSWxNa01sTWpKallYUmxaMjl5ZVNVeU1pVXpRU1V5TW1SbFptRjFiSFFsTWpJbE1rTWxNakowZVhCbEpUSXlKVE5CSlRJeWMzUnlhVzVuSlRJeUpUSkRKVEl5ZG1Gc2RXVWxNaklsTTBFbE1qSWxNaklsTjBRbE5VUWxNa01sTWpKd2NtOXdjeVV5TWlVelFTVTNRaVV5TW5wcGJtUmxlQ1V5TWlVelFTMHhKVEpESlRJeWR5VXlNaVV6UVRReU9DVXlReVV5TW1nbE1qSWxNMEUxTUNVeVF5VXlNbmdsTWpJbE0wRTBOaVV5UXlVeU1tRnVaMnhsSlRJeUpUTkJNQ1V5UXlVeU1ua2xNaklsTTBFeE9UQXVNekF6TlRjeE5ESTROVGN4TkNVM1JDVXlReVV5TW5CaGRHZ2xNaklsTTBFbE5VSWxOMElsTWpKaFkzUnBiMjV6SlRJeUpUTkJKVFZDSlRkQ0pUSXllQ1V5TWlVelFTVXlNazFoZEdndWJXbHVLSGNsTWtOb0tTVXlSak1sTWpJbE1rTWxNakpoWTNScGIyNGxNaklsTTBFbE1qSnRiM1psSlRJeUpUSkRKVEl5ZVNVeU1pVXpRU1V5TWpBbE1qSWxOMFFsTWtNbE4wSWxNako0SlRJeUpUTkJKVEl5ZHkxTllYUm9MbTFwYmloM0pUSkRhQ2tsTWtZekpUSXlKVEpESlRJeVlXTjBhVzl1SlRJeUpUTkJKVEl5YkdsdVpTVXlNaVV5UXlVeU1ua2xNaklsTTBFbE1qSXdKVEl5SlRkRUpUSkRKVGRDSlRJeWVURWxNaklsTTBFbE1qSXdKVEl5SlRKREpUSXllQ1V5TWlVelFTVXlNbmN0VFdGMGFDNXRhVzRvZHlVeVEyZ3BKVEpHTXlVeU1pVXlReVV5TW1GamRHbHZiaVV5TWlVelFTVXlNbU4xY25abEpUSXlKVEpESlRJeWVUSWxNaklsTTBFbE1qSm9KVEl5SlRKREpUSXllU1V5TWlVelFTVXlNbWdsTWpJbE1rTWxNako0TVNVeU1pVXpRU1V5TW5jbE1rSk5ZWFJvTG0xcGJpaDNKVEpEYUNrbE1rWXpKVEpHTXlVeU1pVXlReVV5TW5neUpUSXlKVE5CSlRJeWR5VXlRazFoZEdndWJXbHVLSGNsTWtOb0tTVXlSak1sTWtZekpUSXlKVGRFSlRKREpUZENKVEl5ZUNVeU1pVXpRU1V5TWsxaGRHZ3ViV2x1S0hjbE1rTm9LU1V5UmpNbE1qSWxNa01sTWpKaFkzUnBiMjRsTWpJbE0wRWxNakpzYVc1bEpUSXlKVEpESlRJeWVTVXlNaVV6UVNVeU1tZ2xNaklsTjBRbE1rTWxOMElsTWpKNU1TVXlNaVV6UVNVeU1tZ2xNaklsTWtNbE1qSjRKVEl5SlROQkpUSXlUV0YwYUM1dGFXNG9keVV5UTJncEpUSkdNeVV5TWlVeVF5VXlNbUZqZEdsdmJpVXlNaVV6UVNVeU1tTjFjblpsSlRJeUpUSkRKVEl5ZVRJbE1qSWxNMEVsTWpJd0pUSXlKVEpESlRJeWVTVXlNaVV6UVNVeU1qQWxNaklsTWtNbE1qSjRNU1V5TWlVelFTVXlNaTFOWVhSb0xtMXBiaWgzSlRKRGFDa2xNa1l6SlRKR015VXlNaVV5UXlVeU1uZ3lKVEl5SlROQkpUSXlMVTFoZEdndWJXbHVLSGNsTWtOb0tTVXlSak1sTWtZekpUSXlKVGRFSlRKREpUZENKVEl5WVdOMGFXOXVKVEl5SlROQkpUSXlZMnh2YzJVbE1qSWxOMFFsTlVRbE4wUWxOVVFsTWtNbE1qSnNhVzVsVTNSNWJHVWxNaklsTTBFbE4wSWxNakpzYVc1bFEyOXNiM0lsTWpJbE0wRWxNakl5TkRZbE1rTXhNVGNsTWtNeE1qRWxNaklsTjBRbE1rTWxNakpqYUdsc1pISmxiaVV5TWlVelFTVTFRaVUxUkNVeVF5VXlNbkpsYzJsNlpVUnBjaVV5TWlVelFTVTFRaVV5TW5Sc0pUSXlKVEpESlRJeWRISWxNaklsTWtNbE1qSmljaVV5TWlVeVF5VXlNbUpzSlRJeUpUVkVKVEpESlRJeWJtRnRaU1V5TWlVelFTVXlNblJsY20xcGJtRjBiM0lsTWpJbE1rTWxNakptYVd4c1UzUjViR1VsTWpJbE0wRWxOMElsTjBRbE1rTWxNakpoZEhSeWFXSjFkR1VsTWpJbE0wRWxOMElsTWpKamIyNTBZV2x1WlhJbE1qSWxNMEZtWVd4elpTVXlReVV5TW5KdmRHRjBZV0pzWlNVeU1pVXpRWFJ5ZFdVbE1rTWxNakoyYVhOcFlteGxKVEl5SlROQmRISjFaU1V5UXlVeU1tTnZiR3hoY0hOaFlteGxKVEl5SlROQlptRnNjMlVsTWtNbE1qSmpiMnhzWVhCelpXUWxNaklsTTBGbVlXeHpaU1V5UXlVeU1teHBibXRoWW14bEpUSXlKVE5CZEhKMVpTVXlReVV5TW0xaGNtdGxjazltWm5ObGRDVXlNaVV6UVRVbE4wUWxNa01sTWpKcFpDVXlNaVV6UVNVeU1qRTNNMlU0Tm1NM09EY3pORFk1SlRJeUpUSkRKVEl5WTJGMFpXZHZjbmtsTWpJbE0wRWxNakptYkc5M0pUSXlKVEpESlRJeWJHOWphMlZrSlRJeUpUTkJabUZzYzJVbE4wUWxNa01sTWpJeE5tUmlZV1E1TmpsaFpqUXdZaVV5TWlVelFTVTNRaVV5TW5CaGNtVnVkQ1V5TWlVelFTVXlNaVV5TWlVeVF5VXlNbXhwYm1zbE1qSWxNMEVsTWpJbE1qSWxNa01sTWpKemFHRndaVk4wZVd4bEpUSXlKVE5CSlRkQ0pUSXlZV3h3YUdFbE1qSWxNMEV4SlRkRUpUSkRKVEl5ZEdWNGRFSnNiMk5ySlRJeUpUTkJKVFZDSlRkQ0pUSXljRzl6YVhScGIyNGxNaklsTTBFbE4wSWxNakozSlRJeUpUTkJKVEl5ZHlVeU1pVXlReVV5TW1nbE1qSWxNMEVsTWpKb0pUSXlKVEpESlRJeWVDVXlNaVV6UVRBbE1rTWxNako1SlRJeUpUTkJNQ1UzUkNVeVF5VXlNblJsZUhRbE1qSWxNMEVsTWpJbFJUUWxRa1FsUWtZbFJUY2xPVFFsUVRnbFJUWWxRamNsUWpFbFJUVWxRa0VsUVRZbFJUVWxRVVFsUVRZbFJUUWxRamtsUVRBbFJUWWxRVGdsUVRFbFJUVWxPVVVsT0VJbFJVWWxRa01sT0RnbFJUVWxRVFlsT0RJbFJUVWxPRVFsUWpjbFJUY2xRVGNsUVVZbFJUY2xRVFVsT1VVbFJUY2xRa0lsT0VZbFJUY2xRa1FsT1RFbFJUY2xRa0lsT1VNbFJUTWxPREFsT0RFbFJUa2xPVFVsUWtZbFJUY2xPVVlsUVVRbFJUWWxPVU1sT1VZbFJUZ2xRVVVsUWpBbFJUVWxRa1lsT0RZbFJUY2xRa1FsT1RFbFJUY2xRa0lsT1VNbFJUY2xRVVFsT0RrbFJVWWxRa01sT0RrbFJUVWxRVVlsUWprbFJUa2xPVVlsUWpNbFJUa2xRVElsT1RFbFJUY2xPRGtsUWprbFJUVWxRa1VsT0RFbFJUZ2xRa1lsT1VJbFJUZ2xRVEVsT0VNbFJUVWxPRGdsT0RZbFJUWWxPVVVsT1RBbFJVWWxRa01sT0VNbFJUZ2xRVVlsT0RZbFJUVWxPRGdsUVVJbFJUVWxPRFVsUWpZbFJUUWxRamdsUVVRbFJUY2xPVUVsT0RRbFJUVWxRVE1sUWpBbFJUa2xPVVlsUWpNbFJUUWxRa0VsT0VJbFJUUWxRa0lsUWpZbFJVWWxRa01sT0VNbFJUVWxRamtsUWpZbFJUZ2xRa1lsT1VJbFJUZ2xRVEVsT0VNbFJUVWxPRGdsT0RZbFJUY2xRakVsUWtJbFJUTWxPREFsT0RJ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NakptYjI1MFJtRnRhV3g1SlRJeUpUTkJKVEl5SlVVNUpVSkNKVGt4SlVVMEpVSkVKVGt6SlRJeUpUSkRKVEl5YzJsNlpTVXlNaVV6UVRFMUpUSkRKVEl5ZEdWNGRFRnNhV2R1SlRJeUpUTkJKVEl5YkdWbWRDVXlNaVUzUkNVeVF5VXlNblJwZEd4bEpUSXlKVE5CSlRJeUpVVTJKVGsySlRnM0pVVTJKVGxESlVGREpUSXlKVEpESlRJeVpHRjBZVUYwZEhKcFluVjBaWE1sTWpJbE0wRWxOVUlsTjBJbE1qSnVZVzFsSlRJeUpUTkJKVEl5SlVVMUpVSkJKVGhHSlVVMUpUaEdKVUkzSlRJeUpUSkRKVEl5YVdRbE1qSWxNMEVsTWpJeE5tUmlZV1E1TmpsaU1UUm1aQ1V5TWlVeVF5VXlNbU5oZEdWbmIzSjVKVEl5SlROQkpUSXlaR1ZtWVhWc2RDVXlNaVV5UXlVeU1uUjVjR1VsTWpJbE0wRWxNakp1ZFcxaVpYSWxNaklsTWtNbE1qSjJZV3gxWlNVeU1pVXpRU1V5TWlVeU1pVTNSQ1V5UXlVM1FpVXlNbTVoYldVbE1qSWxNMEVsTWpJbFJUVWxPVEFsT0VRbFJUY2xRVGNsUWpBbE1qSWxNa01sTWpKcFpDVXlNaVV6UVNVeU1qRTJaR0poWkRrMk9XSXhORFJp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FprWW1Ga09UWTVZakZrWW1JbE1qSWxNa01sTWpKallYUmxaMjl5ZVNVeU1pVXpRU1V5TW1SbFptRjFiSFFsTWpJbE1rTWxNakowZVhCbEpUSXlKVE5CSlRJeWMzUnlhVzVuSlRJeUpUSkRKVEl5ZG1Gc2RXVWxNaklsTTBFbE1qSWxNaklsTjBRbE1rTWxOMElsTWpKdVlXMWxKVEl5SlROQkpUSXlKVVU0SlVKR0pUbEZKVVUySlRoRkpVRTFKVEl5SlRKREpUSXlhV1FsTWpJbE0wRWxNakl4Tm1SaVlXUTVOamxpTVdRd01TVXlNaVV5UXlVeU1tTmhkR1ZuYjNKNUpUSXlKVE5CSlRJeVpHVm1ZWFZzZENVeU1pVXlReVV5TW5SNWNHVWxNaklsTTBFbE1qSnNhVzVySlRJeUpUSkRKVEl5ZG1Gc2RXVWxNaklsTTBFbE1qSWxNaklsTjBRbE1rTWxOMElsTWpKdVlXMWxKVEl5SlROQkpUSXlKVVUwSlVKRkpVSkdKVVUzSlVGREpVSkJKVEl5SlRKREpUSXlhV1FsTWpJbE0wRWxNakl4Tm1SaVlXUTVOamxpTVRFd055VXlNaVV5UXlVeU1tTmhkR1ZuYjNKNUpUSXlKVE5CSlRJeVpHVm1ZWFZzZENVeU1pVXlReVV5TW5SNWNHVWxNaklsTTBFbE1qSnpkSEpwYm1jbE1qSWxNa01sTWpKMllXeDFaU1V5TWlVelFTVXlNaVV5TWlVM1JDVTFSQ1V5UXlVeU1uQnliM0J6SlRJeUpUTkJKVGRDSlRJeWVtbHVaR1Y0SlRJeUpUTkJPU1V5UXlVeU1uY2xNaklsTTBFek1UZ3VOakl6T0RVek1qRXhNREE1TWlVeVF5VXlNbWdsTWpJbE0wRTFOaVV5UXlVeU1uZ2xNaklsTTBFeE5EUXVPVFU1T0RZeU16ZzFNekl4SlRKREpUSXlZVzVuYkdVbE1qSWxNMEV3SlRKREpUSXllU1V5TWlVelFUSTVNUzR4TnpnMU56RTBNamcxTnpFMEpUZEVKVEpESlRJeWNHRjBhQ1V5TWlVelFTVTFRaVUzUWlVeU1teHBibVZUZEhsc1pTVXlNaVV6UVNVM1FpVXlNbXhwYm1WWGFXUjBhQ1V5TWlVelFUQWxOMFFsTWtNbE1qSm1hV3hzVTNSNWJHVWxNaklsTTBFbE4wSWxNakowZVhCbEpUSXlKVE5CSlRJeWJtOXVaU1V5TWlVM1JDVXlReVV5TW1GamRHbHZibk1sTWpJbE0wRWxOVUlsTjBJbE1qSjRKVEl5SlROQkpUSXlNQ1V5TWlVeVF5VXlNbUZqZEdsdmJpVXlNaVV6UVNVeU1tMXZkbVVsTWpJbE1rTWxNako1SlRJeUpUTkJKVEl5TUNVeU1pVTNSQ1V5UXlVM1FpVXlNbmdsTWpJbE0wRWxNakozSlRJeUpUSkRKVEl5WVdOMGFXOXVKVEl5SlROQkpUSXliR2x1WlNVeU1pVXlReVV5TW5rbE1qSWxNMEVsTWpJd0pUSXlKVGRFSlRKREpUZENKVEl5ZUNVeU1pVXpRU1V5TW5jbE1qSWxNa01sTWpKaFkzUnBiMjRsTWpJbE0wRWxNakpzYVc1bEpUSXlKVEpESlRJeWVTVXlNaVV6UVNVeU1tZ2xNaklsTjBRbE1rTWxOMElsTWpKNEpUSXlKVE5CSlRJeU1DVXlNaVV5UXlVeU1tRmpkR2x2YmlVeU1pVXpRU1V5TW14cGJtVWxNaklsTWtNbE1qSjVKVEl5SlROQkpUSXlhQ1V5TWlVM1JDVXlReVUzUWlVeU1tRmpkR2x2YmlVeU1pVXpRU1V5TW1Oc2IzTmxKVEl5SlRkRUpUVkVKVGRFSlRWRUpUSkRKVEl5YkdsdVpWTjBlV3hsSlRJeUpUTkJKVGRDSlRkRUpUSkRKVEl5WTJocGJHUnlaVzRsTWpJbE0wRWxOVUlsTlVRbE1rTWxNakp5WlhOcGVtVkVhWElsTWpJbE0wRWxOVUlsTWpKMGJDVXlNaVV5UXlVeU1uUnlKVEl5SlRKREpUSXlZbklsTWpJbE1rTWxNakppYkNVeU1pVTFSQ1V5UXlVeU1tNWhiV1VsTWpJbE0wRWxNakowWlhoMEpUSXlKVEpESlRJeVptbHNiRk4wZVd4bEpUSXlKVE5CSlRkQ0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m1SaVlXUTVOamxoWmpRd1lpVXlNaVV5UXlVeU1tTmhkR1ZuYjNKNUpUSXlKVE5CSlRJeVltRnphV01sTWpJbE1rTWxNakpzYjJOclpXUWxNaklsTTBGbVlXeHpaU1UzUkNVeVF5VXlNakUyWkdKaFpEVmxZVE00TnpWbEpUSXlKVE5CSlRkQ0pUSXliR2x1YTJWeVZIbHdaU1V5TWlVelFTVXlNbUp5YjJ0bGJpVXlNaVV5UXlVeU1teHBibVZUZEhsc1pTVXlNaVV6UVNVM1FpVXlNbXhwYm1WWGFXUjBhQ1V5TWlVelFUTWxOMFFsTWtNbE1qSnVZVzFsSlRJeUpUTkJKVEl5YkdsdWEyVnlKVEl5SlRKREpUSXlabkp2YlNVeU1pVXpRU1UzUWlVeU1uZ2xNaklsTTBFNU5pVXlReVV5TW1GdVoyeGxKVEl5SlROQk5DNDNNVEl6T0RnNU9EQXpPRFEyT1NVeVF5VXlNbmtsTWpJbE0wRXhNemt1TkRJNE5UY3hOREk0TlRjeE5DVXlReVV5TW1sa0pUSXlKVE5CSlRJeU1UWmtZbUZpTUdKaU9XRTNOVElsTWpJbE4wUWxNa01sTWpKMGJ5VXlNaVV6UVNVM1FpVXlNbmdsTWpJbE0wRTVOaVV5UXlVeU1ua2xNaklsTTBFME9EQWxOMFFsTWtNbE1qSnBaQ1V5TWlVelFTVXlNakUyWkdKaFpEVmxZVE00TnpWbEpUSXlKVEpESlRJeWRHVjRkQ1V5TWlVelFTVXlNaVV5TWlVeVF5VXlNbXh2WTJ0bFpDVXlNaVV6UVdaaGJITmxKVEpESlRJeVpHRjBZVUYwZEhKcFluVjBaWE1sTWpJbE0wRWxOVUlsTlVRbE1rTWxNakp3YjJsdWRITWxNaklsTTBFbE5VSWxOMElsTWpKNEpUSXlKVE5CT1RZbE1rTWxNako1SlRJeUpUTkJNekE1TGpjeE5ESTROVGN4TkRJNE5UWTNKVGRFSlRKREpUZENKVEl5ZUNVeU1pVXpRVGsySlRKREpUSXllU1V5TWlVelFUTXdPUzQzTVRReU9EVTNNVFF5T0RVMk55VTNSQ1UxUkNVeVF5VXlNbWR5YjNWd0pUSXlKVE5CSlRJeUpUSXlKVEpESlRJeWNISnZjSE1sTWpJbE0wRWxOMElsTWpKNmFXNWtaWGdsTWpJbE0wRXRNeVUzUkNVeVF5VXlNblJsZUhSQ2JHOWpheVV5TWlVelFTVTFRaVUxUkNVM1JDVTNSQ1V5UXlVeU1tTnZiVzFsYm5SekpUSXlKVE5CSlRWQ0pUVkVKVGRFIiwKCSJGaWxlSWQiIDogInBvX2JoZGZkaWliY2FiamdhIgp9Cg=="/>
    </extobj>
    <extobj name="E657119C-6982-421D-8BA7-E74DEB70A7D9-3">
      <extobjdata type="E657119C-6982-421D-8BA7-E74DEB70A7D9" data="ewoJIkNhdGVnb3J5IiA6ICJmbG93IiwKCSJEZWZpbml0aW9uIiA6ICJKVGRDSlRJeWNHRm5aU1V5TWlVelFTVTNRaVV5TW5CaFpHUnBibWNsTWpJbE0wRXlNQ1V5UXlVeU1tOXlhV1Z1ZEdGMGFXOXVKVEl5SlROQkpUSXljRzl5ZEhKaGFYUWxNaklsTWtNbE1qSmlZV05yWjNKdmRXNWtRMjlzYjNJbE1qSWxNMEVsTWpKMGNtRnVjM0JoY21WdWRDVXlNaVV5UXlVeU1tZHlhV1JUYVhwbEpUSXlKVE5CTVRVbE1rTWxNakozYVdSMGFDVXlNaVV6UVRJeU9UZ2xNa01sTWpKemFHOTNSM0pwWkNVeU1pVXpRWFJ5ZFdVbE1rTWxNakp5YVdOb1ZHVjRkQ1V5TWlVelFYUnlkV1VsTWtNbE1qSm9aV2xuYUhRbE1qSWxNMEV4TVRBMkpUZEVKVEpESlRJeVpXeGxiV1Z1ZEhNbE1qSWxNMEVsTjBJbE1qSXhOekV6TVRJd1pXWXhZVGswWkNVeU1pVXpRU1UzUWlVeU1uQmhjbVZ1ZENVeU1pVXpRU1V5TWlVeU1pVXlReVV5TW14cGJtc2xNaklsTTBFbE1qSWxNaklsTWtNbE1qSnphR0Z3WlZOMGVXeGxKVEl5SlROQkpUZENKVEl5WVd4d2FHRWxNaklsTTBFeEpUZEVKVEpESlRJeWRHVjRkRUpzYjJOckpUSXlKVE5CSlRWQ0pUZENKVEl5Y0c5emFYUnBiMjRsTWpJbE0wRWxOMElsTWpKM0pUSXlKVE5CSlRJeWR5MHlNQ1V5TWlVeVF5VXlNbWdsTWpJbE0wRWxNakpvSlRJeUpUSkRKVEl5ZUNVeU1pVXpRVEV3SlRKREpUSXllU1V5TWlVelFUQWxOMFFsTWtNbE1qSjBaWGgwSlRJeUpUTkJKVEl5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EpESlRJeVptOXVkRk4wZVd4bEpUSXlKVE5CSlRkQ0pUZEVKVEpESlRJeWRHbDBiR1VsTWpJbE0wRWxNaklsUlRVbE9VTWxPRFlsUlRVbFFrUWxRVElsTWpJbE1rTWxNakprWVhSaFFYUjBjbWxpZFhSbGN5VXlNaVV6UVNVMVFpVTNRaVV5TW01aGJXVWxNaklsTTBFbE1qSWxSVFVsUWtFbE9FWWxSVFVsT0VZbFFqY2xNaklsTWtNbE1qSnBaQ1V5TWlVelFTVXlNakUzTVRNeE1qQm1NRGRsTlRJMkpUSXlKVEpESlRJeVkyRjBaV2R2Y25rbE1qSWxNMEVsTWpKa1pXWmhkV3gwSlRJeUpUSkRKVEl5ZEhsd1pTVXlNaVV6UVNVeU1tNTFiV0psY2lVeU1pVXlReVV5TW5aaGJIVmxKVEl5SlROQkpUSXlKVEl5SlRkRUpUSkRKVGRDSlRJeWJtRnRaU1V5TWlVelFTVXlNaVZGTlNVNU1DVTRSQ1ZGTnlWQk55VkNNQ1V5TWlVeVF5VXlNbWxrSlRJeUpUTkJKVEl5TVRjeE16RXlNR1l3TjJWbVpXSW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RXpNVEl3WmpBM1pXUmlOU1V5TWlVeVF5VXlNbU5oZEdWbmIzSjVKVEl5SlROQkpUSXlaR1ZtWVhWc2RDVXlNaVV5UXlVeU1uUjVjR1VsTWpJbE0wRWxNakp6ZEhKcGJtY2xNaklsTWtNbE1qSjJZV3gxWlNVeU1pVXpRU1V5TWlVeU1pVTNSQ1V5UXlVM1FpVXlNbTVoYldVbE1qSWxNMEVsTWpJbFJUZ2xRa1lsT1VVbFJUWWxPRVVsUVRVbE1qSWxNa01sTWpKcFpDVXlNaVV6UVNVeU1qRTNNVE14TWpCbU1EZGxOakk1SlRJeUpUSkRKVEl5WTJGMFpXZHZjbmtsTWpJbE0wRWxNakprWldaaGRXeDBKVEl5SlRKREpUSXlkSGx3WlNVeU1pVXpRU1V5TW14cGJtc2xNaklsTWtNbE1qSjJZV3gxWlNVeU1pVXpRU1V5TWlVeU1pVTNSQ1V5UXlVM1FpVXlNbTVoYldVbE1qSWxNMEVsTWpJbFJUUWxRa1VsUWtZbFJUY2xRVU1sUWtFbE1qSWxNa01sTWpKcFpDVXlNaVV6UVNVeU1qRTNNVE14TWpCbU1EZGxaV1ZqSlRJeUpUSkRKVEl5WTJGMFpXZHZjbmtsTWpJbE0wRWxNakprWldaaGRXeDBKVEl5SlRKREpUSXlkSGx3WlNVeU1pVXpRU1V5TW5OMGNtbHVaeVV5TWlVeVF5VXlNblpoYkhWbEpUSXlKVE5CSlRJeUpUSXlKVGRFSlRWRUpUSkRKVEl5Y0hKdmNITWxNaklsTTBFbE4wSWxNako2YVc1a1pYZ2xNaklsTTBFeU55VXlReVV5TW5jbE1qSWxNMEUzTUNVeVF5VXlNbWdsTWpJbE0wRTNNQ1V5UXlVeU1uZ2xNaklsTTBFek9ETXVORGt5TlRVek16RTJNalU1TXlVeVF5VXlNbUZ1WjJ4bEpUSXlKVE5CTUNVeVF5VXlNbmtsTWpJbE0wRTJNemNsTjBRbE1rTWxNakp3WVhSb0pUSXlKVE5CSlRWQ0pUZENKVEl5WVdOMGFXOXVjeVV5TWlVelFTVTFRaVUzUWlVeU1uZ2xNaklsTTBFbE1qSXdKVEl5SlRKREpUSXlZV04wYVc5dUpUSXlKVE5CSlRJeWJXOTJaU1V5TWlVeVF5VXlNbmtsTWpJbE0wRWxNakpvSlRKR01pVXlNaVUzUkNVeVF5VTNRaVV5TW5reEpUSXlKVE5CSlRJeUxXZ2xNa1kySlRJeUpUSkRKVEl5ZUNVeU1pVXpRU1V5TW5jbE1qSWxNa01sTWpKaFkzUnBiMjRsTWpJbE0wRWxNakpqZFhKMlpTVXlNaVV5UXlVeU1ua3lKVEl5SlROQkpUSXlMV2dsTWtZMkpUSXlKVEpESlRJeWVTVXlNaVV6UVNVeU1tZ2xNa1l5SlRJeUpUSkRKVEl5ZURFbE1qSWxNMEVsTWpJd0pUSXlKVEpESlRJeWVESWxNaklsTTBFbE1qSjNKVEl5SlRkRUpUSkRKVGRDSlRJeWVURWxNaklsTTBFbE1qSm9KVEpDYUNVeVJqWWxNaklsTWtNbE1qSjRKVEl5SlROQkpUSXlNQ1V5TWlVeVF5VXlNbUZqZEdsdmJpVXlNaVV6UVNVeU1tTjFjblpsSlRJeUpUSkRKVEl5ZVRJbE1qSWxNMEVsTWpKb0pUSkNhQ1V5UmpZbE1qSWxNa01sTWpKNUpUSXlKVE5CSlRJeWFDVXlSaklsTWpJbE1rTWxNako0TVNVeU1pVXpRU1V5TW5jbE1qSWxNa01sTWpKNE1pVXlNaVV6UVNVeU1qQWxNaklsTjBRbE1rTWxOMElsTWpKaFkzUnBiMjRsTWpJbE0wRWxNakpqYkc5elpTVXlNaVUzUkNVMVJDVTNSQ1UxUkNVeVF5VXlNbXhwYm1WVGRIbHNaU1V5TWlVelFTVTNRaVV5TW14cGJtVkRiMnh2Y2lVeU1pVXpRU1V5TWpFek1DVXlRekl3TmlVeVF6RTVNeVV5TWlVeVF5VXlNbXhwYm1WWGFXUjBhQ1V5TWlVelFUSWxOMFFsTWtNbE1qSmphR2xzWkhKbGJpVXlNaVV6UVNVMVFpVTFSQ1V5UXlVeU1uSmxjMmw2WlVScGNpVXlNaVV6UVNVMVFpVXlNblJzSlRJeUpUSkRKVEl5ZEhJbE1qSWxNa01sTWpKaWNpVXlNaVV5UXlVeU1tSnNKVEl5SlRWRUpUSkRKVEl5Ym1GdFpTVXlNaVV6UVNVeU1uSnZkVzVrSlRJeUpUSkRKVEl5Wm1sc2JGTjBlV3hsSlRJeUpUTkJKVGRDSlRJeVkyOXNiM0lsTWpJbE0wRWxNakl5TlRVbE1rTXlOVFVsTWtNeU5UVWxNaklsTWtNbE1qSjBlWEJsSlRJeUpUTkJKVEl5YzI5c2FXUWxNaklsTjBRbE1rTWxNakpoZEhSeWFXSjFkR1VsTWpJbE0wRWxOMElsTWpKamIyNTBZV2x1WlhJbE1qSWxNMEZtWVd4elpTVXlReVV5TW5KdmRHRjBZV0pzWlNVeU1pVXpRWFJ5ZFdVbE1rTWxNakoyYVhOcFlteGxKVEl5SlROQmRISjFaU1V5UXlVeU1tTnZiR3hoY0hOaFlteGxKVEl5SlROQlptRnNjMlVsTWtNbE1qSmpiMnhzWVhCelpXUWxNaklsTTBGbVlXeHpaU1V5UXlVeU1teHBibXRoWW14bEpUSXlKVE5CZEhKMVpTVXlReVV5TW0xaGNtdGxjazltWm5ObGRDVXlNaVV6UVRVbE4wUWxNa01sTWpKcFpDVXlNaVV6UVNVeU1qRTNNVE14TWpCbFpqRmhPVFJrSlRJeUpUSkRKVEl5WTJGMFpXZHZjbmtsTWpJbE0wRWxNakppWVhOcFl5VXlNaVV5UXlVeU1teHZZMnRsWkNVeU1pVXpRV1poYkhObEpUSkRKVEl5WjNKdmRYQWxNaklsTTBFbE1qSWxNaklsTjBRbE1rTWxNakl4TnpFek1URTFPVEEwWkRNd01pVXlNaVV6UVNVM1FpVXlNbkJoY21WdWRDVXlNaVV6UVNVeU1pVXlNaVV5UXlVeU1teHBibXNsTWpJbE0wRWxNaklsTWpJbE1rTWxNakp6YUdGd1pWTjBlV3hsSlRJeUpUTkJKVGRDSlRJeVlXeHdhR0VsTWpJbE0wRXdMalExSlRkRUpUSkRKVEl5ZEdWNGRFSnNiMk5ySlRJeUpUTkJKVFZDSlRkQ0pUSXljRzl6YVhScGIyNGxNaklsTTBFbE4wSWxNakozSlRJeUpUTkJKVEl5ZHkweU1DVXlNaVV5UXlVeU1tZ2xNaklsTTBFbE1qSm9KVEl5SlRKREpUSXllQ1V5TWlVelFURXdKVEpESlRJeWVTVXlNaVV6UVRBbE4wUWxNa01sTWpKMFpYaDBKVEl5SlROQkpUSXl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kRUpUSkRKVEl5ZEdsMGJHVWxNaklsTTBFbE1qSWxSVFVsT1VNbE9EWWxSVGdsUVRjbE9USWxSVGNsT1VZbFFUa2xSVFVsUWtRbFFUSWxNaklsTWtNbE1qSmtZWFJoUVhSMGNtbGlkWFJsY3lVeU1pVXpRU1UxUWlVM1FpVXlNbTVoYldVbE1qSWxNMEVsTWpJbFJUVWxRa0VsT0VZbFJUVWxPRVlsUWpjbE1qSWxNa01sTWpKcFpDVXlNaVV6UVNVeU1qRTNNVE14TVRVNU1UZ3dNalU1SlRJeUpUSkRKVEl5WTJGMFpXZHZjbmtsTWpJbE0wRWxNakprWldaaGRXeDBKVEl5SlRKREpUSXlkSGx3WlNVeU1pVXpRU1V5TW01MWJXSmxjaVV5TWlVeVF5VXlNblpoYkhWbEpUSXlKVE5CSlRJeUpUSXlKVGRFSlRKREpUZENKVEl5Ym1GdFpTVXlNaVV6UVNVeU1pVkZOU1U1TUNVNFJDVkZOeVZCTnlWQ01DVXlNaVV5UXlVeU1tbGtKVEl5SlROQkpUSXlNVGN4TXpFeE5Ua3hPREEzTnpF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1URTFPVEU0TURNM01pVXlNaVV5UXlVeU1tTmhkR1ZuYjNKNUpUSXlKVE5CSlRJeVpHVm1ZWFZzZENVeU1pVXlReVV5TW5SNWNHVWxNaklsTTBFbE1qSnpkSEpwYm1jbE1qSWxNa01sTWpKMllXeDFaU1V5TWlVelFTVXlNaVV5TWlVM1JDVXlReVUzUWlVeU1tNWhiV1VsTWpJbE0wRWxNaklsUlRnbFFrWWxPVVVsUlRZbE9FVWxRVFVsTWpJbE1rTWxNakpwWkNVeU1pVXpRU1V5TWpFM01UTXhNVFU1TVRnd056ZzJKVEl5SlRKREpUSXlZMkYwWldkdmNua2xNaklsTTBFbE1qSmtaV1poZFd4MEpUSXlKVEpESlRJeWRIbHdaU1V5TWlVelFTVXlNbXhwYm1zbE1qSWxNa01sTWpKMllXeDFaU1V5TWlVelFTVXlNaVV5TWlVM1JDVXlReVUzUWlVeU1tNWhiV1VsTWpJbE0wRWxNaklsUlRRbFFrVWxRa1lsUlRjbFFVTWxRa0VsTWpJbE1rTWxNakpwWkNVeU1pVXpRU1V5TWpFM01UTXhNVFU1TVRnd016TXhKVEl5SlRKREpUSXlZMkYwWldkdmNua2xNaklsTTBFbE1qSmtaV1poZFd4MEpUSXlKVEpESlRJeWRIbHdaU1V5TWlVelFTVXlNbk4wY21sdVp5VXlNaVV5UXlVeU1uWmhiSFZsSlRJeUpUTkJKVEl5SlRJeUpUZEVKVFZFSlRKREpUSXljSEp2Y0hNbE1qSWxNMEVsTjBJbE1qSjZhVzVrWlhnbE1qSWxNMEV0TXlVeVF5VXlNbmNsTWpJbE0wRXhNRGt1TURBNU9USTRPVEV4TmpVME1qUWxNa01sTWpKb0pUSXlKVE5CTWprdU5qYzJNelUyTURnek56VXhNemcySlRKREpUSXllQ1V5TWlVelFUTXhOaTQ1T1RVd016VTFORFF4TnpJNUpUSkRKVEl5WVc1bmJHVWxNaklsTTBFMkxqRTVOVGt4T0RnME5EVTNPVGczSlRKREpUSXllU1V5TWlVelFUSTVNaTR4TXpBMU1qZ3pNalF3TkRnM0pUZEVKVEpESlRJeWNHRjBhQ1V5TWlVelFTVTFRaVUzUWlVeU1tRmpkR2x2Ym5NbE1qSWxNMEVsTlVJbE4wSWxNako0SlRJeUpUTkJKVEl5TUNVeU1pVXlReVV5TW1GamRHbHZiaVV5TWlVelFTVXlNbTF2ZG1VbE1qSWxNa01sTWpKNUpUSXlKVE5CSlRJeU5DVXlNaVUzUkNVeVF5VTNRaVV5TW5reEpUSXlKVE5CSlRJeU1DVXlNaVV5UXlVeU1uZ2xNaklsTTBFbE1qSTBKVEl5SlRKREpUSXlZV04wYVc5dUpUSXlKVE5CSlRJeWNYVmhaSEpoZEdsalEzVnlkbVVsTWpJbE1rTWxNako1SlRJeUpUTkJKVEl5TUNVeU1pVXlReVV5TW5neEpUSXlKVE5CSlRJeU1DVXlNaVUzUkNVeVF5VTNRaVV5TW5nbE1qSWxNMEVsTWpKM0xUUWxNaklsTWtNbE1qSmhZM1JwYjI0bE1qSWxNMEVsTWpKc2FXNWxKVEl5SlRKREpUSXllU1V5TWlVelFTVXlNakFsTWpJbE4wUWxNa01sTjBJbE1qSjVNU1V5TWlVelFTVXlNakFsTWpJbE1rTWxNako0SlRJeUpUTkJKVEl5ZHlVeU1pVXlReVV5TW1GamRHbHZiaVV5TWlVelFTVXlNbkYxWVdSeVlYUnBZME4xY25abEpUSXlKVEpESlRJeWVTVXlNaVV6UVNVeU1qUWxNaklsTWtNbE1qSjRNU1V5TWlVelFTVXlNbmNsTWpJbE4wUWxNa01sTjBJbE1qSjRKVEl5SlROQkpUSXlkeVV5TWlVeVF5VXlNbUZqZEdsdmJpVXlNaVV6UVNVeU1teHBibVVsTWpJbE1rTWxNako1SlRJeUpUTkJKVEl5YUMwMEpUSXlKVGRFSlRKREpUZENKVEl5ZVRFbE1qSWxNMEVsTWpKb0pUSXlKVEpESlRJeWVDVXlNaVV6UVNVeU1uY3ROQ1V5TWlVeVF5VXlNbUZqZEdsdmJpVXlNaVV6UVNVeU1uRjFZV1J5WVhScFkwTjFjblpsSlRJeUpUSkRKVEl5ZVNVeU1pVXpRU1V5TW1nbE1qSWxNa01sTWpKNE1TVXlNaVV6UVNVeU1uY2xNaklsTjBRbE1rTWxOMElsTWpKNEpUSXlKVE5CSlRJeU5DVXlNaVV5UXlVeU1tRmpkR2x2YmlVeU1pVXpRU1V5TW14cGJtVWxNaklsTWtNbE1qSjVKVEl5SlROQkpUSXlhQ1V5TWlVM1JDVXlReVUzUWlVeU1ua3hKVEl5SlROQkpUSXlhQ1V5TWlVeVF5VXlNbmdsTWpJbE0wRWxNakl3SlRJeUpUSkRKVEl5WVdOMGFXOXVKVEl5SlROQkpUSXljWFZoWkhKaGRHbGpRM1Z5ZG1VbE1qSWxNa01sTWpKNUpUSXlKVE5CSlRJeWFDMDBKVEl5SlRKREpUSXllREVsTWpJbE0wRWxNakl3SlRJeUpUZEVKVEpESlRkQ0pUSXlZV04wYVc5dUpUSXlKVE5CSlRJeVkyeHZjMlVsTWpJbE4wUWxOVVFsTjBRbE5VUWxNa01sTWpKc2FXNWxVM1I1YkdVbE1qSWxNMEVsTjBJbE1qSnNhVzVsVjJsa2RHZ2xNaklsTTBFd0pUZEVKVEpESlRJeVkyaHBiR1J5Wlc0bE1qSWxNMEVsTlVJbE5VUWxNa01sTWpKeVpYTnBlbVZFYVhJbE1qSWxNMEVsTlVJbE1qSjBiQ1V5TWlVeVF5VXlNblJ5SlRJeUpUSkRKVEl5WW5JbE1qSWxNa01sTWpKaWJDVXlNaVUxUkNVeVF5VXlNbTVoYldVbE1qSWxNMEVsTWpKeWIzVnVaRkpsWTNSaGJtZHNaU1V5TWlVeVF5VXlNbVpwYkd4VGRIbHNaU1V5TWlVelFTVTNRaVV5TW1OdmJHOXlKVEl5SlROQkpUSXlNVEUxSlRKRE1URTFKVEpETVRFMUpUSXlKVEpESlRJeWRIbHdaU1V5TWlVelFTVXlNbk52Ykdsa0pUSXl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NVEUxT1RBMFpETXdNaVV5TWlVeVF5VXlNbU5oZEdWbmIzSjVKVEl5SlROQkpUSXlZbUZ6YVdNbE1qSWxNa01sTWpKc2IyTnJaV1FsTWpJbE0wRm1ZV3h6WlNVeVF5VXlNbWR5YjNWd0pUSXlKVE5CSlRJeUpUSXlKVGRFSlRKREpUSXlNVGN4TXpFeE5Ua3hPVEZqWlNVeU1pVXpRU1UzUWlVeU1uQmhjbVZ1ZENVeU1pVXpRU1V5TWlVeU1pVXlReVV5TW14cGJtc2xNaklsTTBFbE1qSWxNaklsTWtNbE1qSnphR0Z3WlZOMGVXeGxKVEl5SlROQkpUZENKVEl5WVd4d2FHRWxNaklsTTBFd0xqUTFKVGRFSlRKREpUSXlkR1Y0ZEVKc2IyTnJKVEl5SlROQkpUVkNKVGRDSlRJeWNHOXphWFJwYjI0bE1qSWxNMEVsTjBJbE1qSjNKVEl5SlROQkpUSXlkeTB5TUNVeU1pVXlReVV5TW1nbE1qSWxNMEVsTWpKb0pUSXlKVEpESlRJeWVDVXlNaVV6UVRFd0pUSkRKVEl5ZVNVeU1pVXpRVEFsTjBRbE1rTWxNakowWlhoMEpUSXlKVE5CSlRJeU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EpUSXlabTl1ZEZOMGVXeGxKVEl5SlROQkpUZENKVGRFSlRKREpUSXlkR2wwYkdVbE1qSWxNMEVsTWpJbFJUVWxPVU1sT0RZbFJUZ2xRVGNsT1RJbFJUY2xPVVlsUVRrbFJUVWxRa1FsUVRJbE1qSWxNa01sTWpKa1lYUmhRWFIwY21saWRYUmxjeVV5TWlVelFTVTFRaVUzUWlVeU1tNWhiV1VsTWpJbE0wRWxNaklsUlRVbFFrRWxPRVlsUlRVbE9FWWxRamNsTWpJbE1rTWxNakpwWkNVeU1pVXpRU1V5TWpFM01UTXhNVFZqT0RJNE16TXpKVEl5SlRKREpUSXlZMkYwWldkdmNua2xNaklsTTBFbE1qSmtaV1poZFd4MEpUSXlKVEpESlRJeWRIbHdaU1V5TWlVelFTVXlNbTUxYldKbGNpVXlNaVV5UXlVeU1uWmhiSFZsSlRJeUpUTkJKVEl5SlRJeUpUZEVKVEpESlRkQ0pUSXlibUZ0WlNVeU1pVXpRU1V5TWlWRk5TVTVNQ1U0UkNWRk55VkJOeVZDTUNVeU1pVXlReVV5TW1sa0pUSXlKVE5CSlRJeU1UY3hNekV4TldNNE1qZ3pOakVsTWpJbE1rTWxNakpqWVhSbFoyOXllU1V5TWlVelFTVXlNbVJsWm1GMWJIUWxNaklsTWtNbE1qSjBlWEJsSlRJeUpUTkJKVEl5YzNSeWFXNW5KVEl5SlRKREpUSXlkbUZzZFdVbE1qSWxNMEVsTWpJbE1qSWxOMFFsTWtNbE4wSWxNakp1WVcxbEpUSXlKVE5CSlRJeUpVVTJKVGc1SlRnd0pVVTJKVGxESlRnNUpVVTRKVGd3SlRnMUpUSXlKVEpESlRJeWFXUWxNaklsTTBFbE1qSXhOekV6TVRFMVl6Z3lPRGsyWlNVeU1pVXlReVV5TW1OaGRHVm5iM0o1SlRJeUpUTkJKVEl5WkdWbVlYVnNkQ1V5TWlVeVF5VXlNblI1Y0dVbE1qSWxNMEVsTWpKemRISnBibWNsTWpJbE1rTWxNakoyWVd4MVpTVXlNaVV6UVNVeU1pVXlNaVUzUkNVeVF5VTNRaVV5TW01aGJXVWxNaklsTTBFbE1qSWxSVGdsUWtZbE9VVWxSVFlsT0VVbFFUVWxNaklsTWtNbE1qSnBaQ1V5TWlVelFTVXlNakUzTVRNeE1UVmpPREk0WmpNNEpUSXlKVEpESlRJeVkyRjBaV2R2Y25rbE1qSWxNMEVsTWpKa1pXWmhkV3gwSlRJeUpUSkRKVEl5ZEhsd1pTVXlNaVV6UVNVeU1teHBibXNsTWpJbE1rTWxNakoyWVd4MVpTVXlNaVV6UVNVeU1pVXlNaVUzUkNVeVF5VTNRaVV5TW01aGJXVWxNaklsTTBFbE1qSWxSVFFsUWtVbFFrWWxSVGNsUVVNbFFrRWxNaklsTWtNbE1qSnBaQ1V5TWlVelFTVXlNakUzTVRNeE1UVmpPREk0TnpBeUpUSXlKVEpESlRJeVkyRjBaV2R2Y25rbE1qSWxNMEVsTWpKa1pXWmhkV3gwSlRJeUpUSkRKVEl5ZEhsd1pTVXlNaVV6UVNVeU1uTjBjbWx1WnlVeU1pVXlReVV5TW5aaGJIVmxKVEl5SlROQkpUSXlKVEl5SlRkRUpUVkVKVEpESlRJeWNISnZjSE1sTWpJbE0wRWxOMElsTWpKNmFXNWtaWGdsTWpJbE0wRXROaVV5UXlVeU1uY2xNaklsTTBFeE1Ea3VNREE1T1RJNE9URXhOalUwTWpRbE1rTWxNakpvSlRJeUpUTkJNamt1TmpjMk16VTJNRGd6TnpVeE16ZzJKVEpESlRJeWVDVXlNaVV6UVRRME55NDVPVFV3TXpVMU5EUXhOekk1SlRKREpUSXllU1V5TWlVelFUVTRNUzR4TXpBMU1qZ3pNalF3TkRnM0pUSkRKVEl5WVc1bmJHVWxNaklsTTBFd0xqQTROekkyTmpRMk1qVTVPVGN4TmpRM0pUZEVKVEpESlRJeWNHRjBhQ1V5TWlVelFTVTFRaVUzUWlVeU1tRmpkR2x2Ym5NbE1qSWxNMEVsTlVJbE4wSWxNako0SlRJeUpUTkJKVEl5TUNVeU1pVXlReVV5TW1GamRHbHZiaVV5TWlVelFTVXlNbTF2ZG1VbE1qSWxNa01sTWpKNUpUSXlKVE5CSlRJeU5DVXlNaVUzUkNVeVF5VTNRaVV5TW5reEpUSXlKVE5CSlRJeU1DVXlNaVV5UXlVeU1uZ2xNaklsTTBFbE1qSTBKVEl5SlRKREpUSXlZV04wYVc5dUpUSXlKVE5CSlRJeWNYVmhaSEpoZEdsalEzVnlkbVVsTWpJbE1rTWxNako1SlRJeUpUTkJKVEl5TUNVeU1pVXlReVV5TW5neEpUSXlKVE5CSlRJeU1DVXlNaVUzUkNVeVF5VTNRaVV5TW5nbE1qSWxNMEVsTWpKM0xUUWxNaklsTWtNbE1qSmhZM1JwYjI0bE1qSWxNMEVsTWpKc2FXNWxKVEl5SlRKREpUSXllU1V5TWlVelFTVXlNakFsTWpJbE4wUWxNa01sTjBJbE1qSjVNU1V5TWlVelFTVXlNakFsTWpJbE1rTWxNako0SlRJeUpUTkJKVEl5ZHlVeU1pVXlReVV5TW1GamRHbHZiaVV5TWlVelFTVXlNbkYxWVdSeVlYUnBZME4xY25abEpUSXlKVEpESlRJeWVTVXlNaVV6UVNVeU1qUWxNaklsTWtNbE1qSjRNU1V5TWlVelFTVXlNbmNsTWpJbE4wUWxNa01sTjBJbE1qSjRKVEl5SlROQkpUSXlkeVV5TWlVeVF5VXlNbUZqZEdsdmJpVXlNaVV6UVNVeU1teHBibVVsTWpJbE1rTWxNako1SlRJeUpUTkJKVEl5YUMwMEpUSXlKVGRFSlRKREpUZENKVEl5ZVRFbE1qSWxNMEVsTWpKb0pUSXlKVEpESlRJeWVDVXlNaVV6UVNVeU1uY3ROQ1V5TWlVeVF5VXlNbUZqZEdsdmJpVXlNaVV6UVNVeU1uRjFZV1J5WVhScFkwTjFjblpsSlRJeUpUSkRKVEl5ZVNVeU1pVXpRU1V5TW1nbE1qSWxNa01sTWpKNE1TVXlNaVV6UVNVeU1uY2xNaklsTjBRbE1rTWxOMElsTWpKNEpUSXlKVE5CSlRJeU5DVXlNaVV5UXlVeU1tRmpkR2x2YmlVeU1pVXpRU1V5TW14cGJtVWxNaklsTWtNbE1qSjVKVEl5SlROQkpUSXlhQ1V5TWlVM1JDVXlReVUzUWlVeU1ua3hKVEl5SlROQkpUSXlhQ1V5TWlVeVF5VXlNbmdsTWpJbE0wRWxNakl3SlRJeUpUSkRKVEl5WVdOMGFXOXVKVEl5SlROQkpUSXljWFZoWkhKaGRHbGpRM1Z5ZG1VbE1qSWxNa01sTWpKNUpUSXlKVE5CSlRJeWFDMDBKVEl5SlRKREpUSXllREVsTWpJbE0wRWxNakl3SlRJeUpUZEVKVEpESlRkQ0pUSXlZV04wYVc5dUpUSXlKVE5CSlRJeVkyeHZjMlVsTWpJbE4wUWxOVVFsTjBRbE5VUWxNa01sTWpKc2FXNWxVM1I1YkdVbE1qSWxNMEVsTjBJbE1qSnNhVzVsVjJsa2RHZ2xNaklsTTBFd0pUZEVKVEpESlRJeVkyaHBiR1J5Wlc0bE1qSWxNMEVsTlVJbE5VUWxNa01sTWpKeVpYTnBlbVZFYVhJbE1qSWxNMEVsTlVJbE1qSjBiQ1V5TWlVeVF5VXlNblJ5SlRJeUpUSkRKVEl5WW5JbE1qSWxNa01sTWpKaWJDVXlNaVUxUkNVeVF5VXlNbTVoYldVbE1qSWxNMEVsTWpKeWIzVnVaRkpsWTNSaGJtZHNaU1V5TWlVeVF5VXlNbVpwYkd4VGRIbHNaU1V5TWlVelFTVTNRaVV5TW1OdmJHOXlKVEl5SlROQkpUSXlNVEUxSlRKRE1URTFKVEpETVRFMUpUSXlKVEpESlRJeWRIbHdaU1V5TWlVelFTVXlNbk52Ykdsa0pUSXl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NVEUxT1RFNU1XTmxKVEl5SlRKREpUSXlZMkYwWldkdmNua2xNaklsTTBFbE1qSmlZWE5wWXlVeU1pVXlReVV5TW14dlkydGxaQ1V5TWlVelFXWmhiSE5sSlRKREpUSXlaM0p2ZFhBbE1qSWxNMEVsTWpJbE1qSWxOMFFsTWtNbE1qSXhOekV6TVRJd1pXWXhZVFZtWlNVeU1pVXpRU1UzUWlVeU1uQmhjbVZ1ZENVeU1pVXpRU1V5TWlVeU1pVXlReVV5TW14cGJtc2xNaklsTTBFbE1qSWxNaklsTWtNbE1qSnphR0Z3WlZOMGVXeGxKVEl5SlROQkpUZENKVEl5WVd4d2FHRWxNaklsTTBFd0xqUTFKVGRFSlRKREpUSXlkR1Y0ZEVKc2IyTnJKVEl5SlROQkpUVkNKVGRDSlRJeWNHOXphWFJwYjI0bE1qSWxNMEVsTjBJbE1qSjNKVEl5SlROQkpUSXlkeTB5TUNVeU1pVXlReVV5TW1nbE1qSWxNMEVsTWpKb0pUSXlKVEpESlRJeWVDVXlNaVV6UVRFd0pUSkRKVEl5ZVNVeU1pVXpRVEFsTjBRbE1rTWxNakowWlhoMEpUSXlKVE5CSlRJeU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EpUSXlabTl1ZEZOMGVXeGxKVEl5SlROQkpUZENKVGRFSlRKREpUSXlkR2wwYkdVbE1qSWxNMEVsTWpJbFJUVWxPVU1sT0RZbFJUZ2xRVGNsT1RJbFJUY2xPVVlsUVRrbFJUVWxRa1FsUVRJbE1qSWxNa01sTWpKa1lYUmhRWFIwY21saWRYUmxjeVV5TWlVelFTVTFRaVUzUWlVeU1tNWhiV1VsTWpJbE0wRWxNaklsUlRVbFFrRWxPRVlsUlRVbE9FWWxRamNsTWpJbE1rTWxNakpwWkNVeU1pVXpRU1V5TWpFM01UTXhNakJtTURka1ptVmxKVEl5SlRKREpUSXlZMkYwWldkdmNua2xNaklsTTBFbE1qSmtaV1poZFd4MEpUSXlKVEpESlRJeWRIbHdaU1V5TWlVelFTVXlNbTUxYldKbGNpVXlNaVV5UXlVeU1uWmhiSFZsSlRJeUpUTkJKVEl5SlRJeUpUZEVKVEpESlRkQ0pUSXlibUZ0WlNVeU1pVXpRU1V5TWlWRk5TVTVNQ1U0UkNWRk55VkJOeVZDTUNVeU1pVXlReVV5TW1sa0pUSXlKVE5CSlRJeU1UY3hNekV5TUdZd04yUmpNR1FsTWpJbE1rTWxNakpqWVhSbFoyOXllU1V5TWlVelFTVXlNbVJsWm1GMWJIUWxNaklsTWtNbE1qSjBlWEJsSlRJeUpUTkJKVEl5YzNSeWFXNW5KVEl5SlRKREpUSXlkbUZzZFdVbE1qSWxNMEVsTWpJbE1qSWxOMFFsTWtNbE4wSWxNakp1WVcxbEpUSXlKVE5CSlRJeUpVVTJKVGc1SlRnd0pVVTJKVGxESlRnNUpVVTRKVGd3SlRnMUpUSXlKVEpESlRJeWFXUWxNaklsTTBFbE1qSXhOekV6TVRJd1pqQTNaRFE0SlRJeUpUSkRKVEl5WTJGMFpXZHZjbmtsTWpJbE0wRWxNakprWldaaGRXeDBKVEl5SlRKREpUSXlkSGx3WlNVeU1pVXpRU1V5TW5OMGNtbHVaeVV5TWlVeVF5VXlNblpoYkhWbEpUSXlKVE5CSlRJeUpUSXlKVGRFSlRKREpUZENKVEl5Ym1GdFpTVXlNaVV6UVNVeU1pVkZPQ1ZDUmlVNVJTVkZOaVU0UlNWQk5TVXlNaVV5UXlVeU1tbGtKVEl5SlROQkpUSXlNVGN4TXpFeU1HWXdOMlJtWW1JbE1qSWxNa01sTWpKallYUmxaMjl5ZVNVeU1pVXpRU1V5TW1SbFptRjFiSFFsTWpJbE1rTWxNakowZVhCbEpUSXlKVE5CSlRJeWJHbHVheVV5TWlVeVF5VXlNblpoYkhWbEpUSXlKVE5CSlRJeUpUSXlKVGRFSlRKREpUZENKVEl5Ym1GdFpTVXlNaVV6UVNVeU1pVkZOQ1ZDUlNWQ1JpVkZOeVZCUXlWQ1FTVXlNaVV5UXlVeU1tbGtKVEl5SlROQkpUSXlNVGN4TXpFeU1HWXdOMlJtWldVbE1qSWxNa01sTWpKallYUmxaMjl5ZVNVeU1pVXpRU1V5TW1SbFptRjFiSFFsTWpJbE1rTWxNakowZVhCbEpUSXlKVE5CSlRJeWMzUnlhVzVuSlRJeUpUSkRKVEl5ZG1Gc2RXVWxNaklsTTBFbE1qSWxNaklsTjBRbE5VUWxNa01sTWpKd2NtOXdjeVV5TWlVelFTVTNRaVV5TW5wcGJtUmxlQ1V5TWlVelFUSTBKVEpESlRJeWR5VXlNaVV6UVRFd09TNHdNRGs1TWpnNU1URTJOVFF5TkNVeVF5VXlNbWdsTWpJbE0wRXlPUzQyTnpZek5UWXdPRE0zTlRFek9EWWxNa01sTWpKNEpUSXlKVE5CTVRnNUxqUXdNVGMyTkRJM056UXlNelkwSlRKREpUSXllU1V5TWlVelFUY3pPQzR4TXpBMU1qZ3pNalF3TkRnM0pUSkRKVEl5WVc1bmJHVWxNaklsTTBFMkxqRTVOVGt4T0RnME5EVTNPVGczSlRkRUpUSkRKVEl5Y0dGMGFDVXlNaVV6UVNVMVFpVTNRaVV5TW1GamRHbHZibk1sTWpJbE0wRWxOVUlsTjBJbE1qSjRKVEl5SlROQkpUSXlNQ1V5TWlVeVF5VXlNbUZqZEdsdmJpVXlNaVV6UVNVeU1tMXZkbVVsTWpJbE1rTWxNako1SlRJeUpUTkJKVEl5TkNVeU1pVTNSQ1V5UXlVM1FpVXlNbmt4SlRJeUpUTkJKVEl5TUNVeU1pVXlReVV5TW5nbE1qSWxNMEVsTWpJMEpUSXlKVEpESlRJeVlXTjBhVzl1SlRJeUpUTkJKVEl5Y1hWaFpISmhkR2xqUTNWeWRtVWxNaklsTWtNbE1qSjVKVEl5SlROQkpUSXlNQ1V5TWlVeVF5VXlNbmd4SlRJeUpUTkJKVEl5TUNVeU1pVTNSQ1V5UXlVM1FpVXlNbmdsTWpJbE0wRWxNakozTFRRbE1qSWxNa01sTWpKaFkzUnBiMjRsTWpJbE0wRWxNakpzYVc1bEpUSXlKVEpESlRJeWVTVXlNaVV6UVNVeU1qQWxNaklsTjBRbE1rTWxOMElsTWpKNU1TVXlNaVV6UVNVeU1qQWxNaklsTWtNbE1qSjRKVEl5SlROQkpUSXlkeVV5TWlVeVF5VXlNbUZqZEdsdmJpVXlNaVV6UVNVeU1uRjFZV1J5WVhScFkwTjFjblpsSlRJeUpUSkRKVEl5ZVNVeU1pVXpRU1V5TWpRbE1qSWxNa01sTWpKNE1TVXlNaVV6UVNVeU1uY2xNaklsTjBRbE1rTWxOMElsTWpKNEpUSXlKVE5CSlRJeWR5VXlNaVV5UXlVeU1tRmpkR2x2YmlVeU1pVXpRU1V5TW14cGJtVWxNaklsTWtNbE1qSjVKVEl5SlROQkpUSXlhQzAwSlRJeUpUZEVKVEpESlRkQ0pUSXllVEVsTWpJbE0wRWxNakpvSlRJeUpUSkRKVEl5ZUNVeU1pVXpRU1V5TW5jdE5DVXlNaVV5UXlVeU1tRmpkR2x2YmlVeU1pVXpRU1V5TW5GMVlXUnlZWFJwWTBOMWNuWmxKVEl5SlRKREpUSXllU1V5TWlVelFTVXlNbWdsTWpJbE1rTWxNako0TVNVeU1pVXpRU1V5TW5jbE1qSWxOMFFsTWtNbE4wSWxNako0SlRJeUpUTkJKVEl5TkNVeU1pVXlReVV5TW1GamRHbHZiaVV5TWlVelFTVXlNbXhwYm1VbE1qSWxNa01sTWpKNUpUSXlKVE5CSlRJeWFDVXlNaVUzUkNVeVF5VTNRaVV5TW5reEpUSXlKVE5CSlRJeWFDVXlNaVV5UXlVeU1uZ2xNaklsTTBFbE1qSXdKVEl5SlRKREpUSXlZV04wYVc5dUpUSXlKVE5CSlRJeWNYVmhaSEpoZEdsalEzVnlkbVVsTWpJbE1rTWxNako1SlRJeUpUTkJKVEl5YUMwMEpUSXlKVEpESlRJeWVERWxNaklsTTBFbE1qSXdKVEl5SlRkRUpUSkRKVGRDSlRJeVlXTjBhVzl1SlRJeUpUTkJKVEl5WTJ4dmMyVWxNaklsTjBRbE5VUWxOMFFsTlVRbE1rTWxNakpzYVc1bFUzUjViR1VsTWpJbE0wRWxOMElsTWpKc2FXNWxWMmxrZEdnbE1qSWxNMEV3SlRkRUpUSkRKVEl5WTJocGJHUnlaVzRsTWpJbE0wRWxOVUlsTlVRbE1rTWxNakp5WlhOcGVtVkVhWElsTWpJbE0wRWxOVUlsTWpKMGJDVXlNaVV5UXlVeU1uUnlKVEl5SlRKREpUSXlZbklsTWpJbE1rTWxNakppYkNVeU1pVTFSQ1V5UXlVeU1tNWhiV1VsTWpJbE0wRWxNakp5YjNWdVpGSmxZM1JoYm1kc1pTVXlNaVV5UXlVeU1tWnBiR3hUZEhsc1pTVXlNaVV6UVNVM1FpVXlNbU52Ykc5eUpUSXlKVE5CSlRJeU1URTFKVEpETVRFMUpUSkRNVEUxSlRJeUpUSkRKVEl5ZEhsd1pTVXlNaVV6UVNVeU1uTnZiR2xrSlRJeU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npFek1USXdaV1l4WVRWbVpTVXlNaVV5UXlVeU1tTmhkR1ZuYjNKNUpUSXlKVE5CSlRJeVltRnphV01sTWpJbE1rTWxNakpzYjJOclpXUWxNaklsTTBGbVlXeHpaU1V5UXlVeU1tZHliM1Z3SlRJeUpUTkJKVEl5SlRJeUpUZEVKVEpESlRJeU1UY3hNekV5TUdWbU1XRTJNVFVsTWpJbE0wRWxOMElsTWpKd1lYSmxiblFsTWpJbE0wRWxNaklsTWpJbE1rTWxNakpzYVc1ckpUSXlKVE5CSlRJeUpUSXlKVEpESlRJeWMyaGhjR1ZUZEhsc1pTVXlNaVV6UVNVM1FpVXlNbUZzY0doaEpUSXlKVE5CTVNVM1JDVXlReVV5TW5SbGVIUkNiRzlqYXlVeU1pVXpRU1UxUWlVM1FpVXlNbkJ2YzJsMGFXOXVKVEl5SlROQkpUZENKVEl5ZHlVeU1pVXpRU1V5TW5jdE1qQWxNaklsTWtNbE1qSm9KVEl5SlROQkpUSXlhQ1V5TWlVeVF5VXlNbmdsTWpJbE0wRXhNQ1V5UXlVeU1ua2xNaklsTTBFd0pUZEVKVEpESlRJeWRHVjRkQ1V5TWlVelFTVXlN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M1JDVXlReVV5TW5ScGRHeGxKVEl5SlROQkpUSXlKVVUxSlRsREpUZzJKVVU0SlVFM0pUa3lKVVUzSlRsR0pVRTVKVVUxSlVKRUpVRXlKVEl5SlRKREpUSXlaR0YwWVVGMGRISnBZblYwWlhNbE1qSWxNMEVsTlVJbE4wSWxNakp1WVcxbEpUSXlKVE5CSlRJeUpVVTFKVUpCSlRoR0pVVTFKVGhHSlVJM0pUSXlKVEpESlRJeWFXUWxNaklsTTBFbE1qSXhOekV6TVRJd1pqQTNaRE5sWWlVeU1pVXlReVV5TW1OaGRHVm5iM0o1SlRJeUpUTkJKVEl5WkdWbVlYVnNkQ1V5TWlVeVF5VXlNblI1Y0dVbE1qSWxNMEVsTWpKdWRXMWlaWElsTWpJbE1rTWxNakoyWVd4MVpTVXlNaVV6UVNVeU1pVXlNaVUzUkNVeVF5VTNRaVV5TW01aGJXVWxNaklsTTBFbE1qSWxSVFVsT1RBbE9FUWxSVGNsUVRjbFFqQWxNaklsTWtNbE1qSnBaQ1V5TWlVelFTVXlNakUzTVRNeE1qQm1NRGRrTTJF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1USXdaakEzWkRreU15VXlNaVV5UXlVeU1tTmhkR1ZuYjNKNUpUSXlKVE5CSlRJeVpHVm1ZWFZzZENVeU1pVXlReVV5TW5SNWNHVWxNaklsTTBFbE1qSnpkSEpwYm1jbE1qSWxNa01sTWpKMllXeDFaU1V5TWlVelFTVXlNaVV5TWlVM1JDVXlReVUzUWlVeU1tNWhiV1VsTWpJbE0wRWxNaklsUlRnbFFrWWxPVVVsUlRZbE9FVWxRVFVsTWpJbE1rTWxNakpwWkNVeU1pVXpRU1V5TWpFM01UTXhNakJtTURka1pUZGpKVEl5SlRKREpUSXlZMkYwWldkdmNua2xNaklsTTBFbE1qSmtaV1poZFd4MEpUSXlKVEpESlRJeWRIbHdaU1V5TWlVelFTVXlNbXhwYm1zbE1qSWxNa01sTWpKMllXeDFaU1V5TWlVelFTVXlNaVV5TWlVM1JDVXlReVUzUWlVeU1tNWhiV1VsTWpJbE0wRWxNaklsUlRRbFFrVWxRa1lsUlRjbFFVTWxRa0VsTWpJbE1rTWxNakpwWkNVeU1pVXpRU1V5TWpFM01UTXhNakJtTURka01ETTVKVEl5SlRKREpUSXlZMkYwWldkdmNua2xNaklsTTBFbE1qSmtaV1poZFd4MEpUSXlKVEpESlRJeWRIbHdaU1V5TWlVelFTVXlNbk4wY21sdVp5VXlNaVV5UXlVeU1uWmhiSFZsSlRJeUpUTkJKVEl5SlRJeUpUZEVKVFZFSlRKREpUSXljSEp2Y0hNbE1qSWxNMEVsTjBJbE1qSjZhVzVrWlhnbE1qSWxNMEV5TlNVeVF5VXlNbmNsTWpJbE0wRXlOVEFsTWtNbE1qSm9KVEl5SlROQk9UQWxNa01sTWpKNEpUSXlKVE5CTVRnMExqUTVOelV4TnpjM01qQTROalEwSlRKREpUSXllU1V5TWlVelFUWTNNeVV5UXlVeU1tRnVaMnhsSlRJeUpUTkJNQ1UzUkNVeVF5VXlNbkJoZEdnbE1qSWxNMEVsTlVJbE4wSWxNakpoWTNScGIyNXpKVEl5SlROQkpUVkNKVGRDSlRJeWVDVXlNaVV6UVNVeU1qQWxNaklsTWtNbE1qSmhZM1JwYjI0bE1qSWxNMEVsTWpKdGIzWmxKVEl5SlRKREpUSXllU1V5TWlVelFTVXlNalFsTWpJbE4wUWxNa01sTjBJbE1qSjVNU1V5TWlVelFTVXlNakFsTWpJbE1rTWxNako0SlRJeUpUTkJKVEl5TkNVeU1pVXlReVV5TW1GamRHbHZiaVV5TWlVelFTVXlNbkYxWVdSeVlYUnBZME4xY25abEpUSXlKVEpESlRJeWVTVXlNaVV6UVNVeU1qQWxNaklsTWtNbE1qSjRNU1V5TWlVelFTVXlNakFsTWpJbE4wUWxNa01sTjBJbE1qSjRKVEl5SlROQkpUSXlkeTAwSlRJeUpUSkRKVEl5WVdOMGFXOXVKVEl5SlROQkpUSXliR2x1WlNVeU1pVXlReVV5TW5rbE1qSWxNMEVsTWpJd0pUSXlKVGRFSlRKREpUZENKVEl5ZVRFbE1qSWxNMEVsTWpJd0pUSXlKVEpESlRJeWVDVXlNaVV6UVNVeU1uY2xNaklsTWtNbE1qSmhZM1JwYjI0bE1qSWxNMEVsTWpKeGRXRmtjbUYwYVdORGRYSjJaU1V5TWlVeVF5VXlNbmtsTWpJbE0wRWxNakkwSlRJeUpUSkRKVEl5ZURFbE1qSWxNMEVsTWpKM0pUSXlKVGRFSlRKREpUZENKVEl5ZUNVeU1pVXpRU1V5TW5jbE1qSWxNa01sTWpKaFkzUnBiMjRsTWpJbE0wRWxNakpzYVc1bEpUSXlKVEpESlRJeWVTVXlNaVV6UVNVeU1tZ3ROQ1V5TWlVM1JDVXlReVUzUWlVeU1ua3hKVEl5SlROQkpUSXlhQ1V5TWlVeVF5VXlNbmdsTWpJbE0wRWxNakozTFRRbE1qSWxNa01sTWpKaFkzUnBiMjRsTWpJbE0wRWxNakp4ZFdGa2NtRjBhV05EZFhKMlpTVXlNaVV5UXlVeU1ua2xNaklsTTBFbE1qSm9KVEl5SlRKREpUSXllREVsTWpJbE0wRWxNakozSlRJeUpUZEVKVEpESlRkQ0pUSXllQ1V5TWlVelFTVXlNalFsTWpJbE1rTWxNakpoWTNScGIyNGxNaklsTTBFbE1qSnNhVzVsSlRJeUpUSkRKVEl5ZVNVeU1pVXpRU1V5TW1nbE1qSWxOMFFsTWtNbE4wSWxNako1TVNVeU1pVXpRU1V5TW1nbE1qSWxNa01sTWpKNEpUSXlKVE5CSlRJeU1DVXlNaVV5UXlVeU1tRmpkR2x2YmlVeU1pVXpRU1V5TW5GMVlXUnlZWFJwWTBOMWNuWmxKVEl5SlRKREpUSXllU1V5TWlVelFTVXlNbWd0TkNVeU1pVXlReVV5TW5neEpUSXlKVE5CSlRJeU1DVXlNaVUzUkNVeVF5VTNRaVV5TW1GamRHbHZiaVV5TWlVelFTVXlNbU5zYjNObEpUSXlKVGRFSlRWRUpUZEVKVFZFSlRKREpUSXliR2x1WlZOMGVXeGxKVEl5SlROQkpUZENKVEl5YkdsdVpWZHBaSFJvSlRJeUpUTkJNQ1UzUkNVeVF5VXlNbU5vYVd4a2NtVnVKVEl5SlROQkpUVkNKVFZFSlRKREpUSXljbVZ6YVhwbFJHbHlKVEl5SlROQkpUVkNKVEl5ZEd3bE1qSWxNa01sTWpKMGNpVXlNaVV5UXlVeU1tSnlKVEl5SlRKREpUSXlZbXdsTWpJbE5VUWxNa01sTWpKdVlXMWxKVEl5SlROQkpUSXljbTkxYm1SU1pXTjBZVzVuYkdVbE1qSWxNa01sTWpKbWFXeHNVM1I1YkdVbE1qSWxNMEVsTjBJbE1qSmpiMnh2Y2lVeU1pVXpRU1V5TWpJbE1rTXhNalVsTWtNeE5ERWxNaklsTWtNbE1qSjBlWEJsSlRJeUpUTkJKVEl5YzI5c2FXUWxNaklsTjBRbE1rTWxNakpoZEhSeWFXSjFkR1VsTWpJbE0wRWxOMElsTWpKamIyNTBZV2x1WlhJbE1qSWxNMEZtWVd4elpTVXlReVV5TW5KdmRHRjBZV0pzWlNVeU1pVXpRWFJ5ZFdVbE1rTWxNakoyYVhOcFlteGxKVEl5SlROQmRISjFaU1V5UXlVeU1tTnZiR3hoY0hOaFlteGxKVEl5SlROQlptRnNjMlVsTWtNbE1qSmpiMnhzWVhCelpXUWxNaklsTTBGbVlXeHpaU1V5UXlVeU1teHBibXRoWW14bEpUSXlKVE5CZEhKMVpTVXlReVV5TW0xaGNtdGxjazltWm5ObGRDVXlNaVV6UVRVbE4wUWxNa01sTWpKcFpDVXlNaVV6UVNVeU1qRTNNVE14TWpCbFpqRmhOakUxSlRJeUpUSkRKVEl5WTJGMFpXZHZjbmtsTWpJbE0wRWxNakppWVhOcFl5VXlNaVV5UXlVeU1teHZZMnRsWkNVeU1pVXpRV1poYkhObEpUSkRKVEl5WjNKdmRYQWxNaklsTTBFbE1qSWxNaklsTjBRbE1rTWxNakl4TnpFek1URTBOelJpTVRWaE1pVXlNaVV6UVNVM1FpVXlNbkJoY21WdWRDVXlNaVV6UVNVeU1pVXlNaVV5UXlVeU1teHBibXNsTWpJbE0wRWxNaklsTWpJbE1rTWxNakp6YUdGd1pWTjBlV3hsSlRJeUpUTkJKVGRDSlRJeVlXeHdhR0VsTWpJbE0wRXdMalExSlRkRUpUSkRKVEl5ZEdWNGRFSnNiMk5ySlRJeUpUTkJKVFZDSlRkQ0pUSXljRzl6YVhScGIyNGxNaklsTTBFbE4wSWxNakozSlRJeUpUTkJKVEl5ZHkweU1DVXlNaVV5UXlVeU1tZ2xNaklsTTBFbE1qSm9KVEl5SlRKREpUSXllQ1V5TWlVelFURXdKVEpESlRJeWVTVXlNaVV6UVRBbE4wUWxNa01sTWpKMFpYaDBKVEl5SlROQkpUSXl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kRUpUSkRKVEl5ZEdsMGJHVWxNaklsTTBFbE1qSWxSVFVsT1VNbE9EWWxSVGdsUVRjbE9USWxSVGNsT1VZbFFUa2xSVFVsUWtRbFFUSWxNaklsTWtNbE1qSmtZWFJoUVhSMGNtbGlkWFJsY3lVeU1pVXpRU1UxUWlVM1FpVXlNbTVoYldVbE1qSWxNMEVsTWpJbFJUVWxRa0VsT0VZbFJUVWxPRVlsUWpjbE1qSWxNa01sTWpKcFpDVXlNaVV6UVNVeU1qRTNNVE14TVRRM05HSXhaRFFsTWpJbE1rTWxNakpqWVhSbFoyOXllU1V5TWlVelFTVXlNbVJsWm1GMWJIUWxNaklsTWtNbE1qSjBlWEJsSlRJeUpUTkJKVEl5Ym5WdFltVnlKVEl5SlRKREpUSXlkbUZzZFdVbE1qSWxNMEVsTWpJbE1qSWxOMFFsTWtNbE4wSWxNakp1WVcxbEpUSXlKVE5CSlRJeUpVVTFKVGt3SlRoRUpVVTNKVUUzSlVJd0pUSXlKVEpESlRJeWFXUWxNaklsTTBFbE1qSXhOekV6TVRFME56UmlNVGcxWXlVeU1pVXlReVV5TW1OaGRHVm5iM0o1SlRJeUpUTkJKVEl5WkdWbVlYVnNkQ1V5TWlVeVF5VXlNblI1Y0dVbE1qSWxNMEVsTWpKemRISnBibWNsTWpJbE1rTWxNakoyWVd4MVpTVXlNaVV6UVNVeU1pVXlNaVUzUkNVeVF5VTNRaVV5TW01aGJXVWxNaklsTTBFbE1qSWxSVFlsT0RrbE9EQWxSVFlsT1VNbE9Ea2xSVGdsT0RBbE9EVWxNaklsTWtNbE1qSnBaQ1V5TWlVelFTVXlNakUzTVRNeE1UUTNOR0l4TlRBMkpUSXlKVEpESlRJeVkyRjBaV2R2Y25rbE1qSWxNMEVsTWpKa1pXWmhkV3gwSlRJeUpUSkRKVEl5ZEhsd1pTVXlNaVV6UVNVeU1uTjBjbWx1WnlVeU1pVXlReVV5TW5aaGJIVmxKVEl5SlROQkpUSXlKVEl5SlRkRUpUSkRKVGRDSlRJeWJtRnRaU1V5TWlVelFTVXlNaVZGT0NWQ1JpVTVSU1ZGTmlVNFJTVkJOU1V5TWlVeVF5VXlNbWxrSlRJeUpUTkJKVEl5TVRjeE16RXhORGMwWWpFd1pXWWxNaklsTWtNbE1qSmpZWFJsWjI5eWVTVXlNaVV6UVNVeU1tUmxabUYxYkhRbE1qSWxNa01sTWpKMGVYQmxKVEl5SlROQkpUSXliR2x1YXlVeU1pVXlReVV5TW5aaGJIVmxKVEl5SlROQkpUSXlKVEl5SlRkRUpUSkRKVGRDSlRJeWJtRnRaU1V5TWlVelFTVXlNaVZGTkNWQ1JTVkNSaVZGTnlWQlF5VkNRU1V5TWlVeVF5VXlNbWxrSlRJeUpUTkJKVEl5TVRjeE16RXhORGMwWWpGaE9EY2xNaklsTWtNbE1qSmpZWFJsWjI5eWVTVXlNaVV6UVNVeU1tUmxabUYxYkhRbE1qSWxNa01sTWpKMGVYQmxKVEl5SlROQkpUSXljM1J5YVc1bkpUSXlKVEpESlRJeWRtRnNkV1VsTWpJbE0wRWxNaklsTWpJbE4wUWxOVVFsTWtNbE1qSndjbTl3Y3lVeU1pVXpRU1UzUWlVeU1ucHBibVJsZUNVeU1pVXpRUzB4SlRKREpUSXlkeVV5TWlVelFURXdPUzR3TURrNU1qZzVNVEUyTlRReU5DVXlReVV5TW1nbE1qSWxNMEV5T1M0Mk56WXpOVFl3T0RNM05URXpPRFlsTWtNbE1qSjRKVEl5SlROQk1UZ3pMamt3TkRJME5qVXdOVE16TnpJbE1rTWxNako1SlRJeUpUTkJORE0yTGpFek1EVXlPRE15TkRBME9EY2xNa01sTWpKaGJtZHNaU1V5TWlVelFUWXVNVGsxT1RFNE9EUTBOVGM1T0RjbE4wUWxNa01sTWpKd1lYUm9KVEl5SlROQkpUVkNKVGRDSlRJeVlXTjBhVzl1Y3lVeU1pVXpRU1UxUWlVM1FpVXlNbmdsTWpJbE0wRWxNakl3SlRJeUpUSkRKVEl5WVdOMGFXOXVKVEl5SlROQkpUSXliVzkyWlNVeU1pVXlReVV5TW5rbE1qSWxNMEVsTWpJMEpUSXlKVGRFSlRKREpUZENKVEl5ZVRFbE1qSWxNMEVsTWpJd0pUSXlKVEpESlRJeWVDVXlNaVV6UVNVeU1qUWxNaklsTWtNbE1qSmhZM1JwYjI0bE1qSWxNMEVsTWpKeGRXRmtjbUYwYVdORGRYSjJaU1V5TWlVeVF5VXlNbmtsTWpJbE0wRWxNakl3SlRJeUpUSkRKVEl5ZURFbE1qSWxNMEVsTWpJd0pUSXlKVGRFSlRKREpUZENKVEl5ZUNVeU1pVXpRU1V5TW5jdE5DVXlNaVV5UXlVeU1tRmpkR2x2YmlVeU1pVXpRU1V5TW14cGJtVWxNaklsTWtNbE1qSjVKVEl5SlROQkpUSXlNQ1V5TWlVM1JDVXlReVUzUWlVeU1ua3hKVEl5SlROQkpUSXlNQ1V5TWlVeVF5VXlNbmdsTWpJbE0wRWxNakozSlRJeUpUSkRKVEl5WVdOMGFXOXVKVEl5SlROQkpUSXljWFZoWkhKaGRHbGpRM1Z5ZG1VbE1qSWxNa01sTWpKNUpUSXlKVE5CSlRJeU5DVXlNaVV5UXlVeU1uZ3hKVEl5SlROQkpUSXlkeVV5TWlVM1JDVXlReVUzUWlVeU1uZ2xNaklsTTBFbE1qSjNKVEl5SlRKREpUSXlZV04wYVc5dUpUSXlKVE5CSlRJeWJHbHVaU1V5TWlVeVF5VXlNbmtsTWpJbE0wRWxNakpvTFRRbE1qSWxOMFFsTWtNbE4wSWxNako1TVNVeU1pVXpRU1V5TW1nbE1qSWxNa01sTWpKNEpUSXlKVE5CSlRJeWR5MDBKVEl5SlRKREpUSXlZV04wYVc5dUpUSXlKVE5CSlRJeWNYVmhaSEpoZEdsalEzVnlkbVVsTWpJbE1rTWxNako1SlRJeUpUTkJKVEl5YUNVeU1pVXlReVV5TW5neEpUSXlKVE5CSlRJeWR5VXlNaVUzUkNVeVF5VTNRaVV5TW5nbE1qSWxNMEVsTWpJMEpUSXlKVEpESlRJeVlXTjBhVzl1SlRJeUpUTkJKVEl5YkdsdVpTVXlNaVV5UXlVeU1ua2xNaklsTTBFbE1qSm9KVEl5SlRkRUpUSkRKVGRDSlRJeWVURWxNaklsTTBFbE1qSm9KVEl5SlRKREpUSXllQ1V5TWlVelFTVXlNakFsTWpJbE1rTWxNakpoWTNScGIyNGxNaklsTTBFbE1qSnhkV0ZrY21GMGFXTkRkWEoyWlNVeU1pVXlReVV5TW5rbE1qSWxNMEVsTWpKb0xUUWxNaklsTWtNbE1qSjRNU1V5TWlVelFTVXlNakFsTWpJbE4wUWxNa01sTjBJbE1qSmhZM1JwYjI0bE1qSWxNMEVsTWpKamJHOXpaU1V5TWlVM1JDVTFSQ1UzUkNVMVJDVXlReVV5TW14cGJtVlRkSGxzWlNVeU1pVXpRU1UzUWlVeU1teHBibVZYYVdSMGFDVXlNaVV6UVRBbE4wUWxNa01sTWpKamFHbHNaSEpsYmlVeU1pVXpRU1UxUWlVMVJDVXlReVV5TW5KbGMybDZaVVJwY2lVeU1pVXpRU1UxUWlVeU1uUnNKVEl5SlRKREpUSXlkSElsTWpJbE1rTWxNakppY2lVeU1pVXlReVV5TW1Kc0pUSXlKVFZFSlRKREpUSXlibUZ0WlNVeU1pVXpRU1V5TW5KdmRXNWtVbVZqZEdGdVoyeGxKVEl5SlRKREpUSXlabWxzYkZOMGVXeGxKVEl5SlROQkpUZENKVEl5WTI5c2IzSWxNaklsTTBFbE1qSXhNVFVsTWtNeE1UVWxNa014TVRVbE1qSWxNa01sTWpKMGVYQmxKVEl5SlROQkpUSXljMjlzYVdRbE1qSWxOMFFsTWtNbE1qSmhkSFJ5YVdKMWRHVWxNaklsTTBFbE4wSWxNakpqYjI1MFlXbHVaWElsTWpJbE0wRm1ZV3h6WlNVeVF5VXlNbkp2ZEdGMFlXSnNaU1V5TWlVelFYUnlkV1VsTWtNbE1qSjJhWE5wWW14bEpUSXlKVE5CZEhKMVpTVXlReVV5TW1OdmJHeGhjSE5oWW14bEpUSXlKVE5CWm1Gc2MyVWxNa01sTWpKamIyeHNZWEJ6WldRbE1qSWxNMEZtWVd4elpTVXlReVV5TW14cGJtdGhZbXhsSlRJeUpUTkJkSEoxWlNVeVF5VXlNbTFoY210bGNrOW1abk5sZENVeU1pVXpRVFVsTjBRbE1rTWxNakpwWkNVeU1pVXpRU1V5TWpFM01UTXhNVFEzTkdJeE5XRXlKVEl5SlRKREpUSXlZMkYwWldkdmNua2xNaklsTTBFbE1qSmlZWE5wWXlVeU1pVXlReVV5TW14dlkydGxaQ1V5TWlVelFXWmhiSE5sSlRKREpUSXlaM0p2ZFhBbE1qSWxNMEVsTWpJbE1qSWxOMFFsTWtNbE1qSXhOekV6TVRGa1pUTTNORGcyTmlVeU1pVXpRU1UzUWlVeU1uQmhjbVZ1ZENVeU1pVXpRU1V5TWlVeU1pVXlReVV5TW14cGJtc2xNaklsTTBFbE1qSWxNaklsTWtNbE1qSnphR0Z3WlZOMGVXeGxKVEl5SlROQkpUZENKVEl5WVd4d2FHRWxNaklsTTBFeEpUZEVKVEpESlRJeWRHVjRkRUpzYjJOckpUSXlKVE5CSlRWQ0pUZENKVEl5Y0c5emFYUnBiMjRsTWpJbE0wRWxOMElsTWpKM0pUSXlKVE5CSlRJeWR5VXlNaVV5UXlVeU1tZ2xNaklsTTBFbE1qSm9KVEl5SlRKREpUSXllQ1V5TWlVelFUQWxNa01sTWpKNUpUSXlKVE5CTUNVM1JDVXlReVV5TW5SbGVIUWxNaklsTTBFbE1qSWxNME5rYVhZbE0wVWxSVFVsUVRNbFFqQWxSVGtsT1VZbFFqTWxSVFFsUWtFbE9FSWxSVFFsUWtJbFFqWWxSVFlsUVRNbE9EQWxSVFlsUWpVbE9FSWxSVVlsUWtNbE9VRWxSVFVsUVVZbFFqa2xSVGtsT1VZbFFqTWxSVGtsUVRJbE9URWxSVFVsT1RJbE9FTWxSVGdsUVRjbE9EWWxSVFVsT1RBbFFVTWxSVFFsUWtZbFFURWxSVFVsT0VZbFFqY2xSVFFsUWpnbFFVUWxSVGNsT1VFbE9EUWxSVFVsUVRNbFFqQWxSVGtsT1VZbFFqTWxSVFFsUWtFbE9FSWxSVFFsUWtJbFFqWWxSVGdsUWtZbE9VSWxSVGdsUVRFbE9FTWxSVGdsUVVZbE9EWWxSVFVsT0RnbFFVSWxSVVlsUWtNbE9FTWxSVGdsUWtVbE9UTWxSVFVsT0RjbFFrRWxSVFFsUWtFbE9FSWxSVFFsUWtJbFFqWWxSVGNsUWpFbFFrSWxSVFVsT0RnbFFVSWxSVFVsT1RJbE9FTWxSVFVsT0RjbFFrRWxSVGNsT0VVbFFqQWxSVFlsT1RjbFFqWWxSVGtsT1RjbFFqUWxSVE1sT0RBbE9ESWxNME1sTWtaa2FYWWxNMFV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Na01sTWpKbWIyNTBVM1I1YkdVbE1qSWxNMEVsTjBJbE1qSmpiMnh2Y2lVeU1pVXpRU1V5TWpJMU5TVXlRekkxTlNVeVF6STFOU1V5TWlVeVF5VXlNbk5wZW1VbE1qSWxNMEV4TWlVM1JDVXlReVV5TW5ScGRHeGxKVEl5SlROQkpUSXlKVVUySlRrMkpUZzNKVVUySlRsREpVRkRKVEl5SlRKREpUSXlaR0YwWVVGMGRISnBZblYwWlhNbE1qSWxNMEVsTlVJbE4wSWxNakp1WVcxbEpUSXlKVE5CSlRJeUpVVTFKVUpCSlRoR0pVVTFKVGhHSlVJM0pUSXlKVEpESlRJeWFXUWxNaklsTTBFbE1qSXhOekV6TVRGa1pUTTNOR1JqWkNVeU1pVXlReVV5TW1OaGRHVm5iM0o1SlRJeUpUTkJKVEl5WkdWbVlYVnNkQ1V5TWlVeVF5VXlNblI1Y0dVbE1qSWxNMEVsTWpKdWRXMWlaWElsTWpJbE1rTWxNakoyWVd4MVpTVXlNaVV6UVNVeU1pVXlNaVUzUkNVeVF5VTNRaVV5TW01aGJXVWxNaklsTTBFbE1qSWxSVFVsT1RBbE9FUWxSVGNsUVRjbFFqQWxNaklsTWtNbE1qSnBaQ1V5TWlVelFTVXlNakUzTVRNeE1XUmxNemMwTURRM0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jeE16RXhaR1V6TnpRek16UWxNaklsTWtNbE1qSmpZWFJsWjI5eWVTVXlNaVV6UVNVeU1tUmxabUYxYkhRbE1qSWxNa01sTWpKMGVYQmxKVEl5SlROQkpUSXljM1J5YVc1bkpUSXlKVEpESlRJeWRtRnNkV1VsTWpJbE0wRWxNaklsTWpJbE4wUWxNa01sTjBJbE1qSnVZVzFsSlRJeUpUTkJKVEl5SlVVNEpVSkdKVGxGSlVVMkpUaEZKVUUxSlRJeUpUSkRKVEl5YVdRbE1qSWxNMEVsTWpJeE56RXpNVEZrWlRNM05ETTVNU1V5TWlVeVF5VXlNbU5oZEdWbmIzSjVKVEl5SlROQkpUSXlaR1ZtWVhWc2RDVXlNaVV5UXlVeU1uUjVjR1VsTWpJbE0wRWxNakpzYVc1ckpUSXlKVEpESlRJeWRtRnNkV1VsTWpJbE0wRWxNaklsTWpJbE4wUWxNa01sTjBJbE1qSnVZVzFsSlRJeUpUTkJKVEl5SlVVMEpVSkZKVUpHSlVVM0pVRkRKVUpCSlRJeUpUSkRKVEl5YVdRbE1qSWxNMEVsTWpJeE56RXpNVEZrWlRNM05EYzFaaVV5TWlVeVF5VXlNbU5oZEdWbmIzSjVKVEl5SlROQkpUSXlaR1ZtWVhWc2RDVXlNaVV5UXlVeU1uUjVjR1VsTWpJbE0wRWxNakp6ZEhKcGJtY2xNaklsTWtNbE1qSjJZV3gxWlNVeU1pVXpRU1V5TWlVeU1pVTNSQ1UxUkNVeVF5VXlNbkJ5YjNCekpUSXlKVE5CSlRkQ0pUSXllbWx1WkdWNEpUSXlKVE5CTVRVbE1rTWxNakozSlRJeUpUTkJNVEUwSlRKREpUSXlhQ1V5TWlVelFUYzFKVEpESlRJeWVDVXlNaVV6UVRNM05TNDVPVFV3TXpVMU5EUXhOekk1SlRKREpUSXlZVzVuYkdVbE1qSWxNMEV3SlRKREpUSXllU1V5TWlVelFUSXpOQzQxSlRkRUpUSkRKVEl5Y0dGMGFDVXlNaVV6UVNVMVFpVTNRaVV5TW14cGJtVlRkSGxzWlNVeU1pVXpRU1UzUWlVeU1teHBibVZYYVdSMGFDVXlNaVV6UVRBbE4wUWxNa01sTWpKbWFXeHNVM1I1YkdVbE1qSWxNMEVsTjBJbE1qSjBlWEJsSlRJeUpUTkJKVEl5Ym05dVpTVXlNaVUzUkNVeVF5VXlNbUZqZEdsdmJuTWxNaklsTTBFbE5VSWxOMElsTWpKNEpUSXlKVE5CSlRJeU1DVXlNaVV5UXlVeU1tRmpkR2x2YmlVeU1pVXpRU1V5TW0xdmRtVWxNaklsTWtNbE1qSjVKVEl5SlROQkpUSXlNQ1V5TWlVM1JDVXlReVUzUWlVeU1uZ2xNaklsTTBFbE1qSjNKVEl5SlRKREpUSXlZV04wYVc5dUpUSXlKVE5CSlRJeWJHbHVaU1V5TWlVeVF5VXlNbmtsTWpJbE0wRWxNakl3SlRJeUpUZEVKVEpESlRkQ0pUSXllQ1V5TWlVelFTVXlNbmNsTWpJbE1rTWxNakpoWTNScGIyNGxNaklsTTBFbE1qSnNhVzVsSlRJeUpUSkRKVEl5ZVNVeU1pVXpRU1V5TW1nbE1qSWxOMFFsTWtNbE4wSWxNako0SlRJeUpUTkJKVEl5TUNVeU1pVXlReVV5TW1GamRHbHZiaVV5TWlVelFTVXlNbXhwYm1VbE1qSWxNa01sTWpKNUpUSXlKVE5CSlRJeWFDVXlNaVUzUkNVeVF5VTNRaVV5TW1GamRHbHZiaVV5TWlVelFTVXlNbU5zYjNObEpUSXlKVGRFSlRWRUpUZEVKVFZFSlRKREpUSXliR2x1WlZOMGVXeGxKVEl5SlROQkpUZENKVGRFSlRKREpUSXlZMmhwYkdSeVpXNGxNaklsTTBFbE5VSWxOVVFsTWtNbE1qSnlaWE5wZW1WRWFYSWxNaklsTTBFbE5VSWxNakowYkNVeU1pVXlReVV5TW5SeUpUSXlKVEpESlRJeVluSWxNaklsTWtNbE1qSmliQ1V5TWlVMVJDVXlReVV5TW01aGJXVWxNaklsTTBFbE1qSjBaWGgwSlRJeUpUSkRKVEl5Wm1sc2JGTjBlV3hsSlRJeUpUTkJKVGRDSlRkRUpUSkRKVEl5WVhSMGNtbGlkWFJsSlRJeUpUTkJKVGRDSlRJeVkyOXVkR0ZwYm1WeUpUSXlKVE5CWm1Gc2MyVWxNa01sTWpKeWIzUmhkR0ZpYkdVbE1qSWxNMEYwY25WbEpUSkRKVEl5ZG1semFXSnNaU1V5TWlVelFYUnlkV1VsTWtNbE1qSmpiMnhzWVhCellXSnNaU1V5TWlVelFXWmhiSE5sSlRKREpUSXlZMjlzYkdGd2MyVmtKVEl5SlROQlptRnNjMlVsTWtNbE1qSnNhVzVyWVdKc1pTVXlNaVV6UVhSeWRXVWxNa01sTWpKdFlYSnJaWEpQWm1aelpYUWxNaklsTTBFMUpUZEVKVEpESlRJeWFXUWxNaklsTTBFbE1qSXhOekV6TVRGa1pUTTNORGcyTmlVeU1pVXlReVV5TW1OaGRHVm5iM0o1SlRJeUpUTkJKVEl5WW1GemFXTWxNaklsTWtNbE1qSnNiMk5yWldRbE1qSWxNMEZtWVd4elpTVXlReVV5TW1keWIzVndKVEl5SlROQkpUSXlKVEl5SlRkRUpUSkRKVEl5TVRjeE16RXhOVGt3TkdSbU9HRWxNaklsTTBFbE4wSWxNakp3WVhKbGJuUWxNaklsTTBFbE1qSWxNaklsTWtNbE1qSnNhVzVySlRJeUpUTkJKVEl5SlRJeUpUSkRKVEl5YzJoaGNHVlRkSGxzWlNVeU1pVXpRU1UzUWlVeU1tRnNjR2hoSlRJeUpUTkJNQzQwTlNVM1JDVXlReVV5TW5SbGVIUkNiRzlqYXlVeU1pVXpRU1UxUWlVM1FpVXlNbkJ2YzJsMGFXOXVKVEl5SlROQkpUZENKVEl5ZHlVeU1pVXpRU1V5TW5jdE1qQWxNaklsTWtNbE1qSm9KVEl5SlROQkpUSXlhQ1V5TWlVeVF5VXlNbmdsTWpJbE0wRXhNQ1V5UXlVeU1ua2xNaklsTTBFd0pUZEVKVEpESlRJeWRHVjRkQ1V5TWlVelFTVXlN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M1JDVXlReVV5TW5ScGRHeGxKVEl5SlROQkpUSXlKVVUxSlRsREpUZzJKVVU0SlVFM0pUa3lKVVUzSlRsR0pVRTVKVVUxSlVKRUpVRXlKVEl5SlRKREpUSXlaR0YwWVVGMGRISnBZblYwWlhNbE1qSWxNMEVsTlVJbE4wSWxNakp1WVcxbEpUSXlKVE5CSlRJeUpVVTFKVUpCSlRoR0pVVTFKVGhHSlVJM0pUSXlKVEpESlRJeWFXUWxNaklsTTBFbE1qSXhOekV6TVRFMU9URTNaamsxTWlVeU1pVXlReVV5TW1OaGRHVm5iM0o1SlRJeUpUTkJKVEl5WkdWbVlYVnNkQ1V5TWlVeVF5VXlNblI1Y0dVbE1qSWxNMEVsTWpKdWRXMWlaWElsTWpJbE1rTWxNakoyWVd4MVpTVXlNaVV6UVNVeU1pVXlNaVUzUkNVeVF5VTNRaVV5TW01aGJXVWxNaklsTTBFbE1qSWxSVFVsT1RBbE9FUWxSVGNsUVRjbFFqQWxNaklsTWtNbE1qSnBaQ1V5TWlVelFTVXlNakUzTVRNeE1UVTVNVGRtWmpoaE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jeE16RXhOVGt4TjJZNE1HVWxNaklsTWtNbE1qSmpZWFJsWjI5eWVTVXlNaVV6UVNVeU1tUmxabUYxYkhRbE1qSWxNa01sTWpKMGVYQmxKVEl5SlROQkpUSXljM1J5YVc1bkpUSXlKVEpESlRJeWRtRnNkV1VsTWpJbE0wRWxNaklsTWpJbE4wUWxNa01sTjBJbE1qSnVZVzFsSlRJeUpUTkJKVEl5SlVVNEpVSkdKVGxGSlVVMkpUaEZKVUUxSlRJeUpUSkRKVEl5YVdRbE1qSWxNMEVsTWpJeE56RXpNVEUxT1RFM1ptVTRKVEl5SlRKREpUSXlZMkYwWldkdmNua2xNaklsTTBFbE1qSmtaV1poZFd4MEpUSXlKVEpESlRJeWRIbHdaU1V5TWlVelFTVXlNbXhwYm1zbE1qSWxNa01sTWpKMllXeDFaU1V5TWlVelFTVXlNaVV5TWlVM1JDVXlReVUzUWlVeU1tNWhiV1VsTWpJbE0wRWxNaklsUlRRbFFrVWxRa1lsUlRjbFFVTWxRa0VsTWpJbE1rTWxNakpwWkNVeU1pVXpRU1V5TWpFM01UTXhNVFU1TVRkbU0yWmpKVEl5SlRKREpUSXlZMkYwWldkdmNua2xNaklsTTBFbE1qSmtaV1poZFd4MEpUSXlKVEpESlRJeWRIbHdaU1V5TWlVelFTVXlNbk4wY21sdVp5VXlNaVV5UXlVeU1uWmhiSFZsSlRJeUpUTkJKVEl5SlRJeUpUZEVKVFZFSlRKREpUSXljSEp2Y0hNbE1qSWxNMEVsTjBJbE1qSjZhVzVrWlhnbE1qSWxNMEV0TkNVeVF5VXlNbmNsTWpJbE0wRXhNRGt1TURBNU9USTRPVEV4TmpVME1qUWxNa01sTWpKb0pUSXlKVE5CTWprdU5qYzJNelUyTURnek56VXhNemcySlRKREpUSXllQ1V5TWlVelFUUTBOeTQ1T1RVd016VTFORFF4TnpJNUpUSkRKVEl5WVc1bmJHVWxNaklsTTBFd0xqQTROekkyTmpRMk1qVTVPVGN4TmpRM0pUSkRKVEl5ZVNVeU1pVXpRVEk1TWk0eE16QTFNamd6TWpRd05EZzJOeVUzUkNVeVF5VXlNbkJoZEdnbE1qSWxNMEVsTlVJbE4wSWxNakpoWTNScGIyNXpKVEl5SlROQkpUVkNKVGRDSlRJeWVDVXlNaVV6UVNVeU1qQWxNaklsTWtNbE1qSmhZM1JwYjI0bE1qSWxNMEVsTWpKdGIzWmxKVEl5SlRKREpUSXllU1V5TWlVelFTVXlNalFsTWpJbE4wUWxNa01sTjBJbE1qSjVNU1V5TWlVelFTVXlNakFsTWpJbE1rTWxNako0SlRJeUpUTkJKVEl5TkNVeU1pVXlReVV5TW1GamRHbHZiaVV5TWlVelFTVXlNbkYxWVdSeVlYUnBZME4xY25abEpUSXlKVEpESlRJeWVTVXlNaVV6UVNVeU1qQWxNaklsTWtNbE1qSjRNU1V5TWlVelFTVXlNakFsTWpJbE4wUWxNa01sTjBJbE1qSjRKVEl5SlROQkpUSXlkeTAwSlRJeUpUSkRKVEl5WVdOMGFXOXVKVEl5SlROQkpUSXliR2x1WlNVeU1pVXlReVV5TW5rbE1qSWxNMEVsTWpJd0pUSXlKVGRFSlRKREpUZENKVEl5ZVRFbE1qSWxNMEVsTWpJd0pUSXlKVEpESlRJeWVDVXlNaVV6UVNVeU1uY2xNaklsTWtNbE1qSmhZM1JwYjI0bE1qSWxNMEVsTWpKeGRXRmtjbUYwYVdORGRYSjJaU1V5TWlVeVF5VXlNbmtsTWpJbE0wRWxNakkwSlRJeUpUSkRKVEl5ZURFbE1qSWxNMEVsTWpKM0pUSXlKVGRFSlRKREpUZENKVEl5ZUNVeU1pVXpRU1V5TW5jbE1qSWxNa01sTWpKaFkzUnBiMjRsTWpJbE0wRWxNakpzYVc1bEpUSXlKVEpESlRJeWVTVXlNaVV6UVNVeU1tZ3ROQ1V5TWlVM1JDVXlReVUzUWlVeU1ua3hKVEl5SlROQkpUSXlhQ1V5TWlVeVF5VXlNbmdsTWpJbE0wRWxNakozTFRRbE1qSWxNa01sTWpKaFkzUnBiMjRsTWpJbE0wRWxNakp4ZFdGa2NtRjBhV05EZFhKMlpTVXlNaVV5UXlVeU1ua2xNaklsTTBFbE1qSm9KVEl5SlRKREpUSXllREVsTWpJbE0wRWxNakozSlRJeUpUZEVKVEpESlRkQ0pUSXllQ1V5TWlVelFTVXlNalFsTWpJbE1rTWxNakpoWTNScGIyNGxNaklsTTBFbE1qSnNhVzVsSlRJeUpUSkRKVEl5ZVNVeU1pVXpRU1V5TW1nbE1qSWxOMFFsTWtNbE4wSWxNako1TVNVeU1pVXpRU1V5TW1nbE1qSWxNa01sTWpKNEpUSXlKVE5CSlRJeU1DVXlNaVV5UXlVeU1tRmpkR2x2YmlVeU1pVXpRU1V5TW5GMVlXUnlZWFJwWTBOMWNuWmxKVEl5SlRKREpUSXllU1V5TWlVelFTVXlNbWd0TkNVeU1pVXlReVV5TW5neEpUSXlKVE5CSlRJeU1DVXlNaVUzUkNVeVF5VTNRaVV5TW1GamRHbHZiaVV5TWlVelFTVXlNbU5zYjNObEpUSXlKVGRFSlRWRUpUZEVKVFZFSlRKREpUSXliR2x1WlZOMGVXeGxKVEl5SlROQkpUZENKVEl5YkdsdVpWZHBaSFJvSlRJeUpUTkJNQ1UzUkNVeVF5VXlNbU5vYVd4a2NtVnVKVEl5SlROQkpUVkNKVFZFSlRKREpUSXljbVZ6YVhwbFJHbHlKVEl5SlROQkpUVkNKVEl5ZEd3bE1qSWxNa01sTWpKMGNpVXlNaVV5UXlVeU1tSnlKVEl5SlRKREpUSXlZbXdsTWpJbE5VUWxNa01sTWpKdVlXMWxKVEl5SlROQkpUSXljbTkxYm1SU1pXTjBZVzVuYkdVbE1qSWxNa01sTWpKbWFXeHNVM1I1YkdVbE1qSWxNMEVsTjBJbE1qSmpiMnh2Y2lVeU1pVXpRU1V5TWpFeE5TVXlRekV4TlNVeVF6RXhOU1V5TWlVeVF5VXlNblI1Y0dVbE1qSWxNMEVsTWpKemIyeHBa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FeE5Ua3dOR1JtT0dFbE1qSWxNa01sTWpKallYUmxaMjl5ZVNVeU1pVXpRU1V5TW1KaGMybGpKVEl5SlRKREpUSXliRzlqYTJWa0pUSXlKVE5CWm1Gc2MyVWxNa01sTWpKbmNtOTFjQ1V5TWlVelFTVXlNaVV5TWlVM1JDVXlReVV5TWpFM01UTXhNakEyT1RSa1pESmlKVEl5SlROQkpUZENKVEl5Y0dGeVpXNTBKVEl5SlROQkpUSXlKVEl5SlRKREpUSXliR2x1YXlVeU1pVXpRU1V5TWlVeU1pVXlReVV5TW5Ob1lYQmxVM1I1YkdVbE1qSWxNMEVsTjBJbE1qSmhiSEJvWVNVeU1pVXpRVEVsTjBRbE1rTWxNakowWlhoMFFteHZZMnNsTWpJbE0wRWxOVUl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WtNbE1qSm1iMjUwVTNSNWJHVWxNaklsTTBFbE4wSWxOMFFsTWtNbE1qSjBhWFJzWlNVeU1pVXpRU1V5TWlVeU1pVXlReVV5TW1SaGRHRkJkSFJ5YVdKMWRHVnpKVEl5SlROQkpUVkNKVFZFSlRKREpUSXljSEp2Y0hNbE1qSWxNMEVsTjBJbE1qSjZhVzVrWlhnbE1qSWxNMEV5TWlVeVF5VXlNbmNsTWpJbE0wRTFNU1V5UXlVeU1tZ2xNaklsTTBFMU1DVXlReVV5TW5nbE1qSWxNMEUwT1RBbE1rTWxNakpoYm1kc1pTVXlNaVV6UVRBbE1rTWxNako1SlRJeUpUTkJOVFF3SlRkRUpUSkRKVEl5Y0dGMGFDVXlNaVV6UVNVMVFpVTNRaVV5TW14cGJtVlRkSGxzWlNVeU1pVXpRU1UzUWlVeU1teHBibVZYYVdSMGFDVXlNaVV6UVRBbE4wUWxNa01sTWpKaFkzUnBiMjV6SlRJeUpUTkJKVFZDSlRkQ0pUSXllQ1V5TWlVelFTVXlNakFsTWpJbE1rTWxNakpoWTNScGIyNGxNaklsTTBFbE1qSnRiM1psSlRJeUpUSkRKVEl5ZVNVeU1pVXpRU1V5TWpBbE1qSWxOMFFsTWtNbE4wSWxNako0SlRJeUpUTkJKVEl5ZHlVeU1pVXlReVV5TW1GamRHbHZiaVV5TWlVelFTVXlNbXhwYm1VbE1qSWxNa01sTWpKNUpUSXlKVE5CSlRJeU1DVXlNaVUzUkNVeVF5VTNRaVV5TW5nbE1qSWxNMEVsTWpKM0pUSXlKVEpESlRJeVlXTjBhVzl1SlRJeUpUTkJKVEl5YkdsdVpTVXlNaVV5UXlVeU1ua2xNaklsTTBFbE1qSm9KVEl5SlRkRUpUSkRKVGRDSlRJeWVDVXlNaVV6UVNVeU1qQWxNaklsTWtNbE1qSmhZM1JwYjI0bE1qSWxNMEVsTWpKc2FXNWxKVEl5SlRKREpUSXllU1V5TWlVelFTVXlNbWdsTWpJbE4wUWxNa01sTjBJbE1qSmhZM1JwYjI0bE1qSWxNMEVsTWpKamJHOXpaU1V5TWlVM1JDVTFSQ1UzUkNVMVJDVXlReVV5TW14cGJtVlRkSGxzWlNVeU1pVXpRU1UzUWlVM1JDVXlReVV5TW1Ob2FXeGtjbVZ1SlRJeUpUTkJKVFZDSlRWRUpUSkRKVEl5Y21WemFYcGxSR2x5SlRJeUpUTkJKVFZDSlRJeWRHd2xNaklsTWtNbE1qSjBjaVV5TWlVeVF5VXlNbUp5SlRJeUpUSkRKVEl5WW13bE1qSWxOVVFsTWtNbE1qSnVZVzFsSlRJeUpUTkJKVEl5YzNSaGJtUmhjbVJKYldGblpTVXlNaVV5UXlVeU1tWnBiR3hUZEhsc1pTVXlNaVV6UVNVM1FpVXlNbWx0WVdkbFZ5VXlNaVV6UVRVeE1pVXlReVV5TW1ScGMzQnNZWGtsTWpJbE0wRWxNakp6ZEhKbGRHTm9KVEl5SlRKREpUSXlhVzFoWjJWSUpUSXlKVE5CTlRFeUpUSkRKVEl5ZEhsd1pTVXlNaVV6UVNVeU1tbHRZV2RsSlRJeUpUSkRKVEl5Wm1sc1pVbGtKVEl5SlROQkpUSXlhSFIwY0NVelFTVXlSaVV5Um1Oa2JpNXdjbTlqWlhOemIyNHVZMjl0SlRKR05XVTNZakEwTnpobE5HSXdPVEkxTVRCbU56UTJOekUwSlROR1pTVXpSREUxT0RVeE1qTTVOellsTWpaMGIydGxiaVV6UkhSeWFFa3dRbGs0VVdaV2NrbEhiamx1UlU1dmNEWktRV00yYkRWdVduVjRhR3BSTmpKVlprMGxNMEZaV0RnNU1GRmZWRFZZZFVZeFYwbDRhVmhqTTNsRFkxQnZTVEFsTTBRbE1qSWxOMFFsTWtNbE1qSmhkSFJ5YVdKMWRHVWxNaklsTTBFbE4wSWxNakpqYjI1MFlXbHVaWElsTWpJbE0wRm1ZV3h6WlNVeVF5VXlNbkp2ZEdGMFlXSnNaU1V5TWlVelFYUnlkV1VsTWtNbE1qSjJhWE5wWW14bEpUSXlKVE5CWm1Gc2MyVWxNa01sTWpKamIyeHNZWEJ6WVdKc1pTVXlNaVV6UVdaaGJITmxKVEpESlRJeVkyOXNiR0Z3YzJWa0pUSXlKVE5CWm1Gc2MyVWxNa01sTWpKc2FXNXJZV0pzWlNVeU1pVXpRWFJ5ZFdVbE1rTWxNakp0WVhKclpYSlBabVp6WlhRbE1qSWxNMEUxSlRkRUpUSkRKVEl5YVdRbE1qSWxNMEVsTWpJeE56RXpNVEl3TmprMFpHUXlZaVV5TWlVeVF5VXlNbU5oZEdWbmIzSjVKVEl5SlROQkpUSXljM1JoYm1SaGNtUWxNaklsTWtNbE1qSnNiMk5yWldRbE1qSWxNMEZtWVd4elpTVXlReVV5TW1keWIzVndKVEl5SlROQkpUSXlKVEl5SlRkRUpUSkRKVEl5TVRjeE16RXhOVGt4T1RFMU5Ea2xNaklsTTBFbE4wSWxNakp3WVhKbGJuUWxNaklsTTBFbE1qSWxNaklsTWtNbE1qSnNhVzVySlRJeUpUTkJKVEl5SlRJeUpUSkRKVEl5YzJoaGNHVlRkSGxzWlNVeU1pVXpRU1UzUWlVeU1tRnNjR2hoSlRJeUpUTkJNQzQwTlNVM1JDVXlReVV5TW5SbGVIUkNiRzlqYXlVeU1pVXpRU1UxUWlVM1FpVXlNbkJ2YzJsMGFXOXVKVEl5SlROQkpUZENKVEl5ZHlVeU1pVXpRU1V5TW5jdE1qQWxNaklsTWtNbE1qSm9KVEl5SlROQkpUSXlhQ1V5TWlVeVF5VXlNbmdsTWpJbE0wRXhNQ1V5UXlVeU1ua2xNaklsTTBFd0pUZEVKVEpESlRJeWRHVjRkQ1V5TWlVelFTVXlN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M1JDVXlReVV5TW5ScGRHeGxKVEl5SlROQkpUSXlKVVUxSlRsREpUZzJKVVU0SlVFM0pUa3lKVVUzSlRsR0pVRTVKVVUxSlVKRUpVRXlKVEl5SlRKREpUSXlaR0YwWVVGMGRISnBZblYwWlhNbE1qSWxNMEVsTlVJbE4wSWxNakp1WVcxbEpUSXlKVE5CSlRJeUpVVTFKVUpCSlRoR0pVVTFKVGhHSlVJM0pUSXlKVEpESlRJeWFXUWxNaklsTTBFbE1qSXhOekV6TVRFMVl6Z3lPRGt5SlRJeUpUSkRKVEl5WTJGMFpXZHZjbmtsTWpJbE0wRWxNakprWldaaGRXeDBKVEl5SlRKREpUSXlkSGx3WlNVeU1pVXpRU1V5TW01MWJXSmxjaVV5TWlVeVF5VXlNblpoYkhWbEpUSXlKVE5CSlRJeUpUSXlKVGRFSlRKREpUZENKVEl5Ym1GdFpTVXlNaVV6UVNVeU1pVkZOU1U1TUNVNFJDVkZOeVZCTnlWQ01DVXlNaVV5UXlVeU1tbGtKVEl5SlROQkpUSXlNVGN4TXpFeE5XTTRNamhsTURN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1URTFZemd5T0dNM05pVXlNaVV5UXlVeU1tTmhkR1ZuYjNKNUpUSXlKVE5CSlRJeVpHVm1ZWFZzZENVeU1pVXlReVV5TW5SNWNHVWxNaklsTTBFbE1qSnpkSEpwYm1jbE1qSWxNa01sTWpKMllXeDFaU1V5TWlVelFTVXlNaVV5TWlVM1JDVXlReVUzUWlVeU1tNWhiV1VsTWpJbE0wRWxNaklsUlRnbFFrWWxPVVVsUlRZbE9FVWxRVFVsTWpJbE1rTWxNakpwWkNVeU1pVXpRU1V5TWpFM01UTXhNVFZqT0RJNE1qUmlKVEl5SlRKREpUSXlZMkYwWldkdmNua2xNaklsTTBFbE1qSmtaV1poZFd4MEpUSXlKVEpESlRJeWRIbHdaU1V5TWlVelFTVXlNbXhwYm1zbE1qSWxNa01sTWpKMllXeDFaU1V5TWlVelFTVXlNaVV5TWlVM1JDVXlReVUzUWlVeU1tNWhiV1VsTWpJbE0wRWxNaklsUlRRbFFrVWxRa1lsUlRjbFFVTWxRa0VsTWpJbE1rTWxNakpwWkNVeU1pVXpRU1V5TWpFM01UTXhNVFZqT0RJNE5UazJKVEl5SlRKREpUSXlZMkYwWldkdmNua2xNaklsTTBFbE1qSmtaV1poZFd4MEpUSXlKVEpESlRJeWRIbHdaU1V5TWlVelFTVXlNbk4wY21sdVp5VXlNaVV5UXlVeU1uWmhiSFZsSlRJeUpUTkJKVEl5SlRJeUpUZEVKVFZFSlRKREpUSXljSEp2Y0hNbE1qSWxNMEVsTjBJbE1qSjZhVzVrWlhnbE1qSWxNMEV0TlNVeVF5VXlNbmNsTWpJbE0wRXhNRGt1TURBNU9USTRPVEV4TmpVME1qUWxNa01sTWpKb0pUSXlKVE5CTWprdU5qYzJNelUyTURnek56VXhNemcySlRKREpUSXllQ1V5TWlVelFUTXhOaTQ1T1RVd016VTFORFF4TnpJNUpUSkRKVEl5ZVNVeU1pVXpRVFU0TVM0eE16QTFNamd6TWpRd05EZzRKVEpESlRJeVlXNW5iR1VsTWpJbE0wRTJMakU1TlRreE9EZzBORFUzT1RnM0pUZEVKVEpESlRJeWNHRjBhQ1V5TWlVelFTVTFRaVUzUWlVeU1tRmpkR2x2Ym5NbE1qSWxNMEVsTlVJbE4wSWxNako0SlRJeUpUTkJKVEl5TUNVeU1pVXlReVV5TW1GamRHbHZiaVV5TWlVelFTVXlNbTF2ZG1VbE1qSWxNa01sTWpKNUpUSXlKVE5CSlRJeU5DVXlNaVUzUkNVeVF5VTNRaVV5TW5reEpUSXlKVE5CSlRJeU1DVXlNaVV5UXlVeU1uZ2xNaklsTTBFbE1qSTBKVEl5SlRKREpUSXlZV04wYVc5dUpUSXlKVE5CSlRJeWNYVmhaSEpoZEdsalEzVnlkbVVsTWpJbE1rTWxNako1SlRJeUpUTkJKVEl5TUNVeU1pVXlReVV5TW5neEpUSXlKVE5CSlRJeU1DVXlNaVUzUkNVeVF5VTNRaVV5TW5nbE1qSWxNMEVsTWpKM0xUUWxNaklsTWtNbE1qSmhZM1JwYjI0bE1qSWxNMEVsTWpKc2FXNWxKVEl5SlRKREpUSXllU1V5TWlVelFTVXlNakFsTWpJbE4wUWxNa01sTjBJbE1qSjVNU1V5TWlVelFTVXlNakFsTWpJbE1rTWxNako0SlRJeUpUTkJKVEl5ZHlVeU1pVXlReVV5TW1GamRHbHZiaVV5TWlVelFTVXlNbkYxWVdSeVlYUnBZME4xY25abEpUSXlKVEpESlRJeWVTVXlNaVV6UVNVeU1qUWxNaklsTWtNbE1qSjRNU1V5TWlVelFTVXlNbmNsTWpJbE4wUWxNa01sTjBJbE1qSjRKVEl5SlROQkpUSXlkeVV5TWlVeVF5VXlNbUZqZEdsdmJpVXlNaVV6UVNVeU1teHBibVVsTWpJbE1rTWxNako1SlRJeUpUTkJKVEl5YUMwMEpUSXlKVGRFSlRKREpUZENKVEl5ZVRFbE1qSWxNMEVsTWpKb0pUSXlKVEpESlRJeWVDVXlNaVV6UVNVeU1uY3ROQ1V5TWlVeVF5VXlNbUZqZEdsdmJpVXlNaVV6UVNVeU1uRjFZV1J5WVhScFkwTjFjblpsSlRJeUpUSkRKVEl5ZVNVeU1pVXpRU1V5TW1nbE1qSWxNa01sTWpKNE1TVXlNaVV6UVNVeU1uY2xNaklsTjBRbE1rTWxOMElsTWpKNEpUSXlKVE5CSlRJeU5DVXlNaVV5UXlVeU1tRmpkR2x2YmlVeU1pVXpRU1V5TW14cGJtVWxNaklsTWtNbE1qSjVKVEl5SlROQkpUSXlhQ1V5TWlVM1JDVXlReVUzUWlVeU1ua3hKVEl5SlROQkpUSXlhQ1V5TWlVeVF5VXlNbmdsTWpJbE0wRWxNakl3SlRJeUpUSkRKVEl5WVdOMGFXOXVKVEl5SlROQkpUSXljWFZoWkhKaGRHbGpRM1Z5ZG1VbE1qSWxNa01sTWpKNUpUSXlKVE5CSlRJeWFDMDBKVEl5SlRKREpUSXllREVsTWpJbE0wRWxNakl3SlRJeUpUZEVKVEpESlRkQ0pUSXlZV04wYVc5dUpUSXlKVE5CSlRJeVkyeHZjMlVsTWpJbE4wUWxOVVFsTjBRbE5VUWxNa01sTWpKc2FXNWxVM1I1YkdVbE1qSWxNMEVsTjBJbE1qSnNhVzVsVjJsa2RHZ2xNaklsTTBFd0pUZEVKVEpESlRJeVkyaHBiR1J5Wlc0bE1qSWxNMEVsTlVJbE5VUWxNa01sTWpKeVpYTnBlbVZFYVhJbE1qSWxNMEVsTlVJbE1qSjBiQ1V5TWlVeVF5VXlNblJ5SlRJeUpUSkRKVEl5WW5JbE1qSWxNa01sTWpKaWJDVXlNaVUxUkNVeVF5VXlNbTVoYldVbE1qSWxNMEVsTWpKeWIzVnVaRkpsWTNSaGJtZHNaU1V5TWlVeVF5VXlNbVpwYkd4VGRIbHNaU1V5TWlVelFTVTNRaVV5TW1OdmJHOXlKVEl5SlROQkpUSXlNVEUxSlRKRE1URTFKVEpETVRFMUpUSXlKVEpESlRJeWRIbHdaU1V5TWlVelFTVXlNbk52Ykdsa0pUSXl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NVEUxT1RFNU1UVTBPU1V5TWlVeVF5VXlNbU5oZEdWbmIzSjVKVEl5SlROQkpUSXlZbUZ6YVdNbE1qSWxNa01sTWpKc2IyTnJaV1FsTWpJbE0wRm1ZV3h6WlNVeVF5VXlNbWR5YjNWd0pUSXlKVE5CSlRJeUpUSXlKVGRFSlRKREpUSXlNVGN4TXpFeU1tVXdNekUxTlRRbE1qSWxNMEVsTjBJbE1qSndZWEpsYm5RbE1qSWxNMEVsTWpJbE1qSWxNa01sTWpKc2FXNXJKVEl5SlROQkpUSXlKVEl5SlRKREpUSXljMmhoY0dWVGRIbHNaU1V5TWlVelFTVTNRaVV5TW1Gc2NHaGhKVEl5SlROQk1TVTNSQ1V5UXlVeU1uUmxlSFJDYkc5amF5VXlNaVV6UVNVMVFp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M1JDVXlReVV5TW5ScGRHeGxKVEl5SlROQkpUSXlKVEl5SlRKREpUSXlaR0YwWVVGMGRISnBZblYwWlhNbE1qSWxNMEVsTlVJbE5VUWxNa01sTWpKd2NtOXdjeVV5TWlVelFTVTNRaVV5TW5wcGJtUmxlQ1V5TWlVelFUTXhKVEpESlRJeWR5VXlNaVV6UVRRNUxqVWxNa01sTWpKb0pUSXlKVE5CTlRVbE1rTWxNako0SlRJeUpUTkJNakF4TGpVbE1rTWxNako1SlRJeUpUTkJOamt3TGpVbE1rTWxNakpoYm1kc1pTVXlNaVV6UVRBbE4wUWxNa01sTWpKd1lYUm9KVEl5SlROQkpUVkNKVGRDSlRJeWJHbHVaVk4wZVd4bEpUSXlKVE5CSlRkQ0pUSXliR2x1WlZkcFpIUm9KVEl5SlROQk1DVTNSQ1V5UXlVeU1tRmpkR2x2Ym5NbE1qSWxNMEVsTlVJbE4wSWxNako0SlRJeUpUTkJKVEl5TUNVeU1pVXlReVV5TW1GamRHbHZiaVV5TWlVelFTVXlNbTF2ZG1VbE1qSWxNa01sTWpKNUpUSXlKVE5CSlRJeU1DVXlNaVUzUkNVeVF5VTNRaVV5TW5nbE1qSWxNMEVsTWpKM0pUSXlKVEpESlRJeVlXTjBhVzl1SlRJeUpUTkJKVEl5YkdsdVpTVXlNaVV5UXlVeU1ua2xNaklsTTBFbE1qSXdKVEl5SlRkRUpUSkRKVGRDSlRJeWVDVXlNaVV6UVNVeU1uY2xNaklsTWtNbE1qSmhZM1JwYjI0bE1qSWxNMEVsTWpKc2FXNWxKVEl5SlRKREpUSXllU1V5TWlVelFTVXlNbWdsTWpJbE4wUWxNa01sTjBJbE1qSjRKVEl5SlROQkpUSXlNQ1V5TWlVeVF5VXlNbUZqZEdsdmJpVXlNaVV6UVNVeU1teHBibVVsTWpJbE1rTWxNako1SlRJeUpUTkJKVEl5YUNVeU1pVTNSQ1V5UXlVM1FpVXlNbUZqZEdsdmJpVXlNaVV6UVNVeU1tTnNiM05sSlRJeUpUZEVKVFZFSlRkRUpUVkVKVEpESlRJeWJHbHVaVk4wZVd4bEpUSXlKVE5CSlRkQ0pUZEVKVEpESlRJeVkyaHBiR1J5Wlc0bE1qSWxNMEVsTlVJbE5VUWxNa01sTWpKeVpYTnBlbVZFYVhJbE1qSWxNMEVsTlVJbE1qSjBiQ1V5TWlVeVF5VXlNblJ5SlRJeUpUSkRKVEl5WW5JbE1qSWxNa01sTWpKaWJDVXlNaVUxUkNVeVF5VXlNbTVoYldVbE1qSWxNMEVsTWpKemRHRnVaR0Z5WkVsdFlXZGxKVEl5SlRKREpUSXlabWxzYkZOMGVXeGxKVEl5SlROQkpUZENKVEl5YVcxaFoyVlhKVEl5SlROQk5URXlKVEpESlRJeVpHbHpjR3hoZVNVeU1pVXpRU1V5TW5OMGNtVjBZMmdsTWpJbE1rTWxNakpwYldGblpVZ2xNaklsTTBFMU1USWxNa01sTWpKMGVYQmxKVEl5SlROQkpUSXlhVzFoWjJVbE1qSWxNa01sTWpKbWFXeGxTV1FsTWpJbE0wRWxNakpvZEhSd0pUTkJKVEpHSlRKR1kyUnVMbkJ5YjJObGMzTnZiaTVqYjIwbE1rWTFaVGRpTURRNVptVTBZakEyWWpnMU1tWm1ObVZqT1dRbE0wWmxKVE5FTVRVNE5URXlOREF4TlNVeU5uUnZhMlZ1SlRORWRISm9TVEJDV1RoUlpsWnlTVWR1T1c1RlRtOXdOa3BCWXpac05XNWFkWGhvYWxFMk1sVm1UU1V6UVRkc1MyUTBNemhyV25ndE5YZGZRWE5ZWW1wUFpIazBORGxhY3lVelJDVXlNaVUzUkNVeVF5VXlNbUYwZEhKcFluVjBaU1V5TWlVelFTVTNRaVV5TW1OdmJuUmhhVzVsY2lVeU1pVXpRV1poYkhObEpUSkRKVEl5Y205MFlYUmhZbXhsSlRJeUpUTkJkSEoxWlNVeVF5VXlNblpwYzJsaWJHVWxNaklsTTBGbVlXeHpaU1V5UXlVeU1tTnZiR3hoY0hOaFlteGxKVEl5SlROQlptRnNjMlVsTWtNbE1qSmpiMnhzWVhCelpXUWxNaklsTTBGbVlXeHpaU1V5UXlVeU1teHBibXRoWW14bEpUSXlKVE5CZEhKMVpTVXlReVV5TW0xaGNtdGxjazltWm5ObGRDVXlNaVV6UVRVbE4wUWxNa01sTWpKcFpDVXlNaVV6UVNVeU1qRTNNVE14TWpKbE1ETXhOVFUwSlRJeUpUSkRKVEl5WTJGMFpXZHZjbmtsTWpJbE0wRWxNakp6ZEdGdVpHRnlaQ1V5TWlVeVF5VXlNbXh2WTJ0bFpDVXlNaVV6UVdaaGJITmxKVEpESlRJeVozSnZkWEFsTWpJbE0wRWxNaklsTWpJbE4wUWxNa01sTWpJeE56RXpNVEZoWVRaalltWXlOeVV5TWlVelFTVTNRaVV5TW5CaGNtVnVkQ1V5TWlVelFTVXlNaVV5TWlVeVF5VXlNbXhwYm1zbE1qSWxNMEVsTWpJbE1qSWxNa01sTWpKemFHRndaVk4wZVd4bEpUSXlKVE5CSlRkQ0pUSXlZV3h3YUdFbE1qSWxNMEV4SlRkRUpUSkRKVEl5ZEdWNGRFSnNiMk5ySlRJeUpUTkJKVFZDSlRkQ0pUSXljRzl6YVhScGIyNGxNaklsTTBFbE4wSWxNakozSlRJeUpUTkJKVEl5ZHkweU1DVXlNaVV5UXlVeU1tZ2xNaklsTTBFbE1qSm9KVEl5SlRKREpUSXllQ1V5TWlVelFURXdKVEpESlRJeWVTVXlNaVV6UVRBbE4wUWxNa01sTWpKMFpYaDBKVEl5SlROQkpUSXlN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eU1tTnZiRzl5SlRJeUpUTkJKVEl5TWpVMUpUSkRNalUxSlRKRE1qVTFKVEl5SlRKREpUSXljMmw2WlNVeU1pVXpRVE0xSlRkRUpUSkRKVEl5ZEdsMGJHVWxNaklsTTBFbE1qSWxSVFVsT1VNbE9EWWxSVFVsUWtRbFFUSWxNaklsTWtNbE1qSmtZWFJoUVhSMGNtbGlkWFJsY3lVeU1pVXpRU1UxUWlVM1FpVXlNbTVoYldVbE1qSWxNMEVsTWpJbFJUVWxRa0VsT0VZbFJUVWxPRVlsUWpjbE1qSWxNa01sTWpKcFpDVXlNaVV6UVNVeU1qRTNNVE14TVdGaE4yWmlNVFZqSlRJeUpUSkRKVEl5WTJGMFpXZHZjbmtsTWpJbE0wRWxNakprWldaaGRXeDBKVEl5SlRKREpUSXlkSGx3WlNVeU1pVXpRU1V5TW01MWJXSmxjaVV5TWlVeVF5VXlNblpoYkhWbEpUSXlKVE5CSlRJeUpUSXlKVGRFSlRKREpUZENKVEl5Ym1GdFpTVXlNaVV6UVNVeU1pVkZOU1U1TUNVNFJDVkZOeVZCTnlWQ01DVXlNaVV5UXlVeU1tbGtKVEl5SlROQkpUSXlNVGN4TXpFeFlXRTNabUl6TURZ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1URmhZVGRtWWprek5TVXlNaVV5UXlVeU1tTmhkR1ZuYjNKNUpUSXlKVE5CSlRJeVpHVm1ZWFZzZENVeU1pVXlReVV5TW5SNWNHVWxNaklsTTBFbE1qSnpkSEpwYm1jbE1qSWxNa01sTWpKMllXeDFaU1V5TWlVelFTVXlNaVV5TWlVM1JDVXlReVUzUWlVeU1tNWhiV1VsTWpJbE0wRWxNaklsUlRnbFFrWWxPVVVsUlRZbE9FVWxRVFVsTWpJbE1rTWxNakpwWkNVeU1pVXpRU1V5TWpFM01UTXhNV0ZoTjJaaU5XUTVKVEl5SlRKREpUSXlZMkYwWldkdmNua2xNaklsTTBFbE1qSmtaV1poZFd4MEpUSXlKVEpESlRJeWRIbHdaU1V5TWlVelFTVXlNbXhwYm1zbE1qSWxNa01sTWpKMllXeDFaU1V5TWlVelFTVXlNaVV5TWlVM1JDVXlReVUzUWlVeU1tNWhiV1VsTWpJbE0wRWxNaklsUlRRbFFrVWxRa1lsUlRjbFFVTWxRa0VsTWpJbE1rTWxNakpwWkNVeU1pVXpRU1V5TWpFM01UTXhNV0ZoTjJaaU1UVTFKVEl5SlRKREpUSXlZMkYwWldkdmNua2xNaklsTTBFbE1qSmtaV1poZFd4MEpUSXlKVEpESlRJeWRIbHdaU1V5TWlVelFTVXlNbk4wY21sdVp5VXlNaVV5UXlVeU1uWmhiSFZsSlRJeUpUTkJKVEl5SlRJeUpUZEVKVFZFSlRKREpUSXljSEp2Y0hNbE1qSWxNMEVsTjBJbE1qSjZhVzVrWlhnbE1qSWxNMEV4TUNVeVF5VXlNbmNsTWpJbE0wRTJNQzQxSlRKREpUSXlhQ1V5TWlVelFUWXhKVEpESlRJeWVDVXlNaVV6UVRNNE1pNDNORFV3TXpVMU5EUXhOekk1SlRKREpUSXllU1V5TWlVelFUTXpPUzQxSlRKREpUSXlZVzVuYkdVbE1qSWxNMEV3SlRkRUpUSkRKVEl5Y0dGMGFDVXlNaVV6UVNVMVFpVTNRaVV5TW1GamRHbHZibk1sTWpJbE0wRWxOVUlsTjBJbE1qSjRKVEl5SlROQkpUSXlNQ1V5TWlVeVF5VXlNbUZqZEdsdmJpVXlNaVV6UVNVeU1tMXZkbVVsTWpJbE1rTWxNako1SlRJeUpUTkJKVEl5YUNVeVJqSWxNaklsTjBRbE1rTWxOMElsTWpKNU1TVXlNaVV6UVNVeU1pMW9KVEpHTmlVeU1pVXlReVV5TW5nbE1qSWxNMEVsTWpKM0pUSXlKVEpESlRJeVlXTjBhVzl1SlRJeUpUTkJKVEl5WTNWeWRtVWxNaklsTWtNbE1qSjVNaVV5TWlVelFTVXlNaTFvSlRKR05pVXlNaVV5UXlVeU1ua2xNaklsTTBFbE1qSm9KVEpHTWlVeU1pVXlReVV5TW5neEpUSXlKVE5CSlRJeU1DVXlNaVV5UXlVeU1uZ3lKVEl5SlROQkpUSXlkeVV5TWlVM1JDVXlReVUzUWlVeU1ua3hKVEl5SlROQkpUSXlhQ1V5UW1nbE1rWTJKVEl5SlRKREpUSXllQ1V5TWlVelFTVXlNakFsTWpJbE1rTWxNakpoWTNScGIyNGxNaklsTTBFbE1qSmpkWEoyWlNVeU1pVXlReVV5TW5reUpUSXlKVE5CSlRJeWFDVXlRbWdsTWtZMkpUSXlKVEpESlRJeWVTVXlNaVV6UVNVeU1tZ2xNa1l5SlRJeUpUSkRKVEl5ZURFbE1qSWxNMEVsTWpKM0pUSXlKVEpESlRJeWVESWxNaklsTTBFbE1qSXdKVEl5SlRkRUpUSkRKVGRDSlRJeVlXTjBhVzl1SlRJeUpUTkJKVEl5WTJ4dmMyVWxNaklsTjBRbE5VUWxOMFFsTlVRbE1rTWxNakpzYVc1bFUzUjViR1VsTWpJbE0wRWxOMElsTWpKc2FXNWxWMmxrZEdnbE1qSWxNMEV3SlRkRUpUSkRKVEl5WTJocGJHUnlaVzRsTWpJbE0wRWxOVUlsTlVRbE1rTWxNakp5WlhOcGVtVkVhWElsTWpJbE0wRWxOVUlsTWpKMGJDVXlNaVV5UXlVeU1uUnlKVEl5SlRKREpUSXlZbklsTWpJbE1rTWxNakppYkNVeU1pVTFSQ1V5UXlVeU1tNWhiV1VsTWpJbE0wRWxNakp5YjNWdVpDVXlNaVV5UXlVeU1tWnBiR3hUZEhsc1pTVXlNaVV6UVNVM1FpVXlNbU52Ykc5eUpUSXlKVE5CSlRJeU1qUTJKVEpETVRRM0pUSkRNekFsTWpJbE1rTWxNakowZVhCbEpUSXlKVE5CSlRJeWMyOXNhV1FsTWpJbE4wUWxNa01sTWpKaGRIUnlhV0oxZEdVbE1qSWxNMEVsTjBJbE1qSmpiMjUwWVdsdVpYSWxNaklsTTBGbVlXeHpaU1V5UXlVeU1uSnZkR0YwWVdKc1pTVXlNaVV6UVhSeWRXVWxNa01sTWpKMmFYTnBZbXhsSlRJeUpUTkJkSEoxWlNVeVF5VXlNbU52Ykd4aGNITmhZbXhsSlRJeUpUTkJabUZzYzJVbE1rTWxNakpqYjJ4c1lYQnpaV1FsTWpJbE0wRm1ZV3h6WlNVeVF5VXlNbXhwYm10aFlteGxKVEl5SlROQmRISjFaU1V5UXlVeU1tMWhjbXRsY2s5bVpuTmxkQ1V5TWlVelFUVWxOMFFsTWtNbE1qSnBaQ1V5TWlVelFTVXlNakUzTVRNeE1XRmhObU5pWmpJM0pUSXlKVEpESlRJeVkyRjBaV2R2Y25rbE1qSWxNMEVsTWpKaVlYTnBZeVV5TWlVeVF5VXlNbXh2WTJ0bFpDVXlNaVV6UVdaaGJITmxKVEpESlRJeVozSnZkWEFsTWpJbE0wRWxNaklsTWpJbE4wUWxNa01sTWpJeE56RXpNVEZoWVRaalltWmlaU1V5TWlVelFTVTNRaVV5TW5CaGNtVnVkQ1V5TWlVelFTVXlNaVV5TWlVeVF5VXlNbXhwYm1zbE1qSWxNMEVsTWpJbE1qSWxNa01sTWpKemFHRndaVk4wZVd4bEpUSXlKVE5CSlRkQ0pUSXlZV3h3YUdFbE1qSWxNMEV4SlRkRUpUSkRKVEl5ZEdWNGRFSnNiMk5ySlRJeUpUTkJKVFZDSlRkQ0pUSXljRzl6YVhScGIyNGxNaklsTTBFbE4wSWxNakozSlRJeUpUTkJKVEl5ZHkweU1DVXlNaVV5UXlVeU1tZ2xNaklsTTBFbE1qSm9KVEl5SlRKREpUSXllQ1V5TWlVelFURXdKVEpESlRJeWVTVXlNaVV6UVRBbE4wUWxNa01sTWpKMFpYaDBKVEl5SlROQkpUSXl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kRUpUSkRKVEl5ZEdsMGJHVWxNaklsTTBFbE1qSWxSVFVsT1VNbE9EWWxSVFVsUWtRbFFUSWxNaklsTWtNbE1qSmtZWFJoUVhSMGNtbGlkWFJsY3lVeU1pVXpRU1UxUWlVM1FpVXlNbTVoYldVbE1qSWxNMEVsTWpJbFJUVWxRa0VsT0VZbFJUVWxPRVlsUWpjbE1qSWxNa01sTWpKcFpDVXlNaVV6UVNVeU1qRTNNVE14TVdGaE4yWmlOekpsSlRJeUpUSkRKVEl5WTJGMFpXZHZjbmtsTWpJbE0wRWxNakprWldaaGRXeDBKVEl5SlRKREpUSXlkSGx3WlNVeU1pVXpRU1V5TW01MWJXSmxjaVV5TWlVeVF5VXlNblpoYkhWbEpUSXlKVE5CSlRJeUpUSXlKVGRFSlRKREpUZENKVEl5Ym1GdFpTVXlNaVV6UVNVeU1pVkZOU1U1TUNVNFJDVkZOeVZCTnlWQ01DVXlNaVV5UXlVeU1tbGtKVEl5SlROQkpUSXlNVGN4TXpFeFlXRTNabUl6WkRn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1URmhZVGRtWW1ZME5DVXlNaVV5UXlVeU1tTmhkR1ZuYjNKNUpUSXlKVE5CSlRJeVpHVm1ZWFZzZENVeU1pVXlReVV5TW5SNWNHVWxNaklsTTBFbE1qSnpkSEpwYm1jbE1qSWxNa01sTWpKMllXeDFaU1V5TWlVelFTVXlNaVV5TWlVM1JDVXlReVUzUWlVeU1tNWhiV1VsTWpJbE0wRWxNaklsUlRnbFFrWWxPVVVsUlRZbE9FVWxRVFVsTWpJbE1rTWxNakpwWkNVeU1pVXpRU1V5TWpFM01UTXhNV0ZoTjJaaU9XRTVKVEl5SlRKREpUSXlZMkYwWldkdmNua2xNaklsTTBFbE1qSmtaV1poZFd4MEpUSXlKVEpESlRJeWRIbHdaU1V5TWlVelFTVXlNbXhwYm1zbE1qSWxNa01sTWpKMllXeDFaU1V5TWlVelFTVXlNaVV5TWlVM1JDVXlReVUzUWlVeU1tNWhiV1VsTWpJbE0wRWxNaklsUlRRbFFrVWxRa1lsUlRjbFFVTWxRa0VsTWpJbE1rTWxNakpwWkNVeU1pVXpRU1V5TWpFM01UTXhNV0ZoTjJaaU5tVXlKVEl5SlRKREpUSXlZMkYwWldkdmNua2xNaklsTTBFbE1qSmtaV1poZFd4MEpUSXlKVEpESlRJeWRIbHdaU1V5TWlVelFTVXlNbk4wY21sdVp5VXlNaVV5UXlVeU1uWmhiSFZsSlRJeUpUTkJKVEl5SlRJeUpUZEVKVFZFSlRKREpUSXljSEp2Y0hNbE1qSWxNMEVsTjBJbE1qSjZhVzVrWlhnbE1qSWxNMEU1SlRKREpUSXlkeVV5TWlVelFUY3dKVEpESlRJeWFDVXlNaVV6UVRjd0pUSkRKVEl5ZUNVeU1pVXpRVE0zTnk0NU9UVXdNelUxTkRReE56STVKVEpESlRJeWVTVXlNaVV6UVRNek5TVXlReVV5TW1GdVoyeGxKVEl5SlROQk1DVTNSQ1V5UXlVeU1uQmhkR2dsTWpJbE0wRWxOVUlsTjBJbE1qSmhZM1JwYjI1ekpUSXlKVE5CSlRWQ0pUZENKVEl5ZUNVeU1pVXpRU1V5TWpBbE1qSWxNa01sTWpKaFkzUnBiMjRsTWpJbE0wRWxNakp0YjNabEpUSXlKVEpESlRJeWVTVXlNaVV6UVNVeU1tZ2xNa1l5SlRJeUpUZEVKVEpESlRkQ0pUSXllVEVsTWpJbE0wRWxNakl0YUNVeVJqWWxNaklsTWtNbE1qSjRKVEl5SlROQkpUSXlkeVV5TWlVeVF5VXlNbUZqZEdsdmJpVXlNaVV6UVNVeU1tTjFjblpsSlRJeUpUSkRKVEl5ZVRJbE1qSWxNMEVsTWpJdGFDVXlSallsTWpJbE1rTWxNako1SlRJeUpUTkJKVEl5YUNVeVJqSWxNaklsTWtNbE1qSjRNU1V5TWlVelFTVXlNakFsTWpJbE1rTWxNako0TWlVeU1pVXpRU1V5TW5jbE1qSWxOMFFsTWtNbE4wSWxNako1TVNVeU1pVXpRU1V5TW1nbE1rSm9KVEpHTmlVeU1pVXlReVV5TW5nbE1qSWxNMEVsTWpJd0pUSXlKVEpESlRJeVlXTjBhVzl1SlRJeUpUTkJKVEl5WTNWeWRtVWxNaklsTWtNbE1qSjVNaVV5TWlVelFTVXlNbWdsTWtKb0pUSkdOaVV5TWlVeVF5VXlNbmtsTWpJbE0wRWxNakpvSlRKR01pVXlNaVV5UXlVeU1uZ3hKVEl5SlROQkpUSXlkeVV5TWlVeVF5VXlNbmd5SlRJeUpUTkJKVEl5TUNVeU1pVTNSQ1V5UXlVM1FpVXlNbUZqZEdsdmJpVXlNaVV6UVNVeU1tTnNiM05sSlRJeUpUZEVKVFZFSlRkRUpUVkVKVEpESlRJeWJHbHVaVk4wZVd4bEpUSXlKVE5CSlRkQ0pUSXliR2x1WlVOdmJHOXlKVEl5SlROQkpUSXlNalEySlRKRE1UUTNKVEpETXpBbE1qSWxNa01sTWpKc2FXNWxWMmxrZEdnbE1qSWxNMEV5SlRkRUpUSkRKVEl5WTJocGJHUnlaVzRsTWpJbE0wRWxOVUlsTlVRbE1rTWxNakp5WlhOcGVtVkVhWElsTWpJbE0wRWxOVUlsTWpKMGJDVXlNaVV5UXlVeU1uUnlKVEl5SlRKREpUSXlZbklsTWpJbE1rTWxNakppYkNVeU1pVTFSQ1V5UXlVeU1tNWhiV1VsTWpJbE0wRWxNakp5YjNWdVpDVXlNaVV5UXlVeU1tWnBiR3hUZEhsc1pTVXlNaVV6UVNVM1FpVXlNbU52Ykc5eUpUSXlKVE5CSlRJeU1qVTFKVEpETWpVMUpUSkRNalUxSlRJeUpUSkRKVEl5ZEhsd1pTVXlNaVV6UVNVeU1uTnZiR2xrSlRJeU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npFek1URmhZVFpqWW1aaVpTVXlNaVV5UXlVeU1tTmhkR1ZuYjNKNUpUSXlKVE5CSlRJeVltRnphV01sTWpJbE1rTWxNakpzYjJOclpXUWxNaklsTTBGbVlXeHpaU1V5UXlVeU1tZHliM1Z3SlRJeUpUTkJKVEl5SlRJeUpUZEVKVEpESlRJeU1UY3hNekV4WXpjeU16Tm1ZbVlsTWpJbE0wRWxOMElsTWpKd1lYSmxiblFsTWpJbE0wRWxNaklsTWpJbE1rTWxNakpzYVc1ckpUSXlKVE5CSlRJeUpUSXlKVEpESlRJeWMyaGhjR1ZUZEhsc1pTVXlNaVV6UVNVM1FpVXlNbUZzY0doaEpUSXlKVE5CTVNVM1JDVXlReVV5TW5SbGVIUkNiRzlqYXlVeU1pVXpRU1UxUWlVM1FpVXlNbkJ2YzJsMGFXOXVKVEl5SlROQkpUZENKVEl5ZHlVeU1pVXpRU1V5TW5jdE1qQWxNaklsTWtNbE1qSm9KVEl5SlROQkpUSXlhQ1V5TWlVeVF5VXlNbmdsTWpJbE0wRXhNQ1V5UXlVeU1ua2xNaklsTTBFd0pUZEVKVEpESlRJeWRHVjRkQ1V5TWlVelFTVXlN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M1JDVXlReVV5TW5ScGRHeGxKVEl5SlROQkpUSXlKVVUxSlRsREpUZzJKVVUxSlVKRUpVRXlKVEl5SlRKREpUSXlaR0YwWVVGMGRISnBZblYwWlhNbE1qSWxNMEVsTlVJbE4wSWxNakp1WVcxbEpUSXlKVE5CSlRJeUpVVTFKVUpCSlRoR0pVVTFKVGhHSlVJM0pUSXlKVEpESlRJeWFXUWxNaklsTTBFbE1qSXhOekV6TVRGak56TTBPVFJoTVNVeU1pVXlReVV5TW1OaGRHVm5iM0o1SlRJeUpUTkJKVEl5WkdWbVlYVnNkQ1V5TWlVeVF5VXlNblI1Y0dVbE1qSWxNMEVsTWpKdWRXMWlaWElsTWpJbE1rTWxNakoyWVd4MVpTVXlNaVV6UVNVeU1pVXlNaVUzUkNVeVF5VTNRaVV5TW01aGJXVWxNaklsTTBFbE1qSWxSVFVsT1RBbE9FUWxSVGNsUVRjbFFqQWxNaklsTWtNbE1qSnBaQ1V5TWlVelFTVXlNakUzTVRNeE1XTTNNelE1TWpVM0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jeE16RXhZemN6TkRreE9ERWxNaklsTWtNbE1qSmpZWFJsWjI5eWVTVXlNaVV6UVNVeU1tUmxabUYxYkhRbE1qSWxNa01sTWpKMGVYQmxKVEl5SlROQkpUSXljM1J5YVc1bkpUSXlKVEpESlRJeWRtRnNkV1VsTWpJbE0wRWxNaklsTWpJbE4wUWxNa01sTjBJbE1qSnVZVzFsSlRJeUpUTkJKVEl5SlVVNEpVSkdKVGxGSlVVMkpUaEZKVUUxSlRJeUpUSkRKVEl5YVdRbE1qSWxNMEVsTWpJeE56RXpNVEZqTnpNME9XTXpPQ1V5TWlVeVF5VXlNbU5oZEdWbmIzSjVKVEl5SlROQkpUSXlaR1ZtWVhWc2RDVXlNaVV5UXlVeU1uUjVjR1VsTWpJbE0wRWxNakpzYVc1ckpUSXlKVEpESlRJeWRtRnNkV1VsTWpJbE0wRWxNaklsTWpJbE4wUWxNa01sTjBJbE1qSnVZVzFsSlRJeUpUTkJKVEl5SlVVMEpVSkZKVUpHSlVVM0pVRkRKVUpCSlRJeUpUSkRKVEl5YVdRbE1qSWxNMEVsTWpJeE56RXpNVEZqTnpNME9URTROaVV5TWlVeVF5VXlNbU5oZEdWbmIzSjVKVEl5SlROQkpUSXlaR1ZtWVhWc2RDVXlNaVV5UXlVeU1uUjVjR1VsTWpJbE0wRWxNakp6ZEhKcGJtY2xNaklsTWtNbE1qSjJZV3gxWlNVeU1pVXpRU1V5TWlVeU1pVTNSQ1UxUkNVeVF5VXlNbkJ5YjNCekpUSXlKVE5CSlRkQ0pUSXllbWx1WkdWNEpUSXlKVE5CTVRJbE1rTWxNakozSlRJeUpUTkJOekFsTWtNbE1qSm9KVEl5SlROQk56QWxNa01sTWpKNEpUSXlKVE5CTWpnNExqRTJOREUzTlRReE5qazVNVFEwSlRKREpUSXllU1V5TWlVelFUUTRPU1V5UXlVeU1tRnVaMnhsSlRJeUpUTkJNQ1UzUkNVeVF5VXlNbkJoZEdnbE1qSWxNMEVsTlVJbE4wSWxNakpoWTNScGIyNXpKVEl5SlROQkpUVkNKVGRDSlRJeWVDVXlNaVV6UVNVeU1qQWxNaklsTWtNbE1qSmhZM1JwYjI0bE1qSWxNMEVsTWpKdGIzWmxKVEl5SlRKREpUSXllU1V5TWlVelFTVXlNbWdsTWtZeUpUSXlKVGRFSlRKREpUZENKVEl5ZVRFbE1qSWxNMEVsTWpJdGFDVXlSallsTWpJbE1rTWxNako0SlRJeUpUTkJKVEl5ZHlVeU1pVXlReVV5TW1GamRHbHZiaVV5TWlVelFTVXlNbU4xY25abEpUSXlKVEpESlRJeWVUSWxNaklsTTBFbE1qSXRhQ1V5UmpZbE1qSWxNa01sTWpKNUpUSXlKVE5CSlRJeWFDVXlSaklsTWpJbE1rTWxNako0TVNVeU1pVXpRU1V5TWpBbE1qSWxNa01sTWpKNE1pVXlNaVV6UVNVeU1uY2xNaklsTjBRbE1rTWxOMElsTWpKNU1TVXlNaVV6UVNVeU1tZ2xNa0pvSlRKR05pVXlNaVV5UXlVeU1uZ2xNaklsTTBFbE1qSXdKVEl5SlRKREpUSXlZV04wYVc5dUpUSXlKVE5CSlRJeVkzVnlkbVVsTWpJbE1rTWxNako1TWlVeU1pVXpRU1V5TW1nbE1rSm9KVEpHTmlVeU1pVXlReVV5TW5rbE1qSWxNMEVsTWpKb0pUSkdNaVV5TWlVeVF5VXlNbmd4SlRJeUpUTkJKVEl5ZHlVeU1pVXlReVV5TW5neUpUSXlKVE5CSlRJeU1DVXlNaVUzUkNVeVF5VTNRaVV5TW1GamRHbHZiaVV5TWlVelFTVXlNbU5zYjNObEpUSXlKVGRFSlRWRUpUZEVKVFZFSlRKREpUSXliR2x1WlZOMGVXeGxKVEl5SlROQkpUZENKVEl5YkdsdVpVTnZiRzl5SlRJeUpUTkJKVEl5TWpFekpUSkRNakl5SlRKRE16VWxNaklsTWtNbE1qSnNhVzVsVjJsa2RHZ2xNaklsTTBFeUpUZEVKVEpESlRJeVkyaHBiR1J5Wlc0bE1qSWxNMEVsTlVJbE5VUWxNa01sTWpKeVpYTnBlbVZFYVhJbE1qSWxNMEVsTlVJbE1qSjBiQ1V5TWlVeVF5VXlNblJ5SlRJeUpUSkRKVEl5WW5JbE1qSWxNa01sTWpKaWJDVXlNaVUxUkNVeVF5VXlNbTVoYldVbE1qSWxNMEVsTWpKeWIzVnVaQ1V5TWlVeVF5VXlNbVpwYkd4VGRIbHNaU1V5TWlVelFTVTNRaVV5TW1OdmJHOXlKVEl5SlROQkpUSXlNalUxSlRKRE1qVTFKVEpETWpVMUpUSXlKVEpESlRJeWRIbHdaU1V5TWlVelFTVXlNbk52Ykdsa0pUSXl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NVEZqTnpJek0yWmlaaVV5TWlVeVF5VXlNbU5oZEdWbmIzSjVKVEl5SlROQkpUSXlZbUZ6YVdNbE1qSWxNa01sTWpKc2IyTnJaV1FsTWpJbE0wRm1ZV3h6WlNVeVF5VXlNbWR5YjNWd0pUSXlKVE5CSlRJeUpUSXlKVGRFSlRKREpUSXlNVGN4TXpFeFpqWXlOelk1TmlVeU1pVXpRU1UzUWlVeU1uQmhjbVZ1ZENVeU1pVXpRU1V5TWlVeU1pVXlReVV5TW14cGJtc2xNaklsTTBFbE1qSWxNaklsTWtNbE1qSnphR0Z3WlZOMGVXeGxKVEl5SlROQkpUZENKVEl5WVd4d2FHRWxNaklsTTBFeEpUZEVKVEpESlRJeWRHVjRkRUpzYjJOckpUSXlKVE5CSlRWQ0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kRUpUSkRKVEl5ZEdsMGJHVWxNaklsTTBFbE1qSWxNaklsTWtNbE1qSmtZWFJoUVhSMGNtbGlkWFJsY3lVeU1pVXpRU1UxUWlVMVJDVXlReVV5TW5CeWIzQnpKVEl5SlROQkpUZENKVEl5ZW1sdVpHVjRKVEl5SlROQk1Ua2xNa01sTWpKM0pUSXlKVE5CTlRNbE1rTWxNakpvSlRJeUpUTkJOVE11TWpZeE1EVTJOalE0TURrM05EVWxNa01sTWpKNEpUSXlKVE5CTVRrMEpUSkRKVEl5ZVNVeU1pVXpRVE00T1M0ek5qazBOekUyTnpVNU5URXpKVEpESlRJeVlXNW5iR1VsTWpJbE0wRXdKVGRFSlRKREpUSXljR0YwYUNVeU1pVXpRU1UxUWlVM1FpVXlNbXhwYm1WVGRIbHNaU1V5TWlVelFTVTNRaVV5TW14cGJtVlhhV1IwYUNVeU1pVXpRVEFsTjBRbE1rTWxNakpoWTNScGIyNXpKVEl5SlROQkpUVkNKVGRDSlRJeWVDVXlNaVV6UVNVeU1qQWxNaklsTWtNbE1qSmhZM1JwYjI0bE1qSWxNMEVsTWpKdGIzWmxKVEl5SlRKREpUSXllU1V5TWlVelFTVXlNakFsTWpJbE4wUWxNa01sTjBJbE1qSjRKVEl5SlROQkpUSXlkeVV5TWlVeVF5VXlNbUZqZEdsdmJpVXlNaVV6UVNVeU1teHBibVVsTWpJbE1rTWxNako1SlRJeUpUTkJKVEl5TUNVeU1pVTNSQ1V5UXlVM1FpVXlNbmdsTWpJbE0wRWxNakozSlRJeUpUSkRKVEl5WVdOMGFXOXVKVEl5SlROQkpUSXliR2x1WlNVeU1pVXlReVV5TW5rbE1qSWxNMEVsTWpKb0pUSXlKVGRFSlRKREpUZENKVEl5ZUNVeU1pVXpRU1V5TWpBbE1qSWxNa01sTWpKaFkzUnBiMjRsTWpJbE0wRWxNakpzYVc1bEpUSXlKVEpESlRJeWVTVXlNaVV6UVNVeU1tZ2xNaklsTjBRbE1rTWxOMElsTWpKaFkzUnBiMjRsTWpJbE0wRWxNakpqYkc5elpTVXlNaVUzUkNVMVJDVTNSQ1UxUkNVeVF5VXlNbXhwYm1WVGRIbHNaU1V5TWlVelFTVTNRaVUzUkNVeVF5VXlNbU5vYVd4a2NtVnVKVEl5SlROQkpUVkNKVFZFSlRKREpUSXljbVZ6YVhwbFJHbHlKVEl5SlROQkpUVkNKVEl5ZEd3bE1qSWxNa01sTWpKMGNpVXlNaVV5UXlVeU1tSnlKVEl5SlRKREpUSXlZbXdsTWpJbE5VUWxNa01sTWpKdVlXMWxKVEl5SlROQkpUSXljM1JoYm1SaGNtUkpiV0ZuWlNVeU1pVXlReVV5TW1acGJHeFRkSGxzWlNVeU1pVXpRU1UzUWlVeU1tbHRZV2RsVnlVeU1pVXpRVFV4TWlVeVF5VXlNbVJwYzNCc1lYa2xNaklsTTBFbE1qSnpkSEpsZEdOb0pUSXlKVEpESlRJeWFXMWhaMlZJSlRJeUpUTkJOVEV5SlRKREpUSXlkSGx3WlNVeU1pVXpRU1V5TW1sdFlXZGxKVEl5SlRKREpUSXlabWxzWlVsa0pUSXlKVE5CSlRJeWFIUjBjQ1V6UVNVeVJpVXlSbU5rYmk1d2NtOWpaWE56YjI0dVkyOXRKVEpHTldVM1lqQTBPR1psTkdJd01UVXhPREl3TTJNek5EWXlKVE5HWlNVelJERTFPRFV4TWpNNU9Ua2xNalowYjJ0bGJpVXpSSFJ5YUVrd1FsazRVV1pXY2tsSGJqbHVSVTV2Y0RaS1FXTTJiRFZ1V25WNGFHcFJOakpWWmswbE0wRjNUMGxpWlVaakxXMXNhbkpYT1RGR2JtZFFZMmxtY0RWVlVra2xNMFFsTWpJbE4wUWxNa01sTWpKaGRIUnlhV0oxZEdVbE1qSWxNMEVsTjBJbE1qSmpiMjUwWVdsdVpYSWxNaklsTTBGbVlXeHpaU1V5UXlVeU1uSnZkR0YwWVdKc1pTVXlNaVV6UVhSeWRXVWxNa01sTWpKMmFYTnBZbXhsSlRJeUpUTkJabUZzYzJVbE1rTWxNakpqYjJ4c1lYQnpZV0pzWlNVeU1pVXpRV1poYkhObEpUSkRKVEl5WTI5c2JHRndjMlZrSlRJeUpUTkJabUZzYzJVbE1rTWxNakpzYVc1cllXSnNaU1V5TWlVelFYUnlkV1VsTWtNbE1qSnRZWEpyWlhKUFptWnpaWFFsTWpJbE0wRTFKVGRFSlRKREpUSXlhV1FsTWpJbE0wRWxNakl4TnpFek1URm1OakkzTmprMkpUSXlKVEpESlRJeVkyRjBaV2R2Y25rbE1qSWxNMEVsTWpKemRHRnVaR0Z5WkNVeU1pVXlReVV5TW14dlkydGxaQ1V5TWlVelFXWmhiSE5sSlRKREpUSXlaM0p2ZFhBbE1qSWxNMEVsTWpJbE1qSWxOMFFsTWtNbE1qSXhOekV6TVRFMU1EazNZV1l5WXlVeU1pVXpRU1UzUWlVeU1uQmhjbVZ1ZENVeU1pVXpRU1V5TWlVeU1pVXlReVV5TW14cGJtc2xNaklsTTBFbE1qSWxNaklsTWtNbE1qSnphR0Z3WlZOMGVXeGxKVEl5SlROQkpUZENKVEl5WVd4d2FHRWxNaklsTTBFd0xqUTFKVGRFSlRKREpUSXlkR1Y0ZEVKc2IyTnJKVEl5SlROQkpUVkNKVGRDSlRJeWNHOXphWFJwYjI0bE1qSWxNMEVsTjBJbE1qSjNKVEl5SlROQkpUSXlkeTB5TUNVeU1pVXlReVV5TW1nbE1qSWxNMEVsTWpKb0pUSXlKVEpESlRJeWVDVXlNaVV6UVRFd0pUSkRKVEl5ZVNVeU1pVXpRVEFsTjBRbE1rTWxNakowWlhoMEpUSXlKVE5CSlRJeUpUSXlKVGRFSlRWRUpUSkRKVEl5WVc1amFHOXljeVV5TWlVelFTVTFRaVUzUWlVeU1uZ2xNaklsTTBFbE1qSjNKVEpHTWlVeU1pVXlReVV5TW5rbE1qSWxNMEVsTWpJd0pUSXlKVGRFSlRKREpUZENKVEl5ZUNVeU1pVXpRU1V5TW5jbE1rWXlKVEl5SlRKREpUSXllU1V5TWlVelFTVXlNbWdsTWpJbE4wUWxNa01sTjBJbE1qSjRKVEl5SlROQkpUSXlNQ1V5TWlVeVF5VXlNbmtsTWpJbE0wRWxNakpvSlRKR01pVXlNaVUzUkNVeVF5VTNRaVV5TW5nbE1qSWxNMEVsTWpKM0pUSXlKVEpESlRJeWVTVXlNaVV6UVNVeU1tZ2xNa1l5SlRJeUpUZEVKVFZFSlRKREpUSXlabTl1ZEZOMGVXeGxKVEl5SlROQkpUZENKVGRFSlRKREpUSXlkR2wwYkdVbE1qSWxNMEVsTWpJbFJUVWxPVU1sT0RZbFJUZ2xRVGNsT1RJbFJUY2xPVVlsUVRrbFJUVWxRa1FsUVRJbE1qSWxNa01sTWpKa1lYUmhRWFIwY21saWRYUmxjeVV5TWlVelFTVTFRaVUzUWlVeU1tNWhiV1VsTWpJbE0wRWxNaklsUlRVbFFrRWxPRVlsUlRVbE9FWWxRamNsTWpJbE1rTWxNakpwWkNVeU1pVXpRU1V5TWpFM01UTXhNVFV3WVdGbE1UbGtKVEl5SlRKREpUSXlZMkYwWldkdmNua2xNaklsTTBFbE1qSmtaV1poZFd4MEpUSXlKVEpESlRJeWRIbHdaU1V5TWlVelFTVXlNbTUxYldKbGNpVXlNaVV5UXlVeU1uWmhiSFZsSlRJeUpUTkJKVEl5SlRJeUpUZEVKVEpESlRkQ0pUSXlibUZ0WlNVeU1pVXpRU1V5TWlWRk5TVTVNQ1U0UkNWRk55VkJOeVZDTUNVeU1pVXlReVV5TW1sa0pUSXlKVE5CSlRJeU1UY3hNekV4TlRCaFlXVTFOek1sTWpJbE1rTWxNakpqWVhSbFoyOXllU1V5TWlVelFTVXlNbVJsWm1GMWJIUWxNaklsTWtNbE1qSjBlWEJsSlRJeUpUTkJKVEl5YzNSeWFXNW5KVEl5SlRKREpUSXlkbUZzZFdVbE1qSWxNMEVsTWpJbE1qSWxOMFFsTWtNbE4wSWxNakp1WVcxbEpUSXlKVE5CSlRJeUpVVTJKVGc1SlRnd0pVVTJKVGxESlRnNUpVVTRKVGd3SlRnMUpUSXlKVEpESlRJeWFXUWxNaklsTTBFbE1qSXhOekV6TVRFMU1HRmhaV1kyTkNVeU1pVXlReVV5TW1OaGRHVm5iM0o1SlRJeUpUTkJKVEl5WkdWbVlYVnNkQ1V5TWlVeVF5VXlNblI1Y0dVbE1qSWxNMEVsTWpKemRISnBibWNsTWpJbE1rTWxNakoyWVd4MVpTVXlNaVV6UVNVeU1pVXlNaVUzUkNVeVF5VTNRaVV5TW01aGJXVWxNaklsTTBFbE1qSWxSVGdsUWtZbE9VVWxSVFlsT0VVbFFUVWxNaklsTWtNbE1qSnBaQ1V5TWlVelFTVXlNakUzTVRNeE1UVXdZV0ZsWW1WakpUSXlKVEpESlRJeVkyRjBaV2R2Y25rbE1qSWxNMEVsTWpKa1pXWmhkV3gwSlRJeUpUSkRKVEl5ZEhsd1pTVXlNaVV6UVNVeU1teHBibXNsTWpJbE1rTWxNakoyWVd4MVpTVXlNaVV6UVNVeU1pVXlNaVUzUkNVeVF5VTNRaVV5TW01aGJXVWxNaklsTTBFbE1qSWxSVFFsUWtVbFFrWWxSVGNsUVVNbFFrRWxNaklsTWtNbE1qSnBaQ1V5TWlVelFTVXlNakUzTVRNeE1UVXdZV0ZsTURJeEpUSXlKVEpESlRJeVkyRjBaV2R2Y25rbE1qSWxNMEVsTWpKa1pXWmhkV3gwSlRJeUpUSkRKVEl5ZEhsd1pTVXlNaVV6UVNVeU1uTjBjbWx1WnlVeU1pVXlReVV5TW5aaGJIVmxKVEl5SlROQkpUSXlKVEl5SlRkRUpUVkVKVEpESlRJeWNISnZjSE1sTWpJbE0wRWxOMElsTWpKNmFXNWtaWGdsTWpJbE0wRXRNaVV5UXlVeU1uY2xNaklsTTBFeE1Ea3VNREE1T1RJNE9URXhOalUwTWpRbE1rTWxNakpvSlRJeUpUTkJNamt1TmpjMk16VTJNRGd6TnpVeE16ZzJKVEpESlRJeWVDVXlNaVV6UVRNeE5DNDVNRFF5TkRZMU1EVXpNemN5SlRKREpUSXlZVzVuYkdVbE1qSWxNMEV3TGpBNE56STJOalEyTWpVNU9UY3hOalEzSlRKREpUSXllU1V5TWlVelFUUXpOaTR4TXpBMU1qZ3pNalF3TkRnMk55VTNSQ1V5UXlVeU1uQmhkR2dsTWpJbE0wRWxOVUlsTjBJbE1qSmhZM1JwYjI1ekpUSXlKVE5CSlRWQ0pUZENKVEl5ZUNVeU1pVXpRU1V5TWpBbE1qSWxNa01sTWpKaFkzUnBiMjRsTWpJbE0wRWxNakp0YjNabEpUSXlKVEpESlRJeWVTVXlNaVV6UVNVeU1qUWxNaklsTjBRbE1rTWxOMElsTWpKNU1TVXlNaVV6UVNVeU1qQWxNaklsTWtNbE1qSjRKVEl5SlROQkpUSXlOQ1V5TWlVeVF5VXlNbUZqZEdsdmJpVXlNaVV6UVNVeU1uRjFZV1J5WVhScFkwTjFjblpsSlRJeUpUSkRKVEl5ZVNVeU1pVXpRU1V5TWpBbE1qSWxNa01sTWpKNE1TVXlNaVV6UVNVeU1qQWxNaklsTjBRbE1rTWxOMElsTWpKNEpUSXlKVE5CSlRJeWR5MDBKVEl5SlRKREpUSXlZV04wYVc5dUpUSXlKVE5CSlRJeWJHbHVaU1V5TWlVeVF5VXlNbmtsTWpJbE0wRWxNakl3SlRJeUpUZEVKVEpESlRkQ0pUSXllVEVsTWpJbE0wRWxNakl3SlRJeUpUSkRKVEl5ZUNVeU1pVXpRU1V5TW5jbE1qSWxNa01sTWpKaFkzUnBiMjRsTWpJbE0wRWxNakp4ZFdGa2NtRjBhV05EZFhKMlpTVXlNaVV5UXlVeU1ua2xNaklsTTBFbE1qSTBKVEl5SlRKREpUSXllREVsTWpJbE0wRWxNakozSlRJeUpUZEVKVEpESlRkQ0pUSXllQ1V5TWlVelFTVXlNbmNsTWpJbE1rTWxNakpoWTNScGIyNGxNaklsTTBFbE1qSnNhVzVsSlRJeUpUSkRKVEl5ZVNVeU1pVXpRU1V5TW1ndE5DVXlNaVUzUkNVeVF5VTNRaVV5TW5reEpUSXlKVE5CSlRJeWFDVXlNaVV5UXlVeU1uZ2xNaklsTTBFbE1qSjNMVFFsTWpJbE1rTWxNakpoWTNScGIyNGxNaklsTTBFbE1qSnhkV0ZrY21GMGFXTkRkWEoyWlNVeU1pVXlReVV5TW5rbE1qSWxNMEVsTWpKb0pUSXlKVEpESlRJeWVERWxNaklsTTBFbE1qSjNKVEl5SlRkRUpUSkRKVGRDSlRJeWVDVXlNaVV6UVNVeU1qUWxNaklsTWtNbE1qSmhZM1JwYjI0bE1qSWxNMEVsTWpKc2FXNWxKVEl5SlRKREpUSXllU1V5TWlVelFTVXlNbWdsTWpJbE4wUWxNa01sTjBJbE1qSjVNU1V5TWlVelFTVXlNbWdsTWpJbE1rTWxNako0SlRJeUpUTkJKVEl5TUNVeU1pVXlReVV5TW1GamRHbHZiaVV5TWlVelFTVXlNbkYxWVdSeVlYUnBZME4xY25abEpUSXlKVEpESlRJeWVTVXlNaVV6UVNVeU1tZ3ROQ1V5TWlVeVF5VXlNbmd4SlRJeUpUTkJKVEl5TUNVeU1pVTNSQ1V5UXlVM1FpVXlNbUZqZEdsdmJpVXlNaVV6UVNVeU1tTnNiM05sSlRJeUpUZEVKVFZFSlRkRUpUVkVKVEpESlRJeWJHbHVaVk4wZVd4bEpUSXlKVE5CSlRkQ0pUSXliR2x1WlZkcFpIUm9KVEl5SlROQk1DVTNSQ1V5UXlVeU1tTm9hV3hrY21WdUpUSXlKVE5CSlRWQ0pUVkVKVEpESlRJeWNtVnphWHBsUkdseUpUSXlKVE5CSlRWQ0pUSXlkR3dsTWpJbE1rTWxNakowY2lVeU1pVXlReVV5TW1KeUpUSXlKVEpESlRJeVltd2xNaklsTlVRbE1rTWxNakp1WVcxbEpUSXlKVE5CSlRJeWNtOTFibVJTWldOMFlXNW5iR1VsTWpJbE1rTWxNakptYVd4c1UzUjViR1VsTWpJbE0wRWxOMElsTWpKamIyeHZjaVV5TWlVelFTVXlNakV4TlNVeVF6RXhOU1V5UXpFeE5TVXlNaVV5UXlVeU1uUjVjR1VsTWpJbE0wRWxNakp6YjJ4cFpDVXlN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Y3hNekV4TlRBNU4yRm1NbU1sTWpJbE1rTWxNakpqWVhSbFoyOXllU1V5TWlVelFTVXlNbUpoYzJsakpUSXlKVEpESlRJeWJHOWphMlZrSlRJeUpUTkJabUZzYzJVbE1rTWxNakpuY205MWNDVXlNaVV6UVNVeU1pVXlNaVUzUkNVeVF5VXlNakUzTVRNeE1XWXlOR1k1TVRGbEpUSXlKVE5CSlRkQ0pUSXljR0Z5Wlc1MEpUSXlKVE5CSlRJeUpUSXlKVEpESlRJeWJHbHVheVV5TWlVelFTVXlNaVV5TWlVeVF5VXlNbk5vWVhCbFUzUjViR1VsTWpJbE0wRWxOMElsTWpKaGJIQm9ZU1V5TWlVelFURWxOMFFsTWtNbE1qSjBaWGgwUW14dlkyc2xNaklsTTBFbE5VSWxOMElsTWpKd2IzTnBkR2x2YmlVeU1pVXpRU1UzUWlVeU1uY2xNaklsTTBFbE1qSjNKVEl5SlRKREpUSXlhQ1V5TWlVelFTVXlNbWdsTWpJbE1rTWxNako0SlRJeUpUTkJNQ1V5UXlVeU1ua2xNaklsTTBFd0pUZEVKVEpESlRJeWRHVjRkQ1V5TWlVelFTVXlNaVV6UTJScGRpVXpSU1ZGTlNWQk15VkNNQ1ZGT1NVNVJpVkNNeVZGTkNWQ1FTVTRRaVZGTkNWQ1FpVkNOaVZGTlNWQlJTVTVRU1ZGTkNWQ1JDVTRSQ1ZGUmlWQ1F5VTVRU1ZGTnlWQk1TVkJSU1ZGTlNWQlJTVTVRU1ZGTlNWQk15VkNNQ1ZGT1NVNVJpVkNNeVZGTmlWQ1FTVTVNQ1ZGTnlVNVFTVTROQ1ZGTmlVNU5pVkNPU1ZGTkNWQ1JDVTRSQ1ZGT0NWQk55VTVNaVZGTlNVNU1pVTRReVZGT0NWQ055VTVSQ1ZGTnlWQk5pVkNRaVZGTXlVNE1DVTRNaVV6UXlVeVJtUnBkaVV6UlNVeU1pVTNSQ1UxUkNVeVF5VXlNbUZ1WTJodmNuTWxNaklsTTBFbE5VSWxOMElsTWpKNEpUSXlKVE5CSlRJeWR5VXlSaklsTWpJbE1rTWxNako1SlRJeUpUTkJKVEl5TUNVeU1pVTNSQ1V5UXlVM1FpVXlNbmdsTWpJbE0wRWxNakozSlRKR01pVXlNaVV5UXlVeU1ua2xNaklsTTBFbE1qSm9KVEl5SlRkRUpUSkRKVGRDSlRJeWVDVXlNaVV6UVNVeU1qQWxNaklsTWtNbE1qSjVKVEl5SlROQkpUSXlhQ1V5UmpJbE1qSWxOMFFsTWtNbE4wSWxNako0SlRJeUpUTkJKVEl5ZHlVeU1pVXlReVV5TW5rbE1qSWxNMEVsTWpKb0pUSkdNaVV5TWlVM1JDVTFSQ1V5UXlVeU1tWnZiblJUZEhsc1pTVXlNaVV6UVNVM1FpVXlNbU52Ykc5eUpUSXlKVE5CSlRJeU1qVTFKVEpETWpVMUpUSkRNalUxSlRJeUpUSkRKVEl5YzJsNlpTVXlNaVV6UVRFeUpUZEVKVEpESlRJeWRHbDBiR1VsTWpJbE0wRWxNaklsUlRZbE9UWWxPRGNsUlRZbE9VTWxRVU1sTWpJbE1rTWxNakprWVhSaFFYUjBjbWxpZFhSbGN5VXlNaVV6UVNVMVFpVTNRaVV5TW01aGJXVWxNaklsTTBFbE1qSWxSVFVsUWtFbE9FWWxSVFVsT0VZbFFqY2xNaklsTWtNbE1qSnBaQ1V5TWlVelFTVXlNakUzTVRNeE1XWXlOalJsWWpOa0pUSXlKVEpESlRJeVkyRjBaV2R2Y25rbE1qSWxNMEVsTWpKa1pXWmhkV3gwSlRJeUpUSkRKVEl5ZEhsd1pTVXlNaVV6UVNVeU1tNTFiV0psY2lVeU1pVXlReVV5TW5aaGJIVmxKVEl5SlROQkpUSXlKVEl5SlRkRUpUSkRKVGRDSlRJeWJtRnRaU1V5TWlVelFTVXlNaVZGTlNVNU1DVTRSQ1ZGTnlWQk55VkNNQ1V5TWlVeVF5VXlNbWxrSlRJeUpUTkJKVEl5TVRjeE16RXhaakkyTkdVeE1EZ2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RXpNVEZtTWpZMFpUVmhaaVV5TWlVeVF5VXlNbU5oZEdWbmIzSjVKVEl5SlROQkpUSXlaR1ZtWVhWc2RDVXlNaVV5UXlVeU1uUjVjR1VsTWpJbE0wRWxNakp6ZEhKcGJtY2xNaklsTWtNbE1qSjJZV3gxWlNVeU1pVXpRU1V5TWlVeU1pVTNSQ1V5UXlVM1FpVXlNbTVoYldVbE1qSWxNMEVsTWpJbFJUZ2xRa1lsT1VVbFJUWWxPRVVsUVRVbE1qSWxNa01sTWpKcFpDVXlNaVV6UVNVeU1qRTNNVE14TVdZeU5qUmxZbUZpSlRJeUpUSkRKVEl5WTJGMFpXZHZjbmtsTWpJbE0wRWxNakprWldaaGRXeDBKVEl5SlRKREpUSXlkSGx3WlNVeU1pVXpRU1V5TW14cGJtc2xNaklsTWtNbE1qSjJZV3gxWlNVeU1pVXpRU1V5TWlVeU1pVTNSQ1V5UXlVM1FpVXlNbTVoYldVbE1qSWxNMEVsTWpJbFJUUWxRa1VsUWtZbFJUY2xRVU1sUWtFbE1qSWxNa01sTWpKcFpDVXlNaVV6UVNVeU1qRTNNVE14TVdZeU5qUmxNV05tSlRJeUpUSkRKVEl5WTJGMFpXZHZjbmtsTWpJbE0wRWxNakprWldaaGRXeDBKVEl5SlRKREpUSXlkSGx3WlNVeU1pVXpRU1V5TW5OMGNtbHVaeVV5TWlVeVF5VXlNblpoYkhWbEpUSXlKVE5CSlRJeUpUSXlKVGRFSlRWRUpUSkRKVEl5Y0hKdmNITWxNaklsTTBFbE4wSWxNako2YVc1a1pYZ2xNaklsTTBFeE9DVXlReVV5TW5jbE1qSWxNMEV4TVRRbE1rTWxNakpvSlRJeUpUTkJORFVsTWtNbE1qSjRKVEl5SlROQk1qUTBMakUyTkRFM05UUXhOams1TVRRMEpUSkRKVEl5ZVNVeU1pVXpRVE01TXlVeVF5VXlNbUZ1WjJ4bEpUSXlKVE5CTUNVM1JDVXlReVV5TW5CaGRHZ2xNaklsTTBFbE5VSWxOMElsTWpKc2FXNWxVM1I1YkdVbE1qSWxNMEVsTjBJbE1qSnNhVzVsVjJsa2RHZ2xNaklsTTBFd0pUZEVKVEpESlRJeVptbHNiRk4wZVd4bEpUSXlKVE5CSlRkQ0pUSXlkSGx3WlNVeU1pVXpRU1V5TW01dmJtVWxNaklsTjBRbE1rTWxNakpoWTNScGIyNXpKVEl5SlROQkpUVkNKVGRDSlRJeWVDVXlNaVV6UVNVeU1qQWxNaklsTWtNbE1qSmhZM1JwYjI0bE1qSWxNMEVsTWpKdGIzWmxKVEl5SlRKREpUSXllU1V5TWlVelFTVXlNakFsTWpJbE4wUWxNa01sTjBJbE1qSjRKVEl5SlROQkpUSXlkeVV5TWlVeVF5VXlNbUZqZEdsdmJpVXlNaVV6UVNVeU1teHBibVVsTWpJbE1rTWxNako1SlRJeUpUTkJKVEl5TUNVeU1pVTNSQ1V5UXlVM1FpVXlNbmdsTWpJbE0wRWxNakozSlRJeUpUSkRKVEl5WVdOMGFXOXVKVEl5SlROQkpUSXliR2x1WlNVeU1pVXlReVV5TW5rbE1qSWxNMEVsTWpKb0pUSXlKVGRFSlRKREpUZENKVEl5ZUNVeU1pVXpRU1V5TWpBbE1qSWxNa01sTWpKaFkzUnBiMjRsTWpJbE0wRWxNakpzYVc1bEpUSXlKVEpESlRJeWVTVXlNaVV6UVNVeU1tZ2xNaklsTjBRbE1rTWxOMElsTWpKaFkzUnBiMjRsTWpJbE0wRWxNakpqYkc5elpTVXlNaVUzUkNVMVJDVTNSQ1UxUkNVeVF5VXlNbXhwYm1WVGRIbHNaU1V5TWlVelFTVTNRaVUzUkNVeVF5VXlNbU5vYVd4a2NtVnVKVEl5SlROQkpUVkNKVFZFSlRKREpUSXljbVZ6YVhwbFJHbHlKVEl5SlROQkpUVkNKVEl5ZEd3bE1qSWxNa01sTWpKMGNpVXlNaVV5UXlVeU1tSnlKVEl5SlRKREpUSXlZbXdsTWpJbE5VUWxNa01sTWpKdVlXMWxKVEl5SlROQkpUSXlkR1Y0ZENVeU1pVXlReVV5TW1acGJHeFRkSGxzWlNVeU1pVXpRU1UzU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FeFpqSTBaamt4TVdVbE1qSWxNa01sTWpKallYUmxaMjl5ZVNVeU1pVXpRU1V5TW1KaGMybGpKVEl5SlRKREpUSXliRzlqYTJWa0pUSXlKVE5CWm1Gc2MyVWxNa01sTWpKbmNtOTFjQ1V5TWlVelFTVXlNaVV5TWlVM1JDVXlReVV5TWpFM01UTXhNV1prWVdJNFpqTTBKVEl5SlROQkpUZENKVEl5Y0dGeVpXNTBKVEl5SlROQkpUSXlKVEl5SlRKREpUSXliR2x1YXlVeU1pVXpRU1V5TWlVeU1pVXlReVV5TW5Ob1lYQmxVM1I1YkdVbE1qSWxNMEVsTjBJbE1qSmhiSEJvWVNVeU1pVXpRVEVsTjBRbE1rTWxNakowWlhoMFFteHZZMnNsTWpJbE0wRWxOVUlsTjBJbE1qSndiM05wZEdsdmJpVXlNaVV6UVNVM1FpVXlNbmNsTWpJbE0wRWxNakozSlRJeUpUSkRKVEl5YUNVeU1pVXpRU1V5TW1nbE1qSWxNa01sTWpKNEpUSXlKVE5CTUNVeVF5VXlNbmtsTWpJbE0wRXdKVGRFSlRKREpUSXlkR1Y0ZENVeU1pVXpRU1V5TWlVelEyUnBkaVV6UlNWRk5pVkNRU1U1TUNWRk9DVkNOeVU1UkNWRk55VkJOaVZDUWlWRk5DVkNReVZDTUNWRk9DVkJSU1ZCTVNWRlJpVkNReVU1UVNWRk5DVkNReVZDTUNWRk55VkJSU1U1TnlWRk5TVkJNeVZDTUNWRk9TVTVSaVZDTXlWRk5pVkNRU1U1TUNWRk5DVkNPQ1U0UlNWRk9TVkNRU1ZCTmlWRk5TVTROU1U0UWlWRk9TVkJNeVU0UlNWRk9TVTVPQ1ZDTlNWRk5TVTRPQ1U1TnlWRk55VTVRU1U0TkNWRk55VTVRaVZDT0NWRk5TVkJSaVZDT1NWRk9DVkNOeVU1UkNWRk55VkJOaVZDUWlWRk15VTRNQ1U0TWlVelF5VXlSbVJwZGlVelJT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V5TW1OdmJHOXlKVEl5SlROQkpUSXlNalUxSlRKRE1qVTFKVEpETWpVMUpUSXlKVEpESlRJeWMybDZaU1V5TWlVelFURXlKVGRFSlRKREpUSXlkR2wwYkdVbE1qSWxNMEVsTWpJbFJUWWxPVFlsT0RjbFJUWWxPVU1sUVVNbE1qSWxNa01sTWpKa1lYUmhRWFIwY21saWRYUmxjeVV5TWlVelFTVTFRaVUzUWlVeU1tNWhiV1VsTWpJbE0wRWxNaklsUlRVbFFrRWxPRVlsUlRVbE9FWWxRamNsTWpJbE1rTWxNakpwWkNVeU1pVXpRU1V5TWpFM01UTXhNV1prWW1OaU16WXpKVEl5SlRKREpUSXlZMkYwWldkdmNua2xNaklsTTBFbE1qSmtaV1poZFd4MEpUSXlKVEpESlRJeWRIbHdaU1V5TWlVelFTVXlNbTUxYldKbGNpVXlNaVV5UXlVeU1uWmhiSFZsSlRJeUpUTkJKVEl5SlRJeUpUZEVKVEpESlRkQ0pUSXlibUZ0WlNVeU1pVXpRU1V5TWlWRk5TVTVNQ1U0UkNWRk55VkJOeVZDTUNVeU1pVXlReVV5TW1sa0pUSXlKVE5CSlRJeU1UY3hNekV4Wm1SaVkySmhOVGNsTWpJbE1rTWxNakpqWVhSbFoyOXllU1V5TWlVelFTVXlNbVJsWm1GMWJIUWxNaklsTWtNbE1qSjBlWEJsSlRJeUpUTkJKVEl5YzNSeWFXNW5KVEl5SlRKREpUSXlkbUZzZFdVbE1qSWxNMEVsTWpJbE1qSWxOMFFsTWtNbE4wSWxNakp1WVcxbEpUSXlKVE5CSlRJeUpVVTJKVGc1SlRnd0pVVTJKVGxESlRnNUpVVTRKVGd3SlRnMUpUSXlKVEpESlRJeWFXUWxNaklsTTBFbE1qSXhOekV6TVRGbVpHSmpZakJrWkNVeU1pVXlReVV5TW1OaGRHVm5iM0o1SlRJeUpUTkJKVEl5WkdWbVlYVnNkQ1V5TWlVeVF5VXlNblI1Y0dVbE1qSWxNMEVsTWpKemRISnBibWNsTWpJbE1rTWxNakoyWVd4MVpTVXlNaVV6UVNVeU1pVXlNaVUzUkNVeVF5VTNRaVV5TW01aGJXVWxNaklsTTBFbE1qSWxSVGdsUWtZbE9VVWxSVFlsT0VVbFFUVWxNaklsTWtNbE1qSnBaQ1V5TWlVelFTVXlNakUzTVRNeE1XWmtZbU5pT0RabEpUSXlKVEpESlRJeVkyRjBaV2R2Y25rbE1qSWxNMEVsTWpKa1pXWmhkV3gwSlRJeUpUSkRKVEl5ZEhsd1pTVXlNaVV6UVNVeU1teHBibXNsTWpJbE1rTWxNakoyWVd4MVpTVXlNaVV6UVNVeU1pVXlNaVUzUkNVeVF5VTNRaVV5TW01aGJXVWxNaklsTTBFbE1qSWxSVFFsUWtVbFFrWWxSVGNsUVVNbFFrRWxNaklsTWtNbE1qSnBaQ1V5TWlVelFTVXlNakUzTVRNeE1XWmtZbU5pTURsbUpUSXlKVEpESlRJeVkyRjBaV2R2Y25rbE1qSWxNMEVsTWpKa1pXWmhkV3gwSlRJeUpUSkRKVEl5ZEhsd1pTVXlNaVV6UVNVeU1uTjBjbWx1WnlVeU1pVXlReVV5TW5aaGJIVmxKVEl5SlROQkpUSXlKVEl5SlRkRUpUVkVKVEpESlRJeWNISnZjSE1sTWpJbE0wRWxOMElsTWpKNmFXNWtaWGdsTWpJbE0wRXlNU1V5UXlVeU1uY2xNaklsTTBFeE1UUWxNa01sTWpKb0pUSXlKVE5CTkRVbE1rTWxNako0SlRJeUpUTkJNemMzTGprNU5UQXpOVFUwTkRFM01qa2xNa01sTWpKaGJtZHNaU1V5TWlVelFUQWxNa01sTWpKNUpUSXlKVE5CTlRNMExqVWxOMFFsTWtNbE1qSndZWFJvSlRJeUpUTkJKVFZDSlRkQ0pUSXliR2x1WlZOMGVXeGxKVEl5SlROQkpUZENKVEl5YkdsdVpWZHBaSFJvSlRJeUpUTkJNQ1UzUkNVeVF5VXlNbVpwYkd4VGRIbHNaU1V5TWlVelFTVTNRaVV5TW5SNWNHVWxNaklsTTBFbE1qSnViMjVsSlRJeUpUZEVKVEpESlRJeVlXTjBhVzl1Y3lVeU1pVXpRU1UxUWlVM1FpVXlNbmdsTWpJbE0wRWxNakl3SlRJeUpUSkRKVEl5WVdOMGFXOXVKVEl5SlROQkpUSXliVzkyWlNVeU1pVXlReVV5TW5rbE1qSWxNMEVsTWpJd0pUSXlKVGRFSlRKREpUZENKVEl5ZUNVeU1pVXpRU1V5TW5jbE1qSWxNa01sTWpKaFkzUnBiMjRsTWpJbE0wRWxNakpzYVc1bEpUSXlKVEpESlRJeWVTVXlNaVV6UVNVeU1qQWxNaklsTjBRbE1rTWxOMElsTWpKNEpUSXlKVE5CSlRJeWR5VXlNaVV5UXlVeU1tRmpkR2x2YmlVeU1pVXpRU1V5TW14cGJtVWxNaklsTWtNbE1qSjVKVEl5SlROQkpUSXlhQ1V5TWlVM1JDVXlReVUzUWlVeU1uZ2xNaklsTTBFbE1qSXdKVEl5SlRKREpUSXlZV04wYVc5dUpUSXlKVE5CSlRJeWJHbHVaU1V5TWlVeVF5VXlNbmtsTWpJbE0wRWxNakpvSlRJeUpUZEVKVEpESlRkQ0pUSXlZV04wYVc5dUpUSXlKVE5CSlRJeVkyeHZjMlVsTWpJbE4wUWxOVVFsTjBRbE5VUWxNa01sTWpKc2FXNWxVM1I1YkdVbE1qSWxNMEVsTjBJbE4wUWxNa01sTWpKamFHbHNaSEpsYmlVeU1pVXpRU1UxUWlVMVJDVXlReVV5TW5KbGMybDZaVVJwY2lVeU1pVXpRU1UxUWlVeU1uUnNKVEl5SlRKREpUSXlkSElsTWpJbE1rTWxNakppY2lVeU1pVXlReVV5TW1Kc0pUSXlKVFZFSlRKREpUSXlibUZ0WlNVeU1pVXpRU1V5TW5SbGVIUWxNaklsTWtNbE1qSm1hV3hzVTNSNWJHVWxNaklsTTBFbE4wSWxOMFFsTWtNbE1qSmhkSFJ5YVdKMWRHVWxNaklsTTBFbE4wSWxNakpqYjI1MFlXbHVaWElsTWpJbE0wRm1ZV3h6WlNVeVF5VXlNbkp2ZEdGMFlXSnNaU1V5TWlVelFYUnlkV1VsTWtNbE1qSjJhWE5wWW14bEpUSXlKVE5CZEhKMVpTVXlReVV5TW1OdmJHeGhjSE5oWW14bEpUSXlKVE5CWm1Gc2MyVWxNa01sTWpKamIyeHNZWEJ6WldRbE1qSWxNMEZtWVd4elpTVXlReVV5TW14cGJtdGhZbXhsSlRJeUpUTkJkSEoxWlNVeVF5VXlNbTFoY210bGNrOW1abk5sZENVeU1pVXpRVFVsTjBRbE1rTWxNakpwWkNVeU1pVXpRU1V5TWpFM01UTXhNV1prWVdJNFpqTTBKVEl5SlRKREpUSXlZMkYwWldkdmNua2xNaklsTTBFbE1qSmlZWE5wWXlVeU1pVXlReVV5TW14dlkydGxaQ1V5TWlVelFXWmhiSE5sSlRKREpUSXlaM0p2ZFhBbE1qSWxNMEVsTWpJbE1qSWxOMFFsTWtNbE1qSXhOekV6TVRGak56SXpNMkprTlNVeU1pVXpRU1UzUWlVeU1uQmhjbVZ1ZENVeU1pVXpRU1V5TWlVeU1pVXlReVV5TW14cGJtc2xNaklsTTBFbE1qSWxNaklsTWtNbE1qSnphR0Z3WlZOMGVXeGxKVEl5SlROQkpUZENKVEl5WVd4d2FHRWxNaklsTTBFeEpUZEVKVEpESlRJeWRHVjRkRUpzYjJOckpUSXlKVE5CSlRWQ0pUZENKVEl5Y0c5emFYUnBiMjRsTWpJbE0wRWxOMElsTWpKM0pUSXlKVE5CSlRJeWR5MHlNQ1V5TWlVeVF5VXlNbWdsTWpJbE0wRWxNakpvSlRJeUpUSkRKVEl5ZUNVeU1pVXpRVEV3SlRKREpUSXllU1V5TWlVelFUQWxOMFFsTWtNbE1qSjBaWGgwSlRJeUpUTkJKVEl5TXlVeU1pVTNSQ1UxUkNVeVF5VXlNbUZ1WTJodmNuTWxNaklsTTBFbE5VSWxOMElsTWpKNEpUSXlKVE5CSlRJeWR5VXlSaklsTWpJbE1rTWxNako1SlRJeUpUTkJKVEl5TUNVeU1pVTNSQ1V5UXlVM1FpVXlNbmdsTWpJbE0wRWxNakozSlRKR01pVXlNaVV5UXlVeU1ua2xNaklsTTBFbE1qSm9KVEl5SlRkRUpUSkRKVGRDSlRJeWVDVXlNaVV6UVNVeU1qQWxNaklsTWtNbE1qSjVKVEl5SlROQkpUSXlhQ1V5UmpJbE1qSWxOMFFsTWtNbE4wSWxNako0SlRJeUpUTkJKVEl5ZHlVeU1pVXlReVV5TW5rbE1qSWxNMEVsTWpKb0pUSkdNaVV5TWlVM1JDVTFSQ1V5UXlVeU1tWnZiblJUZEhsc1pTVXlNaVV6UVNVM1FpVXlNbU52Ykc5eUpUSXlKVE5CSlRJeU1qVTFKVEpETWpVMUpUSkRNalUxSlRJeUpUSkRKVEl5YzJsNlpTVXlNaVV6UVRNMUpUZEVKVEpESlRJeWRHbDBiR1VsTWpJbE0wRWxNaklsUlRVbE9VTWxPRFlsUlRVbFFrUWxRVElsTWpJbE1rTWxNakprWVhSaFFYUjBjbWxpZFhSbGN5VXlNaVV6UVNVMVFpVTNRaVV5TW01aGJXVWxNaklsTTBFbE1qSWxSVFVsUWtFbE9FWWxSVFVsT0VZbFFqY2xNaklsTWtNbE1qSnBaQ1V5TWlVelFTVXlNakUzTVRNeE1XTTNNelE1T0RJekpUSXlKVEpESlRJeVkyRjBaV2R2Y25rbE1qSWxNMEVsTWpKa1pXWmhkV3gwSlRJeUpUSkRKVEl5ZEhsd1pTVXlNaVV6UVNVeU1tNTFiV0psY2lVeU1pVXlReVV5TW5aaGJIVmxKVEl5SlROQkpUSXlKVEl5SlRkRUpUSkRKVGRDSlRJeWJtRnRaU1V5TWlVelFTVXlNaVZGTlNVNU1DVTRSQ1ZGTnlWQk55VkNNQ1V5TWlVeVF5VXlNbWxrSlRJeUpUTkJKVEl5TVRjeE16RXhZemN6TkRsbFpHWWxNaklsTWtNbE1qSmpZWFJsWjI5eWVTVXlNaVV6UVNVeU1tUmxabUYxYkhRbE1qSWxNa01sTWpKMGVYQmxKVEl5SlROQkpUSXljM1J5YVc1bkpUSXlKVEpESlRJeWRtRnNkV1VsTWpJbE0wRWxNaklsTWpJbE4wUWxNa01sTjBJbE1qSnVZVzFsSlRJeUpUTkJKVEl5SlVVMkpUZzVKVGd3SlVVMkpUbERKVGc1SlVVNEpUZ3dKVGcxSlRJeUpUSkRKVEl5YVdRbE1qSWxNMEVsTWpJeE56RXpNVEZqTnpNME9UWTNOeVV5TWlVeVF5VXlNbU5oZEdWbmIzSjVKVEl5SlROQkpUSXlaR1ZtWVhWc2RDVXlNaVV5UXlVeU1uUjVjR1VsTWpJbE0wRWxNakp6ZEhKcGJtY2xNaklsTWtNbE1qSjJZV3gxWlNVeU1pVXpRU1V5TWlVeU1pVTNSQ1V5UXlVM1FpVXlNbTVoYldVbE1qSWxNMEVsTWpJbFJUZ2xRa1lsT1VVbFJUWWxPRVVsUVRVbE1qSWxNa01sTWpKcFpDVXlNaVV6UVNVeU1qRTNNVE14TVdNM016UTVaakUxSlRJeUpUSkRKVEl5WTJGMFpXZHZjbmtsTWpJbE0wRWxNakprWldaaGRXeDBKVEl5SlRKREpUSXlkSGx3WlNVeU1pVXpRU1V5TW14cGJtc2xNaklsTWtNbE1qSjJZV3gxWlNVeU1pVXpRU1V5TWlVeU1pVTNSQ1V5UXlVM1FpVXlNbTVoYldVbE1qSWxNMEVsTWpJbFJUUWxRa1VsUWtZbFJUY2xRVU1sUWtFbE1qSWxNa01sTWpKcFpDVXlNaVV6UVNVeU1qRTNNVE14TVdNM016UmhOekZtSlRJeUpUSkRKVEl5WTJGMFpXZHZjbmtsTWpJbE0wRWxNakprWldaaGRXeDBKVEl5SlRKREpUSXlkSGx3WlNVeU1pVXpRU1V5TW5OMGNtbHVaeVV5TWlVeVF5VXlNblpoYkhWbEpUSXlKVE5CSlRJeUpUSXlKVGRFSlRWRUpUSkRKVEl5Y0hKdmNITWxNaklsTTBFbE4wSWxNako2YVc1a1pYZ2xNaklsTTBFeE15VXlReVV5TW5jbE1qSWxNMEUyTUM0MUpUSkRKVEl5YUNVeU1pVXpRVFl4SlRKREpUSXllQ1V5TWlVelFUSTVNaTQ1TVRReE56VTBNVFk1T1RFME5DVXlReVV5TW1GdVoyeGxKVEl5SlROQk1DVXlReVV5TW5rbE1qSWxNMEUwT1RNdU5TVTNSQ1V5UXlVeU1uQmhkR2dsTWpJbE0wRWxOVUlsTjBJbE1qSmhZM1JwYjI1ekpUSXlKVE5CSlRWQ0pUZENKVEl5ZUNVeU1pVXpRU1V5TWpBbE1qSWxNa01sTWpKaFkzUnBiMjRsTWpJbE0wRWxNakp0YjNabEpUSXlKVEpESlRJeWVTVXlNaVV6UVNVeU1tZ2xNa1l5SlRJeUpUZEVKVEpESlRkQ0pUSXllVEVsTWpJbE0wRWxNakl0YUNVeVJqWWxNaklsTWtNbE1qSjRKVEl5SlROQkpUSXlkeVV5TWlVeVF5VXlNbUZqZEdsdmJpVXlNaVV6UVNVeU1tTjFjblpsSlRJeUpUSkRKVEl5ZVRJbE1qSWxNMEVsTWpJdGFDVXlSallsTWpJbE1rTWxNako1SlRJeUpUTkJKVEl5YUNVeVJqSWxNaklsTWtNbE1qSjRNU1V5TWlVelFTVXlNakFsTWpJbE1rTWxNako0TWlVeU1pVXpRU1V5TW5jbE1qSWxOMFFsTWtNbE4wSWxNako1TVNVeU1pVXpRU1V5TW1nbE1rSm9KVEpHTmlVeU1pVXlReVV5TW5nbE1qSWxNMEVsTWpJd0pUSXlKVEpESlRJeVlXTjBhVzl1SlRJeUpUTkJKVEl5WTNWeWRtVWxNaklsTWtNbE1qSjVNaVV5TWlVelFTVXlNbWdsTWtKb0pUSkdOaVV5TWlVeVF5VXlNbmtsTWpJbE0wRWxNakpvSlRKR01pVXlNaVV5UXlVeU1uZ3hKVEl5SlROQkpUSXlkeVV5TWlVeVF5VXlNbmd5SlRJeUpUTkJKVEl5TUNVeU1pVTNSQ1V5UXlVM1FpVXlNbUZqZEdsdmJpVXlNaVV6UVNVeU1tTnNiM05sSlRJeUpUZEVKVFZFSlRkRUpUVkVKVEpESlRJeWJHbHVaVk4wZVd4bEpUSXlKVE5CSlRkQ0pUSXliR2x1WlZkcFpIUm9KVEl5SlROQk1DVTNSQ1V5UXlVeU1tTm9hV3hrY21WdUpUSXlKVE5CSlRWQ0pUVkVKVEpESlRJeWNtVnphWHBsUkdseUpUSXlKVE5CSlRWQ0pUSXlkR3dsTWpJbE1rTWxNakowY2lVeU1pVXlReVV5TW1KeUpUSXlKVEpESlRJeVltd2xNaklsTlVRbE1rTWxNakp1WVcxbEpUSXlKVE5CSlRJeWNtOTFibVFsTWpJbE1rTWxNakptYVd4c1UzUjViR1VsTWpJbE0wRWxOMElsTWpKamIyeHZjaVV5TWlVelFTVXlNakl4TXlVeVF6SXlNaVV5UXpNMUpUSXlKVEpESlRJeWRIbHdaU1V5TWlVelFTVXlNbk52Ykdsa0pUSXl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NVEZqTnpJek0ySmtOU1V5TWlVeVF5VXlNbU5oZEdWbmIzSjVKVEl5SlROQkpUSXlZbUZ6YVdNbE1qSWxNa01sTWpKc2IyTnJaV1FsTWpJbE0wRm1ZV3h6WlNVeVF5VXlNbWR5YjNWd0pUSXlKVE5CSlRJeUpUSXlKVGRFSlRKREpUSXlNVGN4TXpFeU1HVm1NV0ZrTkdFbE1qSWxNMEVsTjBJbE1qSndZWEpsYm5RbE1qSWxNMEVsTWpJbE1qSWxNa01sTWpKc2FXNXJKVEl5SlROQkpUSXlKVEl5SlRKREpUSXljMmhoY0dWVGRIbHNaU1V5TWlVelFTVTNRaVV5TW1Gc2NHaGhKVEl5SlROQk1DNDBOU1UzUkNVeVF5VXlNblJsZUhSQ2JHOWpheVV5TWlVelFTVTFRaVUzUWlVeU1uQnZjMmwwYVc5dUpUSXlKVE5CSlRkQ0pUSXlkeVV5TWlVelFTVXlNbmN0TWpBbE1qSWxNa01sTWpKb0pUSXlKVE5CSlRJeWFDVXlNaVV5UXlVeU1uZ2xNaklsTTBFeE1DVXlReVV5TW5rbE1qSWxNMEV3SlRkRUpUSkRKVEl5ZEdWNGRDVXlNaVV6UVNVeU1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UzUkNVeVF5VXlNblJwZEd4bEpUSXlKVE5CSlRJeUpVVTFKVGxESlRnMkpVVTRKVUUzSlRreUpVVTNKVGxHSlVFNUpVVTFKVUpFSlVFeUpUSXlKVEpESlRJeVpHRjBZVUYwZEhKcFluVjBaWE1sTWpJbE0wRWxOVUlsTjBJbE1qSnVZVzFsSlRJeUpUTkJKVEl5SlVVMUpVSkJKVGhHSlVVMUpUaEdKVUkzSlRJeUpUSkRKVEl5YVdRbE1qSWxNMEVsTWpJeE56RXpNVEl3WmpBM1pHUmhZU1V5TWlVeVF5VXlNbU5oZEdWbmIzSjVKVEl5SlROQkpUSXlaR1ZtWVhWc2RDVXlNaVV5UXlVeU1uUjVjR1VsTWpJbE0wRWxNakp1ZFcxaVpYSWxNaklsTWtNbE1qSjJZV3gxWlNVeU1pVXpRU1V5TWlVeU1pVTNSQ1V5UXlVM1FpVXlNbTVoYldVbE1qSWxNMEVsTWpJbFJUVWxPVEFsT0VRbFJUY2xRVGNsUWpBbE1qSWxNa01sTWpKcFpDVXlNaVV6UVNVeU1qRTNNVE14TWpCbU1EZGtaVEpo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FeU1HWXdOMlJtWXpjbE1qSWxNa01sTWpKallYUmxaMjl5ZVNVeU1pVXpRU1V5TW1SbFptRjFiSFFsTWpJbE1rTWxNakowZVhCbEpUSXlKVE5CSlRJeWMzUnlhVzVuSlRJeUpUSkRKVEl5ZG1Gc2RXVWxNaklsTTBFbE1qSWxNaklsTjBRbE1rTWxOMElsTWpKdVlXMWxKVEl5SlROQkpUSXlKVVU0SlVKR0pUbEZKVVUySlRoRkpVRTFKVEl5SlRKREpUSXlhV1FsTWpJbE0wRWxNakl4TnpFek1USXdaakEzWkRrMlppVXlNaVV5UXlVeU1tTmhkR1ZuYjNKNUpUSXlKVE5CSlRJeVpHVm1ZWFZzZENVeU1pVXlReVV5TW5SNWNHVWxNaklsTTBFbE1qSnNhVzVySlRJeUpUSkRKVEl5ZG1Gc2RXVWxNaklsTTBFbE1qSWxNaklsTjBRbE1rTWxOMElsTWpKdVlXMWxKVEl5SlROQkpUSXlKVVUwSlVKRkpVSkdKVVUzSlVGREpVSkJKVEl5SlRKREpUSXlhV1FsTWpJbE0wRWxNakl4TnpFek1USXdaakEzWkRFNFlTVXlNaVV5UXlVeU1tTmhkR1ZuYjNKNUpUSXlKVE5CSlRJeVpHVm1ZWFZzZENVeU1pVXlReVV5TW5SNWNHVWxNaklsTTBFbE1qSnpkSEpwYm1jbE1qSWxNa01sTWpKMllXeDFaU1V5TWlVelFTVXlNaVV5TWlVM1JDVTFSQ1V5UXlVeU1uQnliM0J6SlRJeUpUTkJKVGRDSlRJeWVtbHVaR1Y0SlRJeUpUTkJNak1sTWtNbE1qSjNKVEl5SlROQk1UQTVMakF3T1RreU9Ea3hNVFkxTkRJMEpUSkRKVEl5YUNVeU1pVXpRVEk1TGpZM05qTTFOakE0TXpjMU1UTTROaVV5UXlVeU1uZ2xNaklsTTBFek1qQXVOREF4TnpZME1qYzNOREl6TmpRbE1rTWxNako1SlRJeUpUTkJOek00TGpFek1EVXlPRE15TkRBME9EY2xNa01sTWpKaGJtZHNaU1V5TWlVelFUQXVNRGczTWpZMk5EWXlOVGs1TnpFMk5EY2xOMFFsTWtNbE1qSndZWFJvSlRJeUpUTkJKVFZDSlRkQ0pUSXlZV04wYVc5dWN5VXlNaVV6UVNVMVFpVTNRaVV5TW5nbE1qSWxNMEVsTWpJd0pUSXlKVEpESlRJeVlXTjBhVzl1SlRJeUpUTkJKVEl5Ylc5MlpTVXlNaVV5UXlVeU1ua2xNaklsTTBFbE1qSTBKVEl5SlRkRUpUSkRKVGRDSlRJeWVURWxNaklsTTBFbE1qSXdKVEl5SlRKREpUSXllQ1V5TWlVelFTVXlNalFsTWpJbE1rTWxNakpoWTNScGIyNGxNaklsTTBFbE1qSnhkV0ZrY21GMGFXTkRkWEoyWlNVeU1pVXlReVV5TW5rbE1qSWxNMEVsTWpJd0pUSXlKVEpESlRJeWVERWxNaklsTTBFbE1qSXdKVEl5SlRkRUpUSkRKVGRDSlRJeWVDVXlNaVV6UVNVeU1uY3ROQ1V5TWlVeVF5VXlNbUZqZEdsdmJpVXlNaVV6UVNVeU1teHBibVVsTWpJbE1rTWxNako1SlRJeUpUTkJKVEl5TUNVeU1pVTNSQ1V5UXlVM1FpVXlNbmt4SlRJeUpUTkJKVEl5TUNVeU1pVXlReVV5TW5nbE1qSWxNMEVsTWpKM0pUSXlKVEpESlRJeVlXTjBhVzl1SlRJeUpUTkJKVEl5Y1hWaFpISmhkR2xqUTNWeWRtVWxNaklsTWtNbE1qSjVKVEl5SlROQkpUSXlOQ1V5TWlVeVF5VXlNbmd4SlRJeUpUTkJKVEl5ZHlVeU1pVTNSQ1V5UXlVM1FpVXlNbmdsTWpJbE0wRWxNakozSlRJeUpUSkRKVEl5WVdOMGFXOXVKVEl5SlROQkpUSXliR2x1WlNVeU1pVXlReVV5TW5rbE1qSWxNMEVsTWpKb0xUUWxNaklsTjBRbE1rTWxOMElsTWpKNU1TVXlNaVV6UVNVeU1tZ2xNaklsTWtNbE1qSjRKVEl5SlROQkpUSXlkeTAwSlRJeUpUSkRKVEl5WVdOMGFXOXVKVEl5SlROQkpUSXljWFZoWkhKaGRHbGpRM1Z5ZG1VbE1qSWxNa01sTWpKNUpUSXlKVE5CSlRJeWFDVXlNaVV5UXlVeU1uZ3hKVEl5SlROQkpUSXlkeVV5TWlVM1JDVXlReVUzUWlVeU1uZ2xNaklsTTBFbE1qSTBKVEl5SlRKREpUSXlZV04wYVc5dUpUSXlKVE5CSlRJeWJHbHVaU1V5TWlVeVF5VXlNbmtsTWpJbE0wRWxNakpvSlRJeUpUZEVKVEpESlRkQ0pUSXllVEVsTWpJbE0wRWxNakpvSlRJeUpUSkRKVEl5ZUNVeU1pVXpRU1V5TWpBbE1qSWxNa01sTWpKaFkzUnBiMjRsTWpJbE0wRWxNakp4ZFdGa2NtRjBhV05EZFhKMlpTVXlNaVV5UXlVeU1ua2xNaklsTTBFbE1qSm9MVFFsTWpJbE1rTWxNako0TVNVeU1pVXpRU1V5TWpBbE1qSWxOMFFsTWtNbE4wSWxNakpoWTNScGIyNGxNaklsTTBFbE1qSmpiRzl6WlNVeU1pVTNSQ1UxUkNVM1JDVTFSQ1V5UXlVeU1teHBibVZUZEhsc1pTVXlNaVV6UVNVM1FpVXlNbXhwYm1WWGFXUjBhQ1V5TWlVelFUQWxOMFFsTWtNbE1qSmphR2xzWkhKbGJpVXlNaVV6UVNVMVFpVTFSQ1V5UXlVeU1uSmxjMmw2WlVScGNpVXlNaVV6UVNVMVFpVXlNblJzSlRJeUpUSkRKVEl5ZEhJbE1qSWxNa01sTWpKaWNpVXlNaVV5UXlVeU1tSnNKVEl5SlRWRUpUSkRKVEl5Ym1GdFpTVXlNaVV6UVNVeU1uSnZkVzVrVW1WamRHRnVaMnhsSlRJeUpUSkRKVEl5Wm1sc2JGTjBlV3hsSlRJeUpUTkJKVGRDSlRJeVkyOXNiM0lsTWpJbE0wRWxNakl4TVRVbE1rTXhNVFVsTWtNeE1UVWxNaklsTWtNbE1qSjBlWEJsSlRJeUpUTkJKVEl5YzI5c2FXUWxNaklsTjBRbE1rTWxNakpoZEhSeWFXSjFkR1VsTWpJbE0wRWxOMElsTWpKamIyNTBZV2x1WlhJbE1qSWxNMEZtWVd4elpTVXlReVV5TW5KdmRHRjBZV0pzWlNVeU1pVXpRWFJ5ZFdVbE1rTWxNakoyYVhOcFlteGxKVEl5SlROQmRISjFaU1V5UXlVeU1tTnZiR3hoY0hOaFlteGxKVEl5SlROQlptRnNjMlVsTWtNbE1qSmpiMnhzWVhCelpXUWxNaklsTTBGbVlXeHpaU1V5UXlVeU1teHBibXRoWW14bEpUSXlKVE5CZEhKMVpTVXlReVV5TW0xaGNtdGxjazltWm5ObGRDVXlNaVV6UVRVbE4wUWxNa01sTWpKcFpDVXlNaVV6UVNVeU1qRTNNVE14TWpCbFpqRmhaRFJoSlRJeUpUSkRKVEl5WTJGMFpXZHZjbmtsTWpJbE0wRWxNakppWVhOcFl5VXlNaVV5UXlVeU1teHZZMnRsWkNVeU1pVXpRV1poYkhObEpUSkRKVEl5WjNKdmRYQWxNaklsTTBFbE1qSWxNaklsTjBRbE1rTWxNakl4TnpFek1URmhZVFpqWW1SaU5pVXlNaVV6UVNVM1FpVXlNbkJoY21WdWRDVXlNaVV6UVNVeU1pVXlNaVV5UXlVeU1teHBibXNsTWpJbE0wRWxNaklsTWpJbE1rTWxNakp6YUdGd1pWTjBlV3hsSlRJeUpUTkJKVGRDSlRJeVlXeHdhR0VsTWpJbE0wRXdMalVsTjBRbE1rTWxNakowWlhoMFFteHZZMnNsTWpJbE0wRWxOVUlsTjBJbE1qSndiM05wZEdsdmJpVXlNaVV6UVNVM1FpVXlNbmNsTWpJbE0wRWxNakozTFRJd0pUSXlKVEpESlRJeWFDVXlNaVV6UVNVeU1tZ2xNaklsTWtNbE1qSjRKVEl5SlROQk1UQWxNa01sTWpKNUpUSXlKVE5CTUNVM1JDVXlReVV5TW5SbGVIUWxNaklsTTBFbE1qSW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jBRbE1rTWxNakowYVhSc1pTVXlNaVV6UVNVeU1pVkZOU1U1UXlVNE5pVkZOU1ZDUkNWQk1pVXlNaVV5UXlVeU1tUmhkR0ZCZEhSeWFXSjFkR1Z6SlRJeUpUTkJKVFZDSlRkQ0pUSXlibUZ0WlNVeU1pVXpRU1V5TWlWRk5TVkNRU1U0UmlWRk5TVTRSaVZDTnlVeU1pVXlReVV5TW1sa0pUSXlKVE5CSlRJeU1UY3hNekV4WVdFM1ptRmhNR1lsTWpJbE1rTWxNakpqWVhSbFoyOXllU1V5TWlVelFTVXlNbVJsWm1GMWJIUWxNaklsTWtNbE1qSjBlWEJsSlRJeUpUTkJKVEl5Ym5WdFltVnlKVEl5SlRKREpUSXlkbUZzZFdVbE1qSWxNMEVsTWpJbE1qSWxOMFFsTWtNbE4wSWxNakp1WVcxbEpUSXlKVE5CSlRJeUpVVTFKVGt3SlRoRUpVVTNKVUUzSlVJd0pUSXlKVEpESlRJeWFXUWxNaklsTTBFbE1qSXhOekV6TVRGaFlUZG1ZVGhrTWlVeU1pVXlReVV5TW1OaGRHVm5iM0o1SlRJeUpUTkJKVEl5WkdWbVlYVnNkQ1V5TWlVeVF5VXlNblI1Y0dVbE1qSWxNMEVsTWpKemRISnBibWNsTWpJbE1rTWxNakoyWVd4MVpTVXlNaVV6UVNVeU1pVXlNaVUzUkNVeVF5VTNRaVV5TW01aGJXVWxNaklsTTBFbE1qSWxSVFlsT0RrbE9EQWxSVFlsT1VNbE9Ea2xSVGdsT0RBbE9EVWxNaklsTWtNbE1qSnBaQ1V5TWlVelFTVXlNakUzTVRNeE1XRmhOMlpoTkRjM0pUSXlKVEpESlRJeVkyRjBaV2R2Y25rbE1qSWxNMEVsTWpKa1pXWmhkV3gwSlRJeUpUSkRKVEl5ZEhsd1pTVXlNaVV6UVNVeU1uTjBjbWx1WnlVeU1pVXlReVV5TW5aaGJIVmxKVEl5SlROQkpUSXlKVEl5SlRkRUpUSkRKVGRDSlRJeWJtRnRaU1V5TWlVelFTVXlNaVZGT0NWQ1JpVTVSU1ZGTmlVNFJTVkJOU1V5TWlVeVF5VXlNbWxrSlRJeUpUTkJKVEl5TVRjeE16RXhZV0UzWm1GbU5UWWxNaklsTWtNbE1qSmpZWFJsWjI5eWVTVXlNaVV6UVNVeU1tUmxabUYxYkhRbE1qSWxNa01sTWpKMGVYQmxKVEl5SlROQkpUSXliR2x1YXlVeU1pVXlReVV5TW5aaGJIVmxKVEl5SlROQkpUSXlKVEl5SlRkRUpUSkRKVGRDSlRJeWJtRnRaU1V5TWlVelFTVXlNaVZGTkNWQ1JTVkNSaVZGTnlWQlF5VkNRU1V5TWlVeVF5VXlNbWxrSlRJeUpUTkJKVEl5TVRjeE16RXhZV0UzWm1FeE56TWxNaklsTWtNbE1qSmpZWFJsWjI5eWVTVXlNaVV6UVNVeU1tUmxabUYxYkhRbE1qSWxNa01sTWpKMGVYQmxKVEl5SlROQkpUSXljM1J5YVc1bkpUSXlKVEpESlRJeWRtRnNkV1VsTWpJbE0wRWxNaklsTWpJbE4wUWxOVVFsTWtNbE1qSndjbTl3Y3lVeU1pVXpRU1UzUWlVeU1ucHBibVJsZUNVeU1pVXpRVGdsTWtNbE1qSjNKVEl5SlROQk5URXVNalV5TkRneU1qSTNPVEV6TlRZbE1rTWxNakpvSlRJeUpUTkJNakFsTWtNbE1qSjRKVEl5SlROQk16ZzNMak0yT0RjNU5EUXpNREl4TmpFbE1rTWxNako1SlRJeUpUTkJNemt6SlRKREpUSXlZVzVuYkdVbE1qSWxNMEV3SlRkRUpUSkRKVEl5Y0dGMGFDVXlNaVV6UVNVMVFpVTNRaVV5TW1GamRHbHZibk1sTWpJbE0wRWxOVUlsTjBJbE1qSjRKVEl5SlROQkpUSXlNQ1V5TWlVeVF5VXlNbUZqZEdsdmJpVXlNaVV6UVNVeU1tMXZkbVVsTWpJbE1rTWxNako1SlRJeUpUTkJKVEl5YUNVeVJqSWxNaklsTjBRbE1rTWxOMElsTWpKNU1TVXlNaVV6UVNVeU1pMW9KVEpHTmlVeU1pVXlReVV5TW5nbE1qSWxNMEVsTWpKM0pUSXlKVEpESlRJeVlXTjBhVzl1SlRJeUpUTkJKVEl5WTNWeWRtVWxNaklsTWtNbE1qSjVNaVV5TWlVelFTVXlNaTFvSlRKR05pVXlNaVV5UXlVeU1ua2xNaklsTTBFbE1qSm9KVEpHTWlVeU1pVXlReVV5TW5neEpUSXlKVE5CSlRJeU1DVXlNaVV5UXlVeU1uZ3lKVEl5SlROQkpUSXlkeVV5TWlVM1JDVXlReVUzUWlVeU1ua3hKVEl5SlROQkpUSXlhQ1V5UW1nbE1rWTJKVEl5SlRKREpUSXllQ1V5TWlVelFTVXlNakFsTWpJbE1rTWxNakpoWTNScGIyNGxNaklsTTBFbE1qSmpkWEoyWlNVeU1pVXlReVV5TW5reUpUSXlKVE5CSlRJeWFDVXlRbWdsTWtZMkpUSXlKVEpESlRJeWVTVXlNaVV6UVNVeU1tZ2xNa1l5SlRJeUpUSkRKVEl5ZURFbE1qSWxNMEVsTWpKM0pUSXlKVEpESlRJeWVESWxNaklsTTBFbE1qSXdKVEl5SlRkRUpUSkRKVGRDSlRJeVlXTjBhVzl1SlRJeUpUTkJKVEl5WTJ4dmMyVWxNaklsTjBRbE5VUWxOMFFsTlVRbE1rTWxNakpzYVc1bFUzUjViR1VsTWpJbE0wRWxOMElsTWpKc2FXNWxWMmxrZEdnbE1qSWxNMEV3SlRkRUpUSkRKVEl5WTJocGJHUnlaVzRsTWpJbE0wRWxOVUlsTlVRbE1rTWxNakp5WlhOcGVtVkVhWElsTWpJbE0wRWxOVUlsTWpKMGJDVXlNaVV5UXlVeU1uUnlKVEl5SlRKREpUSXlZbklsTWpJbE1rTWxNakppYkNVeU1pVTFSQ1V5UXlVeU1tNWhiV1VsTWpJbE0wRWxNakp5YjNWdVpDVXlNaVV5UXlVeU1tWnBiR3hUZEhsc1pTVXlNaVV6UVNVM1FpVXlNbU52Ykc5eUpUSXlKVE5CSlRJeU9USWxNa001TWlVeVF6a3lKVEl5SlRKREpUSXlkSGx3WlNVeU1pVXpRU1V5TW5OdmJHbGtKVEl5SlRkRUpUSkRKVEl5WVhSMGNtbGlkWFJsSlRJeUpUTkJKVGRDSlRJeVkyOXVkR0ZwYm1WeUpUSXlKVE5CWm1Gc2MyVWxNa01sTWpKeWIzUmhkR0ZpYkdVbE1qSWxNMEYwY25WbEpUSkRKVEl5ZG1semFXSnNaU1V5TWlVelFYUnlkV1VsTWtNbE1qSmpiMnhzWVhCellXSnNaU1V5TWlVelFXWmhiSE5sSlRKREpUSXlZMjlzYkdGd2MyVmtKVEl5SlROQlptRnNjMlVsTWtNbE1qSnNhVzVyWVdKc1pTVXlNaVV6UVhSeWRXVWxNa01sTWpKdFlYSnJaWEpQWm1aelpYUWxNaklsTTBFMUpUZEVKVEpESlRJeWFXUWxNaklsTTBFbE1qSXhOekV6TVRGaFlUWmpZbVJpTmlVeU1pVXlReVV5TW1OaGRHVm5iM0o1SlRJeUpUTkJKVEl5WW1GemFXTWxNaklsTWtNbE1qSnNiMk5yWldRbE1qSWxNMEZtWVd4elpTVXlReVV5TW1keWIzVndKVEl5SlROQkpUSXlKVEl5SlRkRUpUSkRKVEl5TVRjeE16RXdaamhpWXpkaU5qWWxNaklsTTBFbE4wSWxNakp3WVhKbGJuUWxNaklsTTBFbE1qSWxNaklsTWtNbE1qSnNhVzVySlRJeUpUTkJKVEl5SlRJeUpUSkRKVEl5YzJoaGNHVlRkSGxzWlNVeU1pVXpRU1UzUWlVeU1tRnNjR2hoSlRJeUpUTkJNU1UzUkNVeVF5VXlNblJsZUhSQ2JHOWpheVV5TWlVelFTVTFRaVUzUWlVeU1uQnZjMmwwYVc5dUpUSXlKVE5CSlRkQ0pUSXlkeVV5TWlVelFTVXlNbmN0TWpBbE1qSWxNa01sTWpKb0pUSXlKVE5CSlRJeWFDVXlNaVV5UXlVeU1uZ2xNaklsTTBFeE1DVXlReVV5TW5rbE1qSWxNMEV3SlRkRUpUSkRKVEl5ZEdWNGRDVXlNaVV6UVNVeU1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UzUkNVeVF5VXlNblJwZEd4bEpUSXlKVE5CSlRJeUpVVTFKVGxESlRnMkpVVTRKVUUzSlRreUpVVTNKVGxHSlVFNUpVVTFKVUpFSlVFeUpUSXlKVEpESlRJeVpHRjBZVUYwZEhKcFluVjBaWE1sTWpJbE0wRWxOVUlsTjBJbE1qSnVZVzFsSlRJeUpUTkJKVEl5SlVVMUpVSkJKVGhHSlVVMUpUaEdKVUkzSlRJeUpUSkRKVEl5YVdRbE1qSWxNMEVsTWpJeE56RXpNVEJtT0dOak56VmpOeVV5TWlVeVF5VXlNbU5oZEdWbmIzSjVKVEl5SlROQkpUSXlaR1ZtWVhWc2RDVXlNaVV5UXlVeU1uUjVjR1VsTWpJbE0wRWxNakp1ZFcxaVpYSWxNaklsTWtNbE1qSjJZV3gxWlNVeU1pVXpRU1V5TWlVeU1pVTNSQ1V5UXlVM1FpVXlNbTVoYldVbE1qSWxNMEVsTWpJbFJUVWxPVEFsT0VRbFJUY2xRVGNsUWpBbE1qSWxNa01sTWpKcFpDVXlNaVV6UVNVeU1qRTNNVE14TUdZNFkyTTNZVEJt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Fd1pqaGpZemN6TVRnbE1qSWxNa01sTWpKallYUmxaMjl5ZVNVeU1pVXpRU1V5TW1SbFptRjFiSFFsTWpJbE1rTWxNakowZVhCbEpUSXlKVE5CSlRJeWMzUnlhVzVuSlRJeUpUSkRKVEl5ZG1Gc2RXVWxNaklsTTBFbE1qSWxNaklsTjBRbE1rTWxOMElsTWpKdVlXMWxKVEl5SlROQkpUSXlKVVU0SlVKR0pUbEZKVVUySlRoRkpVRTFKVEl5SlRKREpUSXlhV1FsTWpJbE0wRWxNakl4TnpFek1UQm1PR05qTjJRNE5TVXlNaVV5UXlVeU1tTmhkR1ZuYjNKNUpUSXlKVE5CSlRJeVpHVm1ZWFZzZENVeU1pVXlReVV5TW5SNWNHVWxNaklsTTBFbE1qSnNhVzVySlRJeUpUSkRKVEl5ZG1Gc2RXVWxNaklsTTBFbE1qSWxNaklsTjBRbE1rTWxOMElsTWpKdVlXMWxKVEl5SlROQkpUSXlKVVUwSlVKRkpVSkdKVVUzSlVGREpVSkJKVEl5SlRKREpUSXlhV1FsTWpJbE0wRWxNakl4TnpFek1UQm1PR05qTnpNNU5pVXlNaVV5UXlVeU1tTmhkR1ZuYjNKNUpUSXlKVE5CSlRJeVpHVm1ZWFZzZENVeU1pVXlReVV5TW5SNWNHVWxNaklsTTBFbE1qSnpkSEpwYm1jbE1qSWxNa01sTWpKMllXeDFaU1V5TWlVelFTVXlNaVV5TWlVM1JDVTFSQ1V5UXlVeU1uQnliM0J6SlRJeUpUTkJKVGRDSlRJeWVtbHVaR1Y0SlRJeUpUTkJNeVV5UXlVeU1uY2xNaklsTTBFeU5UQWxNa01sTWpKb0pUSXlKVE5CT1RBbE1rTWxNako0SlRJeUpUTkJNekV5SlRKREpUSXlZVzVuYkdVbE1qSWxNMEV3SlRKREpUSXllU1V5TWlVelFUVXhOaVUzUkNVeVF5VXlNbkJoZEdnbE1qSWxNMEVsTlVJbE4wSWxNakpoWTNScGIyNXpKVEl5SlROQkpUVkNKVGRDSlRJeWVDVXlNaVV6UVNVeU1qQWxNaklsTWtNbE1qSmhZM1JwYjI0bE1qSWxNMEVsTWpKdGIzWmxKVEl5SlRKREpUSXllU1V5TWlVelFTVXlNalFsTWpJbE4wUWxNa01sTjBJbE1qSjVNU1V5TWlVelFTVXlNakFsTWpJbE1rTWxNako0SlRJeUpUTkJKVEl5TkNVeU1pVXlReVV5TW1GamRHbHZiaVV5TWlVelFTVXlNbkYxWVdSeVlYUnBZME4xY25abEpUSXlKVEpESlRJeWVTVXlNaVV6UVNVeU1qQWxNaklsTWtNbE1qSjRNU1V5TWlVelFTVXlNakFsTWpJbE4wUWxNa01sTjBJbE1qSjRKVEl5SlROQkpUSXlkeTAwSlRJeUpUSkRKVEl5WVdOMGFXOXVKVEl5SlROQkpUSXliR2x1WlNVeU1pVXlReVV5TW5rbE1qSWxNMEVsTWpJd0pUSXlKVGRFSlRKREpUZENKVEl5ZVRFbE1qSWxNMEVsTWpJd0pUSXlKVEpESlRJeWVDVXlNaVV6UVNVeU1uY2xNaklsTWtNbE1qSmhZM1JwYjI0bE1qSWxNMEVsTWpKeGRXRmtjbUYwYVdORGRYSjJaU1V5TWlVeVF5VXlNbmtsTWpJbE0wRWxNakkwSlRJeUpUSkRKVEl5ZURFbE1qSWxNMEVsTWpKM0pUSXlKVGRFSlRKREpUZENKVEl5ZUNVeU1pVXpRU1V5TW5jbE1qSWxNa01sTWpKaFkzUnBiMjRsTWpJbE0wRWxNakpzYVc1bEpUSXlKVEpESlRJeWVTVXlNaVV6UVNVeU1tZ3ROQ1V5TWlVM1JDVXlReVUzUWlVeU1ua3hKVEl5SlROQkpUSXlhQ1V5TWlVeVF5VXlNbmdsTWpJbE0wRWxNakozTFRRbE1qSWxNa01sTWpKaFkzUnBiMjRsTWpJbE0wRWxNakp4ZFdGa2NtRjBhV05EZFhKMlpTVXlNaVV5UXlVeU1ua2xNaklsTTBFbE1qSm9KVEl5SlRKREpUSXllREVsTWpJbE0wRWxNakozSlRJeUpUZEVKVEpESlRkQ0pUSXllQ1V5TWlVelFTVXlNalFsTWpJbE1rTWxNakpoWTNScGIyNGxNaklsTTBFbE1qSnNhVzVsSlRJeUpUSkRKVEl5ZVNVeU1pVXpRU1V5TW1nbE1qSWxOMFFsTWtNbE4wSWxNako1TVNVeU1pVXpRU1V5TW1nbE1qSWxNa01sTWpKNEpUSXlKVE5CSlRJeU1DVXlNaVV5UXlVeU1tRmpkR2x2YmlVeU1pVXpRU1V5TW5GMVlXUnlZWFJwWTBOMWNuWmxKVEl5SlRKREpUSXllU1V5TWlVelFTVXlNbWd0TkNVeU1pVXlReVV5TW5neEpUSXlKVE5CSlRJeU1DVXlNaVUzUkNVeVF5VTNRaVV5TW1GamRHbHZiaVV5TWlVelFTVXlNbU5zYjNObEpUSXlKVGRFSlRWRUpUZEVKVFZFSlRKREpUSXliR2x1WlZOMGVXeGxKVEl5SlROQkpUZENKVEl5YkdsdVpWZHBaSFJvSlRJeUpUTkJNQ1UzUkNVeVF5VXlNbU5vYVd4a2NtVnVKVEl5SlROQkpUVkNKVFZFSlRKREpUSXljbVZ6YVhwbFJHbHlKVEl5SlROQkpUVkNKVEl5ZEd3bE1qSWxNa01sTWpKMGNpVXlNaVV5UXlVeU1tSnlKVEl5SlRKREpUSXlZbXdsTWpJbE5VUWxNa01sTWpKdVlXMWxKVEl5SlROQkpUSXljbTkxYm1SU1pXTjBZVzVuYkdVbE1qSWxNa01sTWpKbWFXeHNVM1I1YkdVbE1qSWxNMEVsTjBJbE1qSmpiMnh2Y2lVeU1pVXpRU1V5TWpFME1pVXlRekl3TUNVeVF6WTBKVEl5SlRKREpUSXlkSGx3WlNVeU1pVXpRU1V5TW5OdmJHbGtKVEl5SlRkRUpUSkRKVEl5WVhSMGNtbGlkWFJsSlRJeUpUTkJKVGRDSlRJeVkyOXVkR0ZwYm1WeUpUSXlKVE5CWm1Gc2MyVWxNa01sTWpKeWIzUmhkR0ZpYkdVbE1qSWxNMEYwY25WbEpUSkRKVEl5ZG1semFXSnNaU1V5TWlVelFYUnlkV1VsTWtNbE1qSmpiMnhzWVhCellXSnNaU1V5TWlVelFXWmhiSE5sSlRKREpUSXlZMjlzYkdGd2MyVmtKVEl5SlROQlptRnNjMlVsTWtNbE1qSnNhVzVyWVdKc1pTVXlNaVV6UVhSeWRXVWxNa01sTWpKdFlYSnJaWEpQWm1aelpYUWxNaklsTTBFMUpUZEVKVEpESlRJeWFXUWxNaklsTTBFbE1qSXhOekV6TVRCbU9HSmpOMkkyTmlVeU1pVXlReVV5TW1OaGRHVm5iM0o1SlRJeUpUTkJKVEl5WW1GemFXTWxNaklsTWtNbE1qSnNiMk5yWldRbE1qSWxNMEZtWVd4elpTVXlReVV5TW1keWIzVndKVEl5SlROQkpUSXlKVEl5SlRkRUpUSkRKVEl5TVRjeE16RXhOakprTlRrek4yUWxNaklsTTBFbE4wSWxNakp3WVhKbGJuUWxNaklsTTBFbE1qSWxNaklsTWtNbE1qSnNhVzVySlRJeUpUTkJKVEl5SlRJeUpUSkRKVEl5YzJoaGNHVlRkSGxzWlNVeU1pVXpRU1UzUWlVeU1tRnNjR2hoSlRJeUpUTkJNU1UzUkNVeVF5VXlNblJsZUhSQ2JHOWpheVV5TWlVelFTVTFRaVUzUWlVeU1uQnZjMmwwYVc5dUpUSXlKVE5CSlRkQ0pUSXlkeVV5TWlVelFTVXlNbmN0TWpBbE1qSWxNa01sTWpKb0pUSXlKVE5CSlRJeWFDVXlNaVV5UXlVeU1uZ2xNaklsTTBFeE1DVXlReVV5TW5rbE1qSWxNMEV3SlRkRUpUSkRKVEl5ZEdWNGRDVXlNaVV6UVNVeU1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UzUkNVeVF5VXlNblJwZEd4bEpUSXlKVE5CSlRJeUpVVTFKVGxESlRnMkpVVTFKVUpFSlVFeUpUSXlKVEpESlRJeVpHRjBZVUYwZEhKcFluVjBaWE1sTWpJbE0wRWxOVUlsTjBJbE1qSnVZVzFsSlRJeUpUTkJKVEl5SlVVMUpVSkJKVGhHSlVVMUpUaEdKVUkzSlRJeUpUSkRKVEl5YVdRbE1qSWxNMEVsTWpJeE56RXpNVEUyTW1RMU9XVTVOeVV5TWlVeVF5VXlNbU5oZEdWbmIzSjVKVEl5SlROQkpUSXlaR1ZtWVhWc2RDVXlNaVV5UXlVeU1uUjVjR1VsTWpJbE0wRWxNakp1ZFcxaVpYSWxNaklsTWtNbE1qSjJZV3gxWlNVeU1pVXpRU1V5TWlVeU1pVTNSQ1V5UXlVM1FpVXlNbTVoYldVbE1qSWxNMEVsTWpJbFJUVWxPVEFsT0VRbFJUY2xRVGNsUWpBbE1qSWxNa01sTWpKcFpDVXlNaVV6UVNVeU1qRTNNVE14TVRZeVpEVTVOVEpq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FeE5qSmtOVGxqTVRJbE1qSWxNa01sTWpKallYUmxaMjl5ZVNVeU1pVXpRU1V5TW1SbFptRjFiSFFsTWpJbE1rTWxNakowZVhCbEpUSXlKVE5CSlRJeWMzUnlhVzVuSlRJeUpUSkRKVEl5ZG1Gc2RXVWxNaklsTTBFbE1qSWxNaklsTjBRbE1rTWxOMElsTWpKdVlXMWxKVEl5SlROQkpUSXlKVVU0SlVKR0pUbEZKVVUySlRoRkpVRTFKVEl5SlRKREpUSXlhV1FsTWpJbE0wRWxNakl4TnpFek1URTJNbVExT1dRd1pTVXlNaVV5UXlVeU1tTmhkR1ZuYjNKNUpUSXlKVE5CSlRJeVpHVm1ZWFZzZENVeU1pVXlReVV5TW5SNWNHVWxNaklsTTBFbE1qSnNhVzVySlRJeUpUSkRKVEl5ZG1Gc2RXVWxNaklsTTBFbE1qSWxNaklsTjBRbE1rTWxOMElsTWpKdVlXMWxKVEl5SlROQkpUSXlKVVUwSlVKRkpVSkdKVVUzSlVGREpVSkJKVEl5SlRKREpUSXlhV1FsTWpJbE0wRWxNakl4TnpFek1URTJNbVExT1RaaU5pVXlNaVV5UXlVeU1tTmhkR1ZuYjNKNUpUSXlKVE5CSlRJeVpHVm1ZWFZzZENVeU1pVXlReVV5TW5SNWNHVWxNaklsTTBFbE1qSnpkSEpwYm1jbE1qSWxNa01sTWpKMllXeDFaU1V5TWlVelFTVXlNaVV5TWlVM1JDVTFSQ1V5UXlVeU1uQnliM0J6SlRJeUpUTkJKVGRDSlRJeWVtbHVaR1Y0SlRJeUpUTkJOaVV5UXlVeU1uY2xNaklsTTBFM01DVXlReVV5TW1nbE1qSWxNMEUzTUNVeVF5VXlNbmdsTWpJbE0wRXlPVEl1T1RFME1UYzFOREUyT1RreE5EUWxNa01sTWpKNUpUSXlKVE5CTVRrMkpUSkRKVEl5WVc1bmJHVWxNaklsTTBFd0pUZEVKVEpESlRJeWNHRjBhQ1V5TWlVelFTVTFRaVUzUWlVeU1tRmpkR2x2Ym5NbE1qSWxNMEVsTlVJbE4wSWxNako0SlRJeUpUTkJKVEl5TUNVeU1pVXlReVV5TW1GamRHbHZiaVV5TWlVelFTVXlNbTF2ZG1VbE1qSWxNa01sTWpKNUpUSXlKVE5CSlRJeWFDVXlSaklsTWpJbE4wUWxNa01sTjBJbE1qSjVNU1V5TWlVelFTVXlNaTFvSlRKR05pVXlNaVV5UXlVeU1uZ2xNaklsTTBFbE1qSjNKVEl5SlRKREpUSXlZV04wYVc5dUpUSXlKVE5CSlRJeVkzVnlkbVVsTWpJbE1rTWxNako1TWlVeU1pVXpRU1V5TWkxb0pUSkdOaVV5TWlVeVF5VXlNbmtsTWpJbE0wRWxNakpvSlRKR01pVXlNaVV5UXlVeU1uZ3hKVEl5SlROQkpUSXlNQ1V5TWlVeVF5VXlNbmd5SlRJeUpUTkJKVEl5ZHlVeU1pVTNSQ1V5UXlVM1FpVXlNbmt4SlRJeUpUTkJKVEl5YUNVeVFtZ2xNa1kySlRJeUpUSkRKVEl5ZUNVeU1pVXpRU1V5TWpBbE1qSWxNa01sTWpKaFkzUnBiMjRsTWpJbE0wRWxNakpqZFhKMlpTVXlNaVV5UXlVeU1ua3lKVEl5SlROQkpUSXlhQ1V5UW1nbE1rWTJKVEl5SlRKREpUSXllU1V5TWlVelFTVXlNbWdsTWtZeUpUSXlKVEpESlRJeWVERWxNaklsTTBFbE1qSjNKVEl5SlRKREpUSXllRElsTWpJbE0wRWxNakl3SlRJeUpUZEVKVEpESlRkQ0pUSXlZV04wYVc5dUpUSXlKVE5CSlRJeVkyeHZjMlVsTWpJbE4wUWxOVVFsTjBRbE5VUWxNa01sTWpKc2FXNWxVM1I1YkdVbE1qSWxNMEVsTjBJbE1qSnNhVzVsVjJsa2RHZ2xNaklsTTBFeUpUZEVKVEpESlRJeVkyaHBiR1J5Wlc0bE1qSWxNMEVsTlVJbE5VUWxNa01sTWpKeVpYTnBlbVZFYVhJbE1qSWxNMEVsTlVJbE1qSjBiQ1V5TWlVeVF5VXlNblJ5SlRJeUpUSkRKVEl5WW5JbE1qSWxNa01sTWpKaWJDVXlNaVUxUkNVeVF5VXlNbTVoYldVbE1qSWxNMEVsTWpKeWIzVnVaQ1V5TWlVeVF5VXlNbVpwYkd4VGRIbHNaU1V5TWlVelFTVTNRaVV5TW1OdmJHOXlKVEl5SlROQkpUSXlNalUxSlRKRE1qVTFKVEpETWpVMUpUSXlKVEpESlRJeWRIbHdaU1V5TWlVelFTVXlNbk52Ykdsa0pUSXlKVGRFSlRKREpUSXlZWFIwY21saWRYUmxKVEl5SlROQkpUZENKVEl5WTI5dWRHRnBibVZ5SlRJeUpUTkJabUZzYzJVbE1rTWxNakp5YjNSaGRHRmliR1VsTWpJbE0wRjBjblZsSlRKREpUSXlkbWx6YVdKc1pTVXlNaVV6UVhSeWRXVWxNa01sTWpKamIyeHNZWEJ6WVdKc1pTVXlNaVV6UVdaaGJITmxKVEpESlRJeVkyOXNiR0Z3YzJWa0pUSXlKVE5CWm1Gc2MyVWxNa01sTWpKc2FXNXJZV0pzWlNVeU1pVXpRWFJ5ZFdVbE1rTWxNakp0WVhKclpYSlBabVp6WlhRbE1qSWxNMEUxSlRkRUpUSkRKVEl5YVdRbE1qSWxNMEVsTWpJeE56RXpNVEUyTW1RMU9UTTNaQ1V5TWlVeVF5VXlNbU5oZEdWbmIzSjVKVEl5SlROQkpUSXlZbUZ6YVdNbE1qSWxNa01sTWpKc2IyTnJaV1FsTWpJbE0wRm1ZV3h6WlNVeVF5VXlNbWR5YjNWd0pUSXlKVE5CSlRJeUpUSXlKVGRFSlRKREpUSXlNVGN4TXpFeFpXSXpOR0ptTmpnbE1qSWxNMEVsTjBJbE1qSndZWEpsYm5RbE1qSWxNMEVsTWpJbE1qSWxNa01sTWpKc2FXNXJKVEl5SlROQkpUSXlKVEl5SlRKREpUSXljMmhoY0dWVGRIbHNaU1V5TWlVelFTVTNRaVV5TW1Gc2NHaGhKVEl5SlROQk1TVTNSQ1V5UXlVeU1uUmxlSFJDYkc5amF5VXlNaVV6UVNVMVFp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M1JDVXlReVV5TW5ScGRHeGxKVEl5SlROQkpUSXlKVEl5SlRKREpUSXlaR0YwWVVGMGRISnBZblYwWlhNbE1qSWxNMEVsTlVJbE5VUWxNa01sTWpKd2NtOXdjeVV5TWlVelFTVTNRaVV5TW5wcGJtUmxlQ1V5TWlVelFURTJKVEpESlRJeWR5VXlNaVV6UVRRNUpUSkRKVEl5YUNVeU1pVXpRVFE1SlRKREpUSXllQ1V5TWlVelFUUTVNU1V5UXlVeU1tRnVaMnhsSlRJeUpUTkJNQ1V5UXlVeU1ua2xNaklsTTBFeU5EY3VOU1UzUkNVeVF5VXlNbkJoZEdnbE1qSWxNMEVsTlVJbE4wSWxNakpzYVc1bFUzUjViR1VsTWpJbE0wRWxOMElsTWpKc2FXNWxWMmxrZEdnbE1qSWxNMEV3SlRkRUpUSkRKVEl5WVdOMGFXOXVjeVV5TWlVelFTVTFRaVUzUWlVeU1uZ2xNaklsTTBFbE1qSXdKVEl5SlRKREpUSXlZV04wYVc5dUpUSXlKVE5CSlRJeWJXOTJaU1V5TWlVeVF5VXlNbmtsTWpJbE0wRWxNakl3SlRJeUpUZEVKVEpESlRkQ0pUSXllQ1V5TWlVelFTVXlNbmNsTWpJbE1rTWxNakpoWTNScGIyNGxNaklsTTBFbE1qSnNhVzVsSlRJeUpUSkRKVEl5ZVNVeU1pVXpRU1V5TWpBbE1qSWxOMFFsTWtNbE4wSWxNako0SlRJeUpUTkJKVEl5ZHlVeU1pVXlReVV5TW1GamRHbHZiaVV5TWlVelFTVXlNbXhwYm1VbE1qSWxNa01sTWpKNUpUSXlKVE5CSlRJeWFDVXlNaVUzUkNVeVF5VTNRaVV5TW5nbE1qSWxNMEVsTWpJd0pUSXlKVEpESlRJeVlXTjBhVzl1SlRJeUpUTkJKVEl5YkdsdVpTVXlNaVV5UXlVeU1ua2xNaklsTTBFbE1qSm9KVEl5SlRkRUpUSkRKVGRDSlRJeVlXTjBhVzl1SlRJeUpUTkJKVEl5WTJ4dmMyVWxNaklsTjBRbE5VUWxOMFFsTlVRbE1rTWxNakpzYVc1bFUzUjViR1VsTWpJbE0wRWxOMElsTjBRbE1rTWxNakpqYUdsc1pISmxiaVV5TWlVelFTVTFRaVUxUkNVeVF5VXlNbkpsYzJsNlpVUnBjaVV5TWlVelFTVTFRaVV5TW5Sc0pUSXlKVEpESlRJeWRISWxNaklsTWtNbE1qSmljaVV5TWlVeVF5VXlNbUpzSlRJeUpUVkVKVEpESlRJeWJtRnRaU1V5TWlVelFTVXlNbk4wWVc1a1lYSmtTVzFoWjJVbE1qSWxNa01sTWpKbWFXeHNVM1I1YkdVbE1qSWxNMEVsTjBJbE1qSnBiV0ZuWlZjbE1qSWxNMEV4T1RJbE1rTWxNakprYVhOd2JHRjVKVEl5SlROQkpUSXljM1J5WlhSamFDVXlNaVV5UXlVeU1tbHRZV2RsU0NVeU1pVXpRVEU1TWlVeVF5VXlNblI1Y0dVbE1qSWxNMEVsTWpKcGJXRm5aU1V5TWlVeVF5VXlNbVpwYkdWSlpDVXlNaVV6UVNVeU1taDBkSEFsTTBFbE1rWWxNa1pqWkc0dWNISnZZMlZ6YzI5dUxtTnZiU1V5UmpWbE4ySXdOVFk1WlRSaU1ETmlPVGsyTlRNelpEazFNeVV6Um1VbE0wUXhOVGcxTVRJME1qRTNKVEkyZEc5clpXNGxNMFIwY21oSk1FSlpPRkZtVm5KSlIyNDVia1ZPYjNBMlNrRmpObXcxYmxwMWVHaHFVVFl5VldaTkpUTkJUbDlrVjJaWmNHZGhPVkZJVlhoS2QwZDFhRGhaYTNCTmEybE5KVE5FSlRJeUpUZEVKVEpESlRJeVlYUjBjbWxpZFhSbEpUSXlKVE5CSlRkQ0pUSXlZMjl1ZEdGcGJtVnlKVEl5SlROQlptRnNjMlVsTWtNbE1qSnliM1JoZEdGaWJHVWxNaklsTTBGMGNuVmxKVEpESlRJeWRtbHphV0pzWlNVeU1pVXpRV1poYkhObEpUSkRKVEl5WTI5c2JHRndjMkZpYkdVbE1qSWxNMEZtWVd4elpTVXlReVV5TW1OdmJHeGhjSE5sWkNVeU1pVXpRV1poYkhObEpUSkRKVEl5YkdsdWEyRmliR1VsTWpJbE0wRjBjblZsSlRKREpUSXliV0Z5YTJWeVQyWm1jMlYwSlRJeUpUTkJOU1UzUkNVeVF5VXlNbWxrSlRJeUpUTkJKVEl5TVRjeE16RXhaV0l6TkdKbU5qZ2xNaklsTWtNbE1qSmpZWFJsWjI5eWVTVXlNaVV6UVNVeU1uTjBZVzVrWVhKa0pUSXlKVEpESlRJeWJHOWphMlZrSlRJeUpUTkJabUZzYzJVbE1rTWxNakpuY205MWNDVXlNaVV6UVNVeU1pVXlNaVUzUkNVeVF5VXlNakUzTVRNeE1XTTNNak16Wm1NMUpUSXlKVE5CSlRkQ0pUSXljR0Z5Wlc1MEpUSXlKVE5CSlRJeUpUSXlKVEpESlRJeWJHbHVheVV5TWlVelFTVXlNaVV5TWlVeVF5VXlNbk5vWVhCbFUzUjViR1VsTWpJbE0wRWxOMElsTWpKaGJIQm9ZU1V5TWlVelFUQXVOU1UzUkNVeVF5VXlNblJsZUhSQ2JHOWpheVV5TWlVelFTVTFRaVUzUWlVeU1uQnZjMmwwYVc5dUpUSXlKVE5CSlRkQ0pUSXlkeVV5TWlVelFTVXlNbmN0TWpBbE1qSWxNa01sTWpKb0pUSXlKVE5CSlRJeWFDVXlNaVV5UXlVeU1uZ2xNaklsTTBFeE1DVXlReVV5TW5rbE1qSWxNMEV3SlRkRUpUSkRKVEl5ZEdWNGRDVXlNaVV6UVNVeU1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UzUkNVeVF5VXlNblJwZEd4bEpUSXlKVE5CSlRJeUpVVTFKVGxESlRnMkpVVTFKVUpFSlVFeUpUSXlKVEpESlRJeVpHRjBZVUYwZEhKcFluVjBaWE1sTWpJbE0wRWxOVUlsTjBJbE1qSnVZVzFsSlRJeUpUTkJKVEl5SlVVMUpVSkJKVGhHSlVVMUpUaEdKVUkzSlRJeUpUSkRKVEl5YVdRbE1qSWxNMEVsTWpJeE56RXpNVEZqTnpNME9UZzFOU1V5TWlVeVF5VXlNbU5oZEdWbmIzSjVKVEl5SlROQkpUSXlaR1ZtWVhWc2RDVXlNaVV5UXlVeU1uUjVjR1VsTWpJbE0wRWxNakp1ZFcxaVpYSWxNaklsTWtNbE1qSjJZV3gxWlNVeU1pVXpRU1V5TWlVeU1pVTNSQ1V5UXlVM1FpVXlNbTVoYldVbE1qSWxNMEVsTWpJbFJUVWxPVEFsT0VRbFJUY2xRVGNsUWpBbE1qSWxNa01sTWpKcFpDVXlNaVV6UVNVeU1qRTNNVE14TVdNM016UTVOamt5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FeFl6Y3pORGxsWXpnbE1qSWxNa01sTWpKallYUmxaMjl5ZVNVeU1pVXpRU1V5TW1SbFptRjFiSFFsTWpJbE1rTWxNakowZVhCbEpUSXlKVE5CSlRJeWMzUnlhVzVuSlRJeUpUSkRKVEl5ZG1Gc2RXVWxNaklsTTBFbE1qSWxNaklsTjBRbE1rTWxOMElsTWpKdVlXMWxKVEl5SlROQkpUSXlKVVU0SlVKR0pUbEZKVVUySlRoRkpVRTFKVEl5SlRKREpUSXlhV1FsTWpJbE0wRWxNakl4TnpFek1URmpOek0wT1RNMFpDVXlNaVV5UXlVeU1tTmhkR1ZuYjNKNUpUSXlKVE5CSlRJeVpHVm1ZWFZzZENVeU1pVXlReVV5TW5SNWNHVWxNaklsTTBFbE1qSnNhVzVySlRJeUpUSkRKVEl5ZG1Gc2RXVWxNaklsTTBFbE1qSWxNaklsTjBRbE1rTWxOMElsTWpKdVlXMWxKVEl5SlROQkpUSXlKVVUwSlVKRkpVSkdKVVUzSlVGREpVSkJKVEl5SlRKREpUSXlhV1FsTWpJbE0wRWxNakl4TnpFek1URmpOek0wT1RneU5pVXlNaVV5UXlVeU1tTmhkR1ZuYjNKNUpUSXlKVE5CSlRJeVpHVm1ZWFZzZENVeU1pVXlReVV5TW5SNWNHVWxNaklsTTBFbE1qSnpkSEpwYm1jbE1qSWxNa01sTWpKMllXeDFaU1V5TWlVelFTVXlNaVV5TWlVM1JDVTFSQ1V5UXlVeU1uQnliM0J6SlRJeUpUTkJKVGRDSlRJeWVtbHVaR1Y0SlRJeUpUTkJNVEVsTWtNbE1qSjNKVEl5SlROQk5URXVNalV5TkRneU1qSTNPVEV6TlRZbE1rTWxNakpvSlRJeUpUTkJNakFsTWtNbE1qSjRKVEl5SlROQk1qazNMalV6Tnprek5ETXdNekF6TkRZMkpUSkRKVEl5ZVNVeU1pVXpRVFUwTnlVeVF5VXlNbUZ1WjJ4bEpUSXlKVE5CTUNVM1JDVXlReVV5TW5CaGRHZ2xNaklsTTBFbE5VSWxOMElsTWpKaFkzUnBiMjV6SlRJeUpUTkJKVFZDSlRkQ0pUSXllQ1V5TWlVelFTVXlNakFsTWpJbE1rTWxNakpoWTNScGIyNGxNaklsTTBFbE1qSnRiM1psSlRJeUpUSkRKVEl5ZVNVeU1pVXpRU1V5TW1nbE1rWXlKVEl5SlRkRUpUSkRKVGRDSlRJeWVURWxNaklsTTBFbE1qSXRhQ1V5UmpZbE1qSWxNa01sTWpKNEpUSXlKVE5CSlRJeWR5VXlNaVV5UXlVeU1tRmpkR2x2YmlVeU1pVXpRU1V5TW1OMWNuWmxKVEl5SlRKREpUSXllVElsTWpJbE0wRWxNakl0YUNVeVJqWWxNaklsTWtNbE1qSjVKVEl5SlROQkpUSXlhQ1V5UmpJbE1qSWxNa01sTWpKNE1TVXlNaVV6UVNVeU1qQWxNaklsTWtNbE1qSjRNaVV5TWlVelFTVXlNbmNsTWpJbE4wUWxNa01sTjBJbE1qSjVNU1V5TWlVelFTVXlNbWdsTWtKb0pUSkdOaVV5TWlVeVF5VXlNbmdsTWpJbE0wRWxNakl3SlRJeUpUSkRKVEl5WVdOMGFXOXVKVEl5SlROQkpUSXlZM1Z5ZG1VbE1qSWxNa01sTWpKNU1pVXlNaVV6UVNVeU1tZ2xNa0pvSlRKR05pVXlNaVV5UXlVeU1ua2xNaklsTTBFbE1qSm9KVEpHTWlVeU1pVXlReVV5TW5neEpUSXlKVE5CSlRJeWR5VXlNaVV5UXlVeU1uZ3lKVEl5SlROQkpUSXlNQ1V5TWlVM1JDVXlReVUzUWlVeU1tRmpkR2x2YmlVeU1pVXpRU1V5TW1Oc2IzTmxKVEl5SlRkRUpUVkVKVGRFSlRWRUpUSkRKVEl5YkdsdVpWTjBlV3hsSlRJeUpUTkJKVGRDSlRJeWJHbHVaVmRwWkhSb0pUSXlKVE5CTUNVM1JDVXlReVV5TW1Ob2FXeGtjbVZ1SlRJeUpUTkJKVFZDSlRWRUpUSkRKVEl5Y21WemFYcGxSR2x5SlRJeUpUTkJKVFZDSlRJeWRHd2xNaklsTWtNbE1qSjBjaVV5TWlVeVF5VXlNbUp5SlRJeUpUSkRKVEl5WW13bE1qSWxOVVFsTWtNbE1qSnVZVzFsSlRJeUpUTkJKVEl5Y205MWJtUWxNaklsTWtNbE1qSm1hV3hzVTNSNWJHVWxNaklsTTBFbE4wSWxNakpqYjJ4dmNpVXlNaVV6UVNVeU1qa3lKVEpET1RJbE1rTTVNaVV5TWlVeVF5VXlNblI1Y0dVbE1qSWxNMEVsTWpKemIyeHBa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FeFl6Y3lNek5tWXpVbE1qSWxNa01sTWpKallYUmxaMjl5ZVNVeU1pVXpRU1V5TW1KaGMybGpKVEl5SlRKREpUSXliRzlqYTJWa0pUSXlKVE5CWm1Gc2MyVWxNa01sTWpKbmNtOTFjQ1V5TWlVelFTVXlNaVV5TWlVM1JDVXlReVV5TWpFM01UTXhNVGMzWlRneE1XWmpKVEl5SlROQkpUZENKVEl5Y0dGeVpXNTBKVEl5SlROQkpUSXlKVEl5SlRKREpUSXliR2x1YXlVeU1pVXpRU1V5TWlVeU1pVXlReVV5TW5Ob1lYQmxVM1I1YkdVbE1qSWxNMEVsTjBJbE1qSmhiSEJvWVNVeU1pVXpRVEF1TlNVM1JDVXlReVV5TW5SbGVIUkNiRzlqYXlVeU1pVXpRU1UxUWlVM1FpVXlNbkJ2YzJsMGFXOXVKVEl5SlROQkpUZENKVEl5ZHlVeU1pVXpRU1V5TW5jdE1qQWxNaklsTWtNbE1qSm9KVEl5SlROQkpUSXlhQ1V5TWlVeVF5VXlNbmdsTWpJbE0wRXhNQ1V5UXlVeU1ua2xNaklsTTBFd0pUZEVKVEpESlRJeWRHVjRkQ1V5TWlVelFTVXlN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XlReVV5TW1admJuUlRkSGxzWlNVeU1pVXpRU1UzUWlVM1JDVXlReVV5TW5ScGRHeGxKVEl5SlROQkpUSXlKVVUxSlRsREpUZzJKVVUxSlVKRUpVRXlKVEl5SlRKREpUSXlaR0YwWVVGMGRISnBZblYwWlhNbE1qSWxNMEVsTlVJbE4wSWxNakp1WVcxbEpUSXlKVE5CSlRJeUpVVTFKVUpCSlRoR0pVVTFKVGhHSlVJM0pUSXlKVEpESlRJeWFXUWxNaklsTTBFbE1qSXhOekV6TVRFM04yWm1NRE5sTVNVeU1pVXlReVV5TW1OaGRHVm5iM0o1SlRJeUpUTkJKVEl5WkdWbVlYVnNkQ1V5TWlVeVF5VXlNblI1Y0dVbE1qSWxNMEVsTWpKdWRXMWlaWElsTWpJbE1rTWxNakoyWVd4MVpTVXlNaVV6UVNVeU1pVXlNaVUzUkNVeVF5VTNRaVV5TW01aGJXVWxNaklsTTBFbE1qSWxSVFVsT1RBbE9FUWxSVGNsUVRjbFFqQWxNaklsTWtNbE1qSnBaQ1V5TWlVelFTVXlNakUzTVRNeE1UYzNabVl3TVdRNUpUSXlKVEpESlRJeVkyRjBaV2R2Y25rbE1qSWxNMEVsTWpKa1pXWmhkV3gwSlRJeUpUSkRKVEl5ZEhsd1pTVXlNaVV6UVNVeU1uTjBjbWx1WnlVeU1pVXlReVV5TW5aaGJIVmxKVEl5SlROQkpUSXlKVEl5SlRkRUpUSkRKVGRDSlRJeWJtRnRaU1V5TWlVelFTVXlNaVZGTmlVNE9TVTRNQ1ZGTmlVNVF5VTRPU1ZGT0NVNE1DVTROU1V5TWlVeVF5VXlNbWxrSlRJeUpUTkJKVEl5TVRjeE16RXhOemRtWmpCaU5tRWxNaklsTWtNbE1qSmpZWFJsWjI5eWVTVXlNaVV6UVNVeU1tUmxabUYxYkhRbE1qSWxNa01sTWpKMGVYQmxKVEl5SlROQkpUSXljM1J5YVc1bkpUSXlKVEpESlRJeWRtRnNkV1VsTWpJbE0wRWxNaklsTWpJbE4wUWxNa01sTjBJbE1qSnVZVzFsSlRJeUpUTkJKVEl5SlVVNEpVSkdKVGxGSlVVMkpUaEZKVUUxSlRJeUpUSkRKVEl5YVdRbE1qSWxNMEVsTWpJeE56RXpNVEUzTjJabU1ETTRNaVV5TWlVeVF5VXlNbU5oZEdWbmIzSjVKVEl5SlROQkpUSXlaR1ZtWVhWc2RDVXlNaVV5UXlVeU1uUjVjR1VsTWpJbE0wRWxNakpzYVc1ckpUSXlKVEpESlRJeWRtRnNkV1VsTWpJbE0wRWxNaklsTWpJbE4wUWxNa01sTjBJbE1qSnVZVzFsSlRJeUpUTkJKVEl5SlVVMEpVSkZKVUpHSlVVM0pVRkRKVUpCSlRJeUpUSkRKVEl5YVdRbE1qSWxNMEVsTWpJeE56RXpNVEUzTjJabU1EWmlOeVV5TWlVeVF5VXlNbU5oZEdWbmIzSjVKVEl5SlROQkpUSXlaR1ZtWVhWc2RDVXlNaVV5UXlVeU1uUjVjR1VsTWpJbE0wRWxNakp6ZEhKcGJtY2xNaklsTWtNbE1qSjJZV3gxWlNVeU1pVXpRU1V5TWlVeU1pVTNSQ1UxUkNVeVF5VXlNbkJ5YjNCekpUSXlKVE5CSlRkQ0pUSXllbWx1WkdWNEpUSXlKVE5CTlNVeVF5VXlNbmNsTWpJbE0wRXpPQ1V5UXlVeU1tZ2xNaklsTTBFeU1DVXlReVV5TW5nbE1qSWxNMEV6TVRJbE1rTWxNako1SlRJeUpUTkJNalV3SlRKREpUSXlZVzVuYkdVbE1qSWxNMEV3SlRkRUpUSkRKVEl5Y0dGMGFDVXlNaVV6UVNVMVFpVTNRaVV5TW1GamRHbHZibk1sTWpJbE0wRWxOVUlsTjBJbE1qSjRKVEl5SlROQkpUSXlNQ1V5TWlVeVF5VXlNbUZqZEdsdmJpVXlNaVV6UVNVeU1tMXZkbVVsTWpJbE1rTWxNako1SlRJeUpUTkJKVEl5YUNVeVJqSWxNaklsTjBRbE1rTWxOMElsTWpKNU1TVXlNaVV6UVNVeU1pMW9KVEpHTmlVeU1pVXlReVV5TW5nbE1qSWxNMEVsTWpKM0pUSXlKVEpESlRJeVlXTjBhVzl1SlRJeUpUTkJKVEl5WTNWeWRtVWxNaklsTWtNbE1qSjVNaVV5TWlVelFTVXlNaTFvSlRKR05pVXlNaVV5UXlVeU1ua2xNaklsTTBFbE1qSm9KVEpHTWlVeU1pVXlReVV5TW5neEpUSXlKVE5CSlRJeU1DVXlNaVV5UXlVeU1uZ3lKVEl5SlROQkpUSXlkeVV5TWlVM1JDVXlReVUzUWlVeU1ua3hKVEl5SlROQkpUSXlhQ1V5UW1nbE1rWTJKVEl5SlRKREpUSXllQ1V5TWlVelFTVXlNakFsTWpJbE1rTWxNakpoWTNScGIyNGxNaklsTTBFbE1qSmpkWEoyWlNVeU1pVXlReVV5TW5reUpUSXlKVE5CSlRJeWFDVXlRbWdsTWtZMkpUSXlKVEpESlRJeWVTVXlNaVV6UVNVeU1tZ2xNa1l5SlRJeUpUSkRKVEl5ZURFbE1qSWxNMEVsTWpKM0pUSXlKVEpESlRJeWVESWxNaklsTTBFbE1qSXdKVEl5SlRkRUpUSkRKVGRDSlRJeVlXTjBhVzl1SlRJeUpUTkJKVEl5WTJ4dmMyVWxNaklsTjBRbE5VUWxOMFFsTlVRbE1rTWxNakpzYVc1bFUzUjViR1VsTWpJbE0wRWxOMElsTWpKc2FXNWxWMmxrZEdnbE1qSWxNMEV3SlRkRUpUSkRKVEl5WTJocGJHUnlaVzRsTWpJbE0wRWxOVUlsTlVRbE1rTWxNakp5WlhOcGVtVkVhWElsTWpJbE0wRWxOVUlsTWpKMGJDVXlNaVV5UXlVeU1uUnlKVEl5SlRKREpUSXlZbklsTWpJbE1rTWxNakppYkNVeU1pVTFSQ1V5UXlVeU1tNWhiV1VsTWpJbE0wRWxNakp5YjNWdVpDVXlNaVV5UXlVeU1tWnBiR3hUZEhsc1pTVXlNaVV6UVNVM1FpVXlNbU52Ykc5eUpUSXlKVE5CSlRJeU9USWxNa001TWlVeVF6a3lKVEl5SlRKREpUSXlkSGx3WlNVeU1pVXpRU1V5TW5OdmJHbGtKVEl5SlRkRUpUSkRKVEl5WVhSMGNtbGlkWFJsSlRJeUpUTkJKVGRDSlRJeVkyOXVkR0ZwYm1WeUpUSXlKVE5CWm1Gc2MyVWxNa01sTWpKeWIzUmhkR0ZpYkdVbE1qSWxNMEYwY25WbEpUSkRKVEl5ZG1semFXSnNaU1V5TWlVelFYUnlkV1VsTWtNbE1qSmpiMnhzWVhCellXSnNaU1V5TWlVelFXWmhiSE5sSlRKREpUSXlZMjlzYkdGd2MyVmtKVEl5SlROQlptRnNjMlVsTWtNbE1qSnNhVzVyWVdKc1pTVXlNaVV6UVhSeWRXVWxNa01sTWpKdFlYSnJaWEpQWm1aelpYUWxNaklsTTBFMUpUZEVKVEpESlRJeWFXUWxNaklsTTBFbE1qSXhOekV6TVRFM04yVTRNVEZtWXlVeU1pVXlReVV5TW1OaGRHVm5iM0o1SlRJeUpUTkJKVEl5WW1GemFXTWxNaklsTWtNbE1qSnNiMk5yWldRbE1qSWxNMEZtWVd4elpTVXlReVV5TW1keWIzVndKVEl5SlROQkpUSXlKVEl5SlRkRUpUSkRKVEl5TVRjeE16RXlNR1ZtTVdGbVpXSWxNaklsTTBFbE4wSWxNakp3WVhKbGJuUWxNaklsTTBFbE1qSWxNaklsTWtNbE1qSnNhVzVySlRJeUpUTkJKVEl5SlRJeUpUSkRKVEl5YzJoaGNHVlRkSGxzWlNVeU1pVXpRU1UzUWlVeU1tRnNjR2hoSlRJeUpUTkJNU1UzUkNVeVF5VXlNblJsZUhSQ2JHOWpheVV5TWlVelFTVTFRaVUzUWlVeU1uQnZjMmwwYVc5dUpUSXlKVE5CSlRkQ0pUSXlkeVV5TWlVelFTVXlNbmN0TWpBbE1qSWxNa01sTWpKb0pUSXlKVE5CSlRJeWFDVXlNaVV5UXlVeU1uZ2xNaklsTTBFeE1DVXlReVV5TW5rbE1qSWxNMEV3SlRkRUpUSkRKVEl5ZEdWNGRDVXlNaVV6UVNVeU1qUW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1rTWxNakptYjI1MFUzUjViR1VsTWpJbE0wRWxOMElsTWpKamIyeHZjaVV5TWlVelFTVXlNakkxTlNVeVF6STFOU1V5UXpJMU5TVXlNaVV5UXlVeU1uTnBlbVVsTWpJbE0wRXpOU1UzUkNVeVF5VXlNblJwZEd4bEpUSXlKVE5CSlRJeUpVVTFKVGxESlRnMkpVVTFKVUpFSlVFeUpUSXlKVEpESlRJeVpHRjBZVUYwZEhKcFluVjBaWE1sTWpJbE0wRWxOVUlsTjBJbE1qSnVZVzFsSlRJeUpUTkJKVEl5SlVVMUpVSkJKVGhHSlVVMUpUaEdKVUkzSlRJeUpUSkRKVEl5YVdRbE1qSWxNMEVsTWpJeE56RXpNVEl3WmpBM1pUY3dZU1V5TWlVeVF5VXlNbU5oZEdWbmIzSjVKVEl5SlROQkpUSXlaR1ZtWVhWc2RDVXlNaVV5UXlVeU1uUjVjR1VsTWpJbE0wRWxNakp1ZFcxaVpYSWxNaklsTWtNbE1qSjJZV3gxWlNVeU1pVXpRU1V5TWlVeU1pVTNSQ1V5UXlVM1FpVXlNbTVoYldVbE1qSWxNMEVsTWpJbFJUVWxPVEFsT0VRbFJUY2xRVGNsUWpBbE1qSWxNa01sTWpKcFpDVXlNaVV6UVNVeU1qRTNNVE14TWpCbU1EZGxabUpoSlRJeUpUSkRKVEl5WTJGMFpXZHZjbmtsTWpJbE0wRWxNakprWldaaGRXeDBKVEl5SlRKREpUSXlkSGx3WlNVeU1pVXpRU1V5TW5OMGNtbHVaeVV5TWlVeVF5VXlNblpoYkhWbEpUSXlKVE5CSlRJeUpUSXlKVGRFSlRKREpUZENKVEl5Ym1GdFpTVXlNaVV6UVNVeU1pVkZOaVU0T1NVNE1DVkZOaVU1UXlVNE9TVkZPQ1U0TUNVNE5TVXlNaVV5UXlVeU1tbGtKVEl5SlROQkpUSXlNVGN4TXpFeU1HWXdOMlUxTlRFbE1qSWxNa01sTWpKallYUmxaMjl5ZVNVeU1pVXpRU1V5TW1SbFptRjFiSFFsTWpJbE1rTWxNakowZVhCbEpUSXlKVE5CSlRJeWMzUnlhVzVuSlRJeUpUSkRKVEl5ZG1Gc2RXVWxNaklsTTBFbE1qSWxNaklsTjBRbE1rTWxOMElsTWpKdVlXMWxKVEl5SlROQkpUSXlKVVU0SlVKR0pUbEZKVVUySlRoRkpVRTFKVEl5SlRKREpUSXlhV1FsTWpJbE0wRWxNakl4TnpFek1USXdaakEzWlRNMVpDVXlNaVV5UXlVeU1tTmhkR1ZuYjNKNUpUSXlKVE5CSlRJeVpHVm1ZWFZzZENVeU1pVXlReVV5TW5SNWNHVWxNaklsTTBFbE1qSnNhVzVySlRJeUpUSkRKVEl5ZG1Gc2RXVWxNaklsTTBFbE1qSWxNaklsTjBRbE1rTWxOMElsTWpKdVlXMWxKVEl5SlROQkpUSXlKVVUwSlVKRkpVSkdKVVUzSlVGREpVSkJKVEl5SlRKREpUSXlhV1FsTWpJbE0wRWxNakl4TnpFek1USXdaakEzWlRnMk1TVXlNaVV5UXlVeU1tTmhkR1ZuYjNKNUpUSXlKVE5CSlRJeVpHVm1ZWFZzZENVeU1pVXlReVV5TW5SNWNHVWxNaklsTTBFbE1qSnpkSEpwYm1jbE1qSWxNa01sTWpKMllXeDFaU1V5TWlVelFTVXlNaVV5TWlVM1JDVTFSQ1V5UXlVeU1uQnliM0J6SlRJeUpUTkJKVGRDSlRJeWVtbHVaR1Y0SlRJeUpUTkJNamdsTWtNbE1qSjNKVEl5SlROQk5qQXVOU1V5UXlVeU1tZ2xNaklsTTBFMk1TVXlReVV5TW5nbE1qSWxNMEV6T0RndU1qUXlOVFV6TXpFMk1qVTVNeVV5UXlVeU1ua2xNaklsTTBFMk5ERXVOU1V5UXlVeU1tRnVaMnhsSlRJeUpUTkJNQ1UzUkNVeVF5VXlNbkJoZEdnbE1qSWxNMEVsTlVJbE4wSWxNakpoWTNScGIyNXpKVEl5SlROQkpUVkNKVGRDSlRJeWVDVXlNaVV6UVNVeU1qQWxNaklsTWtNbE1qSmhZM1JwYjI0bE1qSWxNMEVsTWpKdGIzWmxKVEl5SlRKREpUSXllU1V5TWlVelFTVXlNbWdsTWtZeUpUSXlKVGRFSlRKREpUZENKVEl5ZVRFbE1qSWxNMEVsTWpJdGFDVXlSallsTWpJbE1rTWxNako0SlRJeUpUTkJKVEl5ZHlVeU1pVXlReVV5TW1GamRHbHZiaVV5TWlVelFTVXlNbU4xY25abEpUSXlKVEpESlRJeWVUSWxNaklsTTBFbE1qSXRhQ1V5UmpZbE1qSWxNa01sTWpKNUpUSXlKVE5CSlRJeWFDVXlSaklsTWpJbE1rTWxNako0TVNVeU1pVXpRU1V5TWpBbE1qSWxNa01sTWpKNE1pVXlNaVV6UVNVeU1uY2xNaklsTjBRbE1rTWxOMElsTWpKNU1TVXlNaVV6UVNVeU1tZ2xNa0pvSlRKR05pVXlNaVV5UXlVeU1uZ2xNaklsTTBFbE1qSXdKVEl5SlRKREpUSXlZV04wYVc5dUpUSXlKVE5CSlRJeVkzVnlkbVVsTWpJbE1rTWxNako1TWlVeU1pVXpRU1V5TW1nbE1rSm9KVEpHTmlVeU1pVXlReVV5TW5rbE1qSWxNMEVsTWpKb0pUSkdNaVV5TWlVeVF5VXlNbmd4SlRJeUpUTkJKVEl5ZHlVeU1pVXlReVV5TW5neUpUSXlKVE5CSlRJeU1DVXlNaVUzUkNVeVF5VTNRaVV5TW1GamRHbHZiaVV5TWlVelFTVXlNbU5zYjNObEpUSXlKVGRFSlRWRUpUZEVKVFZFSlRKREpUSXliR2x1WlZOMGVXeGxKVEl5SlROQkpUZENKVEl5YkdsdVpWZHBaSFJvSlRJeUpUTkJNQ1UzUkNVeVF5VXlNbU5vYVd4a2NtVnVKVEl5SlROQkpUVkNKVFZFSlRKREpUSXljbVZ6YVhwbFJHbHlKVEl5SlROQkpUVkNKVEl5ZEd3bE1qSWxNa01sTWpKMGNpVXlNaVV5UXlVeU1tSnlKVEl5SlRKREpUSXlZbXdsTWpJbE5VUWxNa01sTWpKdVlXMWxKVEl5SlROQkpUSXljbTkxYm1RbE1qSWxNa01sTWpKbWFXeHNVM1I1YkdVbE1qSWxNMEVsTjBJbE1qSmpiMnh2Y2lVeU1pVXpRU1V5TWpFek1DVXlRekl3TmlVeVF6RTVNeVV5TWlVeVF5VXlNblI1Y0dVbE1qSWxNMEVsTWpKemIyeHBa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FeU1HVm1NV0ZtWldJbE1qSWxNa01sTWpKallYUmxaMjl5ZVNVeU1pVXpRU1V5TW1KaGMybGpKVEl5SlRKREpUSXliRzlqYTJWa0pUSXlKVE5CWm1Gc2MyVWxNa01sTWpKbmNtOTFjQ1V5TWlVelFTVXlNaVV5TWlVM1JDVXlReVV5TWpFM01UTXhNakJsWmpGaE1HWWxNaklsTTBFbE4wSWxNakp3WVhKbGJuUWxNaklsTTBFbE1qSWxNaklsTWtNbE1qSnNhVzVySlRJeUpUTkJKVEl5SlRJeUpUSkRKVEl5YzJoaGNHVlRkSGxzWlNVeU1pVXpRU1UzUWlVeU1tRnNjR2hoSlRJeUpUTkJNQzQxSlRkRUpUSkRKVEl5ZEdWNGRFSnNiMk5ySlRJeUpUTkJKVFZDSlRkQ0pUSXljRzl6YVhScGIyNGxNaklsTTBFbE4wSWxNakozSlRJeUpUTkJKVEl5ZHkweU1DVXlNaVV5UXlVeU1tZ2xNaklsTTBFbE1qSm9KVEl5SlRKREpUSXllQ1V5TWlVelFURXdKVEpESlRJeWVTVXlNaVV6UVRBbE4wUWxNa01sTWpKMFpYaDBKVEl5SlROQkpUSXl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kRUpUSkRKVEl5ZEdsMGJHVWxNaklsTTBFbE1qSWxSVFVsT1VNbE9EWWxSVFVsUWtRbFFUSWxNaklsTWtNbE1qSmtZWFJoUVhSMGNtbGlkWFJsY3lVeU1pVXpRU1UxUWlVM1FpVXlNbTVoYldVbE1qSWxNMEVsTWpJbFJUVWxRa0VsT0VZbFJUVWxPRVlsUWpjbE1qSWxNa01sTWpKcFpDVXlNaVV6UVNVeU1qRTNNVE14TWpCbU1EZGtOR000SlRJeUpUSkRKVEl5WTJGMFpXZHZjbmtsTWpJbE0wRWxNakprWldaaGRXeDBKVEl5SlRKREpUSXlkSGx3WlNVeU1pVXpRU1V5TW01MWJXSmxjaVV5TWlVeVF5VXlNblpoYkhWbEpUSXlKVE5CSlRJeUpUSXlKVGRFSlRKREpUZENKVEl5Ym1GdFpTVXlNaVV6UVNVeU1pVkZOU1U1TUNVNFJDVkZOeVZCTnlWQ01DVXlNaVV5UXlVeU1tbGtKVEl5SlROQkpUSXlNVGN4TXpFeU1HWXdOMlE1TVRV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1USXdaakEzWkRBNE55VXlNaVV5UXlVeU1tTmhkR1ZuYjNKNUpUSXlKVE5CSlRJeVpHVm1ZWFZzZENVeU1pVXlReVV5TW5SNWNHVWxNaklsTTBFbE1qSnpkSEpwYm1jbE1qSWxNa01sTWpKMllXeDFaU1V5TWlVelFTVXlNaVV5TWlVM1JDVXlReVUzUWlVeU1tNWhiV1VsTWpJbE0wRWxNaklsUlRnbFFrWWxPVVVsUlRZbE9FVWxRVFVsTWpJbE1rTWxNakpwWkNVeU1pVXpRU1V5TWpFM01UTXhNakJtTURka01XRTVKVEl5SlRKREpUSXlZMkYwWldkdmNua2xNaklsTTBFbE1qSmtaV1poZFd4MEpUSXlKVEpESlRJeWRIbHdaU1V5TWlVelFTVXlNbXhwYm1zbE1qSWxNa01sTWpKMllXeDFaU1V5TWlVelFTVXlNaVV5TWlVM1JDVXlReVUzUWlVeU1tNWhiV1VsTWpJbE0wRWxNaklsUlRRbFFrVWxRa1lsUlRjbFFVTWxRa0VsTWpJbE1rTWxNakpwWkNVeU1pVXpRU1V5TWpFM01UTXhNakJtTURka1ptUXhKVEl5SlRKREpUSXlZMkYwWldkdmNua2xNaklsTTBFbE1qSmtaV1poZFd4MEpUSXlKVEpESlRJeWRIbHdaU1V5TWlVelFTVXlNbk4wY21sdVp5VXlNaVV5UXlVeU1uWmhiSFZsSlRJeUpUTkJKVEl5SlRJeUpUZEVKVFZFSlRKREpUSXljSEp2Y0hNbE1qSWxNMEVsTjBJbE1qSjZhVzVrWlhnbE1qSWxNMEV5TmlVeVF5VXlNbmNsTWpJbE0wRTFNUzR5TlRJME9ESXlNamM1TVRNMU5pVXlReVV5TW1nbE1qSWxNMEV5TUNVeVF5VXlNbmdsTWpJbE0wRXpPVEl1T0RZMk16RXlNakF5TXpBeU5UUWxNa01sTWpKNUpUSXlKVE5CTmprMUpUSkRKVEl5WVc1bmJHVWxNaklsTTBFd0pUZEVKVEpESlRJeWNHRjBhQ1V5TWlVelFTVTFRaVUzUWlVeU1tRmpkR2x2Ym5NbE1qSWxNMEVsTlVJbE4wSWxNako0SlRJeUpUTkJKVEl5TUNVeU1pVXlReVV5TW1GamRHbHZiaVV5TWlVelFTVXlNbTF2ZG1VbE1qSWxNa01sTWpKNUpUSXlKVE5CSlRJeWFDVXlSaklsTWpJbE4wUWxNa01sTjBJbE1qSjVNU1V5TWlVelFTVXlNaTFvSlRKR05pVXlNaVV5UXlVeU1uZ2xNaklsTTBFbE1qSjNKVEl5SlRKREpUSXlZV04wYVc5dUpUSXlKVE5CSlRJeVkzVnlkbVVsTWpJbE1rTWxNako1TWlVeU1pVXpRU1V5TWkxb0pUSkdOaVV5TWlVeVF5VXlNbmtsTWpJbE0wRWxNakpvSlRKR01pVXlNaVV5UXlVeU1uZ3hKVEl5SlROQkpUSXlNQ1V5TWlVeVF5VXlNbmd5SlRJeUpUTkJKVEl5ZHlVeU1pVTNSQ1V5UXlVM1FpVXlNbmt4SlRJeUpUTkJKVEl5YUNVeVFtZ2xNa1kySlRJeUpUSkRKVEl5ZUNVeU1pVXpRU1V5TWpBbE1qSWxNa01sTWpKaFkzUnBiMjRsTWpJbE0wRWxNakpqZFhKMlpTVXlNaVV5UXlVeU1ua3lKVEl5SlROQkpUSXlhQ1V5UW1nbE1rWTJKVEl5SlRKREpUSXllU1V5TWlVelFTVXlNbWdsTWtZeUpUSXlKVEpESlRJeWVERWxNaklsTTBFbE1qSjNKVEl5SlRKREpUSXllRElsTWpJbE0wRWxNakl3SlRJeUpUZEVKVEpESlRkQ0pUSXlZV04wYVc5dUpUSXlKVE5CSlRJeVkyeHZjMlVsTWpJbE4wUWxOVVFsTjBRbE5VUWxNa01sTWpKc2FXNWxVM1I1YkdVbE1qSWxNMEVsTjBJbE1qSnNhVzVsVjJsa2RHZ2xNaklsTTBFd0pUZEVKVEpESlRJeVkyaHBiR1J5Wlc0bE1qSWxNMEVsTlVJbE5VUWxNa01sTWpKeVpYTnBlbVZFYVhJbE1qSWxNMEVsTlVJbE1qSjBiQ1V5TWlVeVF5VXlNblJ5SlRJeUpUSkRKVEl5WW5JbE1qSWxNa01sTWpKaWJDVXlNaVUxUkNVeVF5VXlNbTVoYldVbE1qSWxNMEVsTWpKeWIzVnVaQ1V5TWlVeVF5VXlNbVpwYkd4VGRIbHNaU1V5TWlVelFTVTNRaVV5TW1OdmJHOXlKVEl5SlROQkpUSXlPVElsTWtNNU1pVXlRemt5SlRJeUpUSkRKVEl5ZEhsd1pTVXlNaVV6UVNVeU1uTnZiR2xrSlRJeUpUZEVKVEpESlRJeVlYUjBjbWxpZFhSbEpUSXlKVE5CSlRkQ0pUSXlZMjl1ZEdGcGJtVnlKVEl5SlROQlptRnNjMlVsTWtNbE1qSnliM1JoZEdGaWJHVWxNaklsTTBGMGNuVmxKVEpESlRJeWRtbHphV0pzWlNVeU1pVXpRWFJ5ZFdVbE1rTWxNakpqYjJ4c1lYQnpZV0pzWlNVeU1pVXpRV1poYkhObEpUSkRKVEl5WTI5c2JHRndjMlZrSlRJeUpUTkJabUZzYzJVbE1rTWxNakpzYVc1cllXSnNaU1V5TWlVelFYUnlkV1VsTWtNbE1qSnRZWEpyWlhKUFptWnpaWFFsTWpJbE0wRTFKVGRFSlRKREpUSXlhV1FsTWpJbE0wRWxNakl4TnpFek1USXdaV1l4WVRCbUpUSXlKVEpESlRJeVkyRjBaV2R2Y25rbE1qSWxNMEVsTWpKaVlYTnBZeVV5TWlVeVF5VXlNbXh2WTJ0bFpDVXlNaVV6UVdaaGJITmxKVEpESlRJeVozSnZkWEFsTWpJbE0wRWxNaklsTWpJbE4wUWxNa01sTWpJeE56RXpNVEJtTkRKa1lUZGlOaVV5TWlVelFTVTNRaVV5TW5CaGNtVnVkQ1V5TWlVelFTVXlNaVV5TWlVeVF5VXlNbXhwYm1zbE1qSWxNMEVsTWpJbE1qSWxNa01sTWpKemFHRndaVk4wZVd4bEpUSXlKVE5CSlRkQ0pUSXlZV3h3YUdFbE1qSWxNMEV4SlRkRUpUSkRKVEl5ZEdWNGRFSnNiMk5ySlRJeUpUTkJKVFZDSlRkQ0pUSXljRzl6YVhScGIyNGxNaklsTTBFbE4wSWxNakozSlRJeUpUTkJKVEl5ZHkweU1DVXlNaVV5UXlVeU1tZ2xNaklsTTBFbE1qSm9KVEl5SlRKREpUSXllQ1V5TWlVelFURXdKVEpESlRJeWVTVXlNaVV6UVRBbE4wUWxNa01sTWpKMFpYaDBKVEl5SlROQkpUSXl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kRUpUSkRKVEl5ZEdsMGJHVWxNaklsTTBFbE1qSWxSVFVsT1VNbE9EWWxSVGdsUVRjbE9USWxSVGNsT1VZbFFUa2xSVFVsUWtRbFFUSWxNaklsTWtNbE1qSmtZWFJoUVhSMGNtbGlkWFJsY3lVeU1pVXpRU1UxUWlVM1FpVXlNbTVoYldVbE1qSWxNMEVsTWpJbFJUVWxRa0VsT0VZbFJUVWxPRVlsUWpjbE1qSWxNa01sTWpKcFpDVXlNaVV6UVNVeU1qRTNNVE14TUdZME0yUmlNR0prSlRJeUpUSkRKVEl5WTJGMFpXZHZjbmtsTWpJbE0wRWxNakprWldaaGRXeDBKVEl5SlRKREpUSXlkSGx3WlNVeU1pVXpRU1V5TW01MWJXSmxjaVV5TWlVeVF5VXlNblpoYkhWbEpUSXlKVE5CSlRJeUpUSXlKVGRFSlRKREpUZENKVEl5Ym1GdFpTVXlNaVV6UVNVeU1pVkZOU1U1TUNVNFJDVkZOeVZCTnlWQ01DVXlNaVV5UXlVeU1tbGtKVEl5SlROQkpUSXlNVGN4TXpFd1pqUXpaR0l5TkRnbE1qSWxNa01sTWpKallYUmxaMjl5ZVNVeU1pVXpRU1V5TW1SbFptRjFiSFFsTWpJbE1rTWxNakowZVhCbEpUSXlKVE5CSlRJeWMzUnlhVzVuSlRJeUpUSkRKVEl5ZG1Gc2RXVWxNaklsTTBFbE1qSWxNaklsTjBRbE1rTWxOMElsTWpKdVlXMWxKVEl5SlROQkpUSXlKVVUySlRnNUpUZ3dKVVUySlRsREpUZzVKVVU0SlRnd0pUZzFKVEl5SlRKREpUSXlhV1FsTWpJbE0wRWxNakl4TnpFek1UQm1ORE5rWW1Fek15VXlNaVV5UXlVeU1tTmhkR1ZuYjNKNUpUSXlKVE5CSlRJeVpHVm1ZWFZzZENVeU1pVXlReVV5TW5SNWNHVWxNaklsTTBFbE1qSnpkSEpwYm1jbE1qSWxNa01sTWpKMllXeDFaU1V5TWlVelFTVXlNaVV5TWlVM1JDVXlReVUzUWlVeU1tNWhiV1VsTWpJbE0wRWxNaklsUlRnbFFrWWxPVVVsUlRZbE9FVWxRVFVsTWpJbE1rTWxNakpwWkNVeU1pVXpRU1V5TWpFM01UTXhNR1kwTTJSaU1qSTFKVEl5SlRKREpUSXlZMkYwWldkdmNua2xNaklsTTBFbE1qSmtaV1poZFd4MEpUSXlKVEpESlRJeWRIbHdaU1V5TWlVelFTVXlNbXhwYm1zbE1qSWxNa01sTWpKMllXeDFaU1V5TWlVelFTVXlNaVV5TWlVM1JDVXlReVUzUWlVeU1tNWhiV1VsTWpJbE0wRWxNaklsUlRRbFFrVWxRa1lsUlRjbFFVTWxRa0VsTWpJbE1rTWxNakpwWkNVeU1pVXpRU1V5TWpFM01UTXhNR1kwTTJSaU9ETTFKVEl5SlRKREpUSXlZMkYwWldkdmNua2xNaklsTTBFbE1qSmtaV1poZFd4MEpUSXlKVEpESlRJeWRIbHdaU1V5TWlVelFTVXlNbk4wY21sdVp5VXlNaVV5UXlVeU1uWmhiSFZsSlRJeUpUTkJKVEl5SlRJeUpUZEVKVFZFSlRKREpUSXljSEp2Y0hNbE1qSWxNMEVsTjBJbE1qSjZhVzVrWlhnbE1qSWxNMEV5SlRKREpUSXlkeVV5TWlVelFUSTFNQ1V5UXlVeU1tZ2xNaklsTTBFNU1DVXlReVV5TW5nbE1qSWxNMEV4TnprbE1rTWxNakpoYm1kc1pTVXlNaVV6UVRBbE1rTWxNako1SlRJeUpUTkJNemN4SlRkRUpUSkRKVEl5Y0dGMGFDVXlNaVV6UVNVMVFpVTNRaVV5TW1GamRHbHZibk1sTWpJbE0wRWxOVUlsTjBJbE1qSjRKVEl5SlROQkpUSXlNQ1V5TWlVeVF5VXlNbUZqZEdsdmJpVXlNaVV6UVNVeU1tMXZkbVVsTWpJbE1rTWxNako1SlRJeUpUTkJKVEl5TkNVeU1pVTNSQ1V5UXlVM1FpVXlNbmt4SlRJeUpUTkJKVEl5TUNVeU1pVXlReVV5TW5nbE1qSWxNMEVsTWpJMEpUSXlKVEpESlRJeVlXTjBhVzl1SlRJeUpUTkJKVEl5Y1hWaFpISmhkR2xqUTNWeWRtVWxNaklsTWtNbE1qSjVKVEl5SlROQkpUSXlNQ1V5TWlVeVF5VXlNbmd4SlRJeUpUTkJKVEl5TUNVeU1pVTNSQ1V5UXlVM1FpVXlNbmdsTWpJbE0wRWxNakozTFRRbE1qSWxNa01sTWpKaFkzUnBiMjRsTWpJbE0wRWxNakpzYVc1bEpUSXlKVEpESlRJeWVTVXlNaVV6UVNVeU1qQWxNaklsTjBRbE1rTWxOMElsTWpKNU1TVXlNaVV6UVNVeU1qQWxNaklsTWtNbE1qSjRKVEl5SlROQkpUSXlkeVV5TWlVeVF5VXlNbUZqZEdsdmJpVXlNaVV6UVNVeU1uRjFZV1J5WVhScFkwTjFjblpsSlRJeUpUSkRKVEl5ZVNVeU1pVXpRU1V5TWpRbE1qSWxNa01sTWpKNE1TVXlNaVV6UVNVeU1uY2xNaklsTjBRbE1rTWxOMElsTWpKNEpUSXlKVE5CSlRJeWR5VXlNaVV5UXlVeU1tRmpkR2x2YmlVeU1pVXpRU1V5TW14cGJtVWxNaklsTWtNbE1qSjVKVEl5SlROQkpUSXlhQzAwSlRJeUpUZEVKVEpESlRkQ0pUSXllVEVsTWpJbE0wRWxNakpvSlRJeUpUSkRKVEl5ZUNVeU1pVXpRU1V5TW5jdE5DVXlNaVV5UXlVeU1tRmpkR2x2YmlVeU1pVXpRU1V5TW5GMVlXUnlZWFJwWTBOMWNuWmxKVEl5SlRKREpUSXllU1V5TWlVelFTVXlNbWdsTWpJbE1rTWxNako0TVNVeU1pVXpRU1V5TW5jbE1qSWxOMFFsTWtNbE4wSWxNako0SlRJeUpUTkJKVEl5TkNVeU1pVXlReVV5TW1GamRHbHZiaVV5TWlVelFTVXlNbXhwYm1VbE1qSWxNa01sTWpKNUpUSXlKVE5CSlRJeWFDVXlNaVUzUkNVeVF5VTNRaVV5TW5reEpUSXlKVE5CSlRJeWFDVXlNaVV5UXlVeU1uZ2xNaklsTTBFbE1qSXdKVEl5SlRKREpUSXlZV04wYVc5dUpUSXlKVE5CSlRJeWNYVmhaSEpoZEdsalEzVnlkbVVsTWpJbE1rTWxNako1SlRJeUpUTkJKVEl5YUMwMEpUSXlKVEpESlRJeWVERWxNaklsTTBFbE1qSXdKVEl5SlRkRUpUSkRKVGRDSlRJeVlXTjBhVzl1SlRJeUpUTkJKVEl5WTJ4dmMyVWxNaklsTjBRbE5VUWxOMFFsTlVRbE1rTWxNakpzYVc1bFUzUjViR1VsTWpJbE0wRWxOMElsTWpKc2FXNWxWMmxrZEdnbE1qSWxNMEV3SlRkRUpUSkRKVEl5WTJocGJHUnlaVzRsTWpJbE0wRWxOVUlsTlVRbE1rTWxNakp5WlhOcGVtVkVhWElsTWpJbE0wRWxOVUlsTWpKMGJDVXlNaVV5UXlVeU1uUnlKVEl5SlRKREpUSXlZbklsTWpJbE1rTWxNakppYkNVeU1pVTFSQ1V5UXlVeU1tNWhiV1VsTWpJbE0wRWxNakp5YjNWdVpGSmxZM1JoYm1kc1pTVXlNaVV5UXlVeU1tWnBiR3hUZEhsc1pTVXlNaVV6UVNVM1FpVXlNbU52Ykc5eUpUSXlKVE5CSlRJeU1qUTJKVEpET1RNbE1rTTFPU1V5TWlVeVF5VXlNblI1Y0dVbE1qSWxNMEVsTWpKemIyeHBa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Fd1pqUXlaR0UzWWpZbE1qSWxNa01sTWpKallYUmxaMjl5ZVNVeU1pVXpRU1V5TW1KaGMybGpKVEl5SlRKREpUSXliRzlqYTJWa0pUSXlKVE5CWm1Gc2MyVWxNa01sTWpKbmNtOTFjQ1V5TWlVelFTVXlNaVV5TWlVM1JDVXlReVV5TWpFM01UTXhNVGt6WW1JNU1Ea3hKVEl5SlROQkpUZENKVEl5Y0dGeVpXNTBKVEl5SlROQkpUSXlKVEl5SlRKREpUSXliR2x1YXlVeU1pVXpRU1V5TWlVeU1pVXlReVV5TW5Ob1lYQmxVM1I1YkdVbE1qSWxNMEVsTjBJbE1qSmhiSEJvWVNVeU1pVXpRVEVsTjBRbE1rTWxNakowWlhoMFFteHZZMnNsTWpJbE0wRWxOVUlsTjBJbE1qSndiM05wZEdsdmJpVXlNaVV6UVNVM1FpVXlNbmNsTWpJbE0wRWxNakozTFRJd0pUSXlKVEpESlRJeWFDVXlNaVV6UVNVeU1tZ2xNaklsTWtNbE1qSjRKVEl5SlROQk1UQWxNa01sTWpKNUpUSXlKVE5CTUNVM1JDVXlReVV5TW5SbGVIUWxNaklsTTBFbE1qSXh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SkRKVEl5Wm05dWRGTjBlV3hsSlRJeUpUTkJKVGRDSlRJeVkyOXNiM0lsTWpJbE0wRWxNakl5TlRVbE1rTXlOVFVsTWtNeU5UVWxNaklsTWtNbE1qSnphWHBsSlRJeUpUTkJNelVsTjBRbE1rTWxNakowYVhSc1pTVXlNaVV6UVNVeU1pVkZOU1U1UXlVNE5pVkZOU1ZDUkNWQk1pVXlNaVV5UXlVeU1tUmhkR0ZCZEhSeWFXSjFkR1Z6SlRJeUpUTkJKVFZDSlRkQ0pUSXlibUZ0WlNVeU1pVXpRU1V5TWlWRk5TVkNRU1U0UmlWRk5TVTRSaVZDTnlVeU1pVXlReVV5TW1sa0pUSXlKVE5CSlRJeU1UY3hNekV4T1ROa01UQm1OVGdsTWpJbE1rTWxNakpqWVhSbFoyOXllU1V5TWlVelFTVXlNbVJsWm1GMWJIUWxNaklsTWtNbE1qSjBlWEJsSlRJeUpUTkJKVEl5Ym5WdFltVnlKVEl5SlRKREpUSXlkbUZzZFdVbE1qSWxNMEVsTWpJbE1qSWxOMFFsTWtNbE4wSWxNakp1WVcxbEpUSXlKVE5CSlRJeUpVVTFKVGt3SlRoRUpVVTNKVUUzSlVJd0pUSXlKVEpESlRJeWFXUWxNaklsTTBFbE1qSXhOekV6TVRFNU0yUXhNR0V5T1NVeU1pVXlReVV5TW1OaGRHVm5iM0o1SlRJeUpUTkJKVEl5WkdWbVlYVnNkQ1V5TWlVeVF5VXlNblI1Y0dVbE1qSWxNMEVsTWpKemRISnBibWNsTWpJbE1rTWxNakoyWVd4MVpTVXlNaVV6UVNVeU1pVXlNaVUzUkNVeVF5VTNRaVV5TW01aGJXVWxNaklsTTBFbE1qSWxSVFlsT0RrbE9EQWxSVFlsT1VNbE9Ea2xSVGdsT0RBbE9EVWxNaklsTWtNbE1qSnBaQ1V5TWlVelFTVXlNakUzTVRNeE1Ua3paREV3WVdFMkpUSXlKVEpESlRJeVkyRjBaV2R2Y25rbE1qSWxNMEVsTWpKa1pXWmhkV3gwSlRJeUpUSkRKVEl5ZEhsd1pTVXlNaVV6UVNVeU1uTjBjbWx1WnlVeU1pVXlReVV5TW5aaGJIVmxKVEl5SlROQkpUSXlKVEl5SlRkRUpUSkRKVGRDSlRJeWJtRnRaU1V5TWlVelFTVXlNaVZGT0NWQ1JpVTVSU1ZGTmlVNFJTVkJOU1V5TWlVeVF5VXlNbWxrSlRJeUpUTkJKVEl5TVRjeE16RXhPVE5rTVRBM1pEUWxNaklsTWtNbE1qSmpZWFJsWjI5eWVTVXlNaVV6UVNVeU1tUmxabUYxYkhRbE1qSWxNa01sTWpKMGVYQmxKVEl5SlROQkpUSXliR2x1YXlVeU1pVXlReVV5TW5aaGJIVmxKVEl5SlROQkpUSXlKVEl5SlRkRUpUSkRKVGRDSlRJeWJtRnRaU1V5TWlVelFTVXlNaVZGTkNWQ1JTVkNSaVZGTnlWQlF5VkNRU1V5TWlVeVF5VXlNbWxrSlRJeUpUTkJKVEl5TVRjeE16RXhPVE5rTVRCbFlUVWxNaklsTWtNbE1qSmpZWFJsWjI5eWVTVXlNaVV6UVNVeU1tUmxabUYxYkhRbE1qSWxNa01sTWpKMGVYQmxKVEl5SlROQkpUSXljM1J5YVc1bkpUSXlKVEpESlRJeWRtRnNkV1VsTWpJbE0wRWxNaklsTWpJbE4wUWxOVVFsTWtNbE1qSndjbTl3Y3lVeU1pVXpRU1UzUWlVeU1ucHBibVJsZUNVeU1pVXpRVGNsTWtNbE1qSjNKVEl5SlROQk5qQXVOU1V5UXlVeU1tZ2xNaklsTTBFMk1TVXlReVV5TW5nbE1qSWxNMEV5T1RjdU5qWTBNVGMxTkRFMk9Ua3hORFFsTWtNbE1qSmhibWRzWlNVeU1pVXpRVEFsTWtNbE1qSjVKVEl5SlROQk1qQXdMalVsTjBRbE1rTWxNakp3WVhSb0pUSXlKVE5CSlRWQ0pUZENKVEl5WVdOMGFXOXVjeVV5TWlVelFTVTFRaVUzUWlVeU1uZ2xNaklsTTBFbE1qSXdKVEl5SlRKREpUSXlZV04wYVc5dUpUSXlKVE5CSlRJeWJXOTJaU1V5TWlVeVF5VXlNbmtsTWpJbE0wRWxNakpvSlRKR01pVXlNaVUzUkNVeVF5VTNRaVV5TW5reEpUSXlKVE5CSlRJeUxXZ2xNa1kySlRJeUpUSkRKVEl5ZUNVeU1pVXpRU1V5TW5jbE1qSWxNa01sTWpKaFkzUnBiMjRsTWpJbE0wRWxNakpqZFhKMlpTVXlNaVV5UXlVeU1ua3lKVEl5SlROQkpUSXlMV2dsTWtZMkpUSXlKVEpESlRJeWVTVXlNaVV6UVNVeU1tZ2xNa1l5SlRJeUpUSkRKVEl5ZURFbE1qSWxNMEVsTWpJd0pUSXlKVEpESlRJeWVESWxNaklsTTBFbE1qSjNKVEl5SlRkRUpUSkRKVGRDSlRJeWVURWxNaklsTTBFbE1qSm9KVEpDYUNVeVJqWWxNaklsTWtNbE1qSjRKVEl5SlROQkpUSXlNQ1V5TWlVeVF5VXlNbUZqZEdsdmJpVXlNaVV6UVNVeU1tTjFjblpsSlRJeUpUSkRKVEl5ZVRJbE1qSWxNMEVsTWpKb0pUSkNhQ1V5UmpZbE1qSWxNa01sTWpKNUpUSXlKVE5CSlRJeWFDVXlSaklsTWpJbE1rTWxNako0TVNVeU1pVXpRU1V5TW5jbE1qSWxNa01sTWpKNE1pVXlNaVV6UVNVeU1qQWxNaklsTjBRbE1rTWxOMElsTWpKaFkzUnBiMjRsTWpJbE0wRWxNakpqYkc5elpTVXlNaVUzUkNVMVJDVTNSQ1UxUkNVeVF5VXlNbXhwYm1WVGRIbHNaU1V5TWlVelFTVTNRaVV5TW14cGJtVlhhV1IwYUNVeU1pVXpRVEFsTjBRbE1rTWxNakpqYUdsc1pISmxiaVV5TWlVelFTVTFRaVUxUkNVeVF5VXlNbkpsYzJsNlpVUnBjaVV5TWlVelFTVTFRaVV5TW5Sc0pUSXlKVEpESlRJeWRISWxNaklsTWtNbE1qSmljaVV5TWlVeVF5VXlNbUpzSlRJeUpUVkVKVEpESlRJeWJtRnRaU1V5TWlVelFTVXlNbkp2ZFc1a0pUSXlKVEpESlRJeVptbHNiRk4wZVd4bEpUSXlKVE5CSlRkQ0pUSXlZMjlzYjNJbE1qSWxNMEVsTWpJNU1DVXlRekV3TmlVeVF6RXpNaVV5TWlVeVF5VXlNblI1Y0dVbE1qSWxNMEVsTWpKemIyeHBaQ1V5TWlVM1JDVXlReVV5TW1GMGRISnBZblYwWlNVeU1pVXpRU1UzUWlVeU1tTnZiblJoYVc1bGNpVXlNaVV6UVdaaGJITmxKVEpESlRJeWNtOTBZWFJoWW14bEpUSXlKVE5CZEhKMVpTVXlReVV5TW5acGMybGliR1VsTWpJbE0wRjBjblZsSlRKREpUSXlZMjlzYkdGd2MyRmliR1VsTWpJbE0wRm1ZV3h6WlNVeVF5VXlNbU52Ykd4aGNITmxaQ1V5TWlVelFXWmhiSE5sSlRKREpUSXliR2x1YTJGaWJHVWxNaklsTTBGMGNuVmxKVEpESlRJeWJXRnlhMlZ5VDJabWMyVjBKVEl5SlROQk5TVTNSQ1V5UXlVeU1tbGtKVEl5SlROQkpUSXlNVGN4TXpFeE9UTmlZamt3T1RFbE1qSWxNa01sTWpKallYUmxaMjl5ZVNVeU1pVXpRU1V5TW1KaGMybGpKVEl5SlRKREpUSXliRzlqYTJWa0pUSXlKVE5CWm1Gc2MyVWxNa01sTWpKbmNtOTFjQ1V5TWlVelFTVXlNaVV5TWlVM1JDVXlReVV5TWpFM01UTXhNakJsWmpGaFlqTTJKVEl5SlROQkpUZENKVEl5Y0dGeVpXNTBKVEl5SlROQkpUSXlKVEl5SlRKREpUSXliR2x1YXlVeU1pVXpRU1V5TWlVeU1pVXlReVV5TW5Ob1lYQmxVM1I1YkdVbE1qSWxNMEVsTjBJbE1qSmhiSEJvWVNVeU1pVXpRVEVsTjBRbE1rTWxNakowWlhoMFFteHZZMnNsTWpJbE0wRWxOVUlsTjBJbE1qSndiM05wZEdsdmJpVXlNaVV6UVNVM1FpVXlNbmNsTWpJbE0wRWxNakozSlRJeUpUSkRKVEl5YUNVeU1pVXpRU1V5TW1nbE1qSWxNa01sTWpKNEpUSXlKVE5CTUNVeVF5VXlNbmtsTWpJbE0wRXdKVGRFSlRKREpUSXlkR1Y0ZENVeU1pVXpRU1V5TWlVelEyUnBkaVV6UlNWRk9DVkJOeVU0TmlWRk5TVTVNQ1ZCUXlWRk9DVTVSU1U0UkNWRk5TVTVNQ1U0T0NWRlJpVkNReVU1UVNWRk55VkNRaVU1TXlWRk5TVTVNQ1U0T0NWRk9TVTVSaVZDTXlWRk9TVkJNaVU1TVNWRk5TVTVNaVU0UXlWRk9DVkJOeVU0TmlWRk9DVkJOeVU0T1NWRk5pVTVOU1ZDTUNWRk5pVTRSQ1ZCUlNWRlJpVkNReVU0UXlWRk5pVTRSaVU1TUNWRk5TVTRSQ1U0TnlWRk5TVkJNeVZDTUNWRk9TVTVSaVZDTXlWRk5DVkNRU1U0UWlWRk5DVkNRaVZDTmlWRk5pVkJNeVU0TUNWRk5pVkNOU1U0UWlWRk5DVkNPQ1U0UlNWRk5TVkJSU1U1UVNWRk5DVkNSQ1U0UkNWRk55VTVRU1U0TkNWRk5TVTROeVU0TmlWRk55VkJNU1ZCUlNWRk5pVTRNQ1ZCTnlWRk15VTRNQ1U0TWlVelF5VXlSbVJwZGlVelJT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V5TW1OdmJHOXlKVEl5SlROQkpUSXlNalUxSlRKRE1qVTFKVEpETWpVMUpUSXlKVEpESlRJeWMybDZaU1V5TWlVelFURXlKVGRFSlRKREpUSXlkR2wwYkdVbE1qSWxNMEVsTWpJbFJUWWxPVFlsT0RjbFJUWWxPVU1sUVVNbE1qSWxNa01sTWpKa1lYUmhRWFIwY21saWRYUmxjeVV5TWlVelFTVTFRaVUzUWlVeU1tNWhiV1VsTWpJbE0wRWxNaklsUlRVbFFrRWxPRVlsUlRVbE9FWWxRamNsTWpJbE1rTWxNakpwWkNVeU1pVXpRU1V5TWpFM01UTXhNakJtTURkbFl6UTBKVEl5SlRKREpUSXlZMkYwWldkdmNua2xNaklsTTBFbE1qSmtaV1poZFd4MEpUSXlKVEpESlRJeWRIbHdaU1V5TWlVelFTVXlNbTUxYldKbGNpVXlNaVV5UXlVeU1uWmhiSFZsSlRJeUpUTkJKVEl5SlRJeUpUZEVKVEpESlRkQ0pUSXlibUZ0WlNVeU1pVXpRU1V5TWlWRk5TVTVNQ1U0UkNWRk55VkJOeVZDTUNVeU1pVXlReVV5TW1sa0pUSXlKVE5CSlRJeU1UY3hNekV5TUdZd04yVTRZMklsTWpJbE1rTWxNakpqWVhSbFoyOXllU1V5TWlVelFTVXlNbVJsWm1GMWJIUWxNaklsTWtNbE1qSjBlWEJsSlRJeUpUTkJKVEl5YzNSeWFXNW5KVEl5SlRKREpUSXlkbUZzZFdVbE1qSWxNMEVsTWpJbE1qSWxOMFFsTWtNbE4wSWxNakp1WVcxbEpUSXlKVE5CSlRJeUpVVTJKVGc1SlRnd0pVVTJKVGxESlRnNUpVVTRKVGd3SlRnMUpUSXlKVEpESlRJeWFXUWxNaklsTTBFbE1qSXhOekV6TVRJd1pqQTNaVE0yT1NVeU1pVXlReVV5TW1OaGRHVm5iM0o1SlRJeUpUTkJKVEl5WkdWbVlYVnNkQ1V5TWlVeVF5VXlNblI1Y0dVbE1qSWxNMEVsTWpKemRISnBibWNsTWpJbE1rTWxNakoyWVd4MVpTVXlNaVV6UVNVeU1pVXlNaVUzUkNVeVF5VTNRaVV5TW01aGJXVWxNaklsTTBFbE1qSWxSVGdsUWtZbE9VVWxSVFlsT0VVbFFUVWxNaklsTWtNbE1qSnBaQ1V5TWlVelFTVXlNakUzTVRNeE1qQm1NRGRsT1RCa0pUSXlKVEpESlRJeVkyRjBaV2R2Y25rbE1qSWxNMEVsTWpKa1pXWmhkV3gwSlRJeUpUSkRKVEl5ZEhsd1pTVXlNaVV6UVNVeU1teHBibXNsTWpJbE1rTWxNakoyWVd4MVpTVXlNaVV6UVNVeU1pVXlNaVUzUkNVeVF5VTNRaVV5TW01aGJXVWxNaklsTTBFbE1qSWxSVFFsUWtVbFFrWWxSVGNsUVVNbFFrRWxNaklsTWtNbE1qSnBaQ1V5TWlVelFTVXlNakUzTVRNeE1qQm1NRGRsWmpKa0pUSXlKVEpESlRJeVkyRjBaV2R2Y25rbE1qSWxNMEVsTWpKa1pXWmhkV3gwSlRJeUpUSkRKVEl5ZEhsd1pTVXlNaVV6UVNVeU1uTjBjbWx1WnlVeU1pVXlReVV5TW5aaGJIVmxKVEl5SlROQkpUSXlKVEl5SlRkRUpUVkVKVEpESlRJeWNISnZjSE1sTWpJbE0wRWxOMElsTWpKNmFXNWtaWGdsTWpJbE0wRXpNQ1V5UXlVeU1uY2xNaklsTTBFeE1UUWxNa01sTWpKb0pUSXlKVE5CTmpBbE1rTWxNako0SlRJeUpUTkJNalUxTGpRNU1qVTFNek14TmpJMU9UTXlKVEpESlRJeWVTVXlNaVV6UVRZM09DNHlOU1V5UXlVeU1tRnVaMnhsSlRJeUpUTkJNQ1UzUkNVeVF5VXlNbkJoZEdnbE1qSWxNMEVsTlVJbE4wSWxNakpzYVc1bFUzUjViR1VsTWpJbE0wRWxOMElsTWpKc2FXNWxWMmxrZEdnbE1qSWxNMEV3SlRkRUpUSkRKVEl5Wm1sc2JGTjBlV3hsSlRJeUpUTkJKVGRDSlRJeWRIbHdaU1V5TWlVelFTVXlNbTV2Ym1VbE1qSWxOMFFsTWtNbE1qSmhZM1JwYjI1ekpUSXlKVE5CSlRWQ0pUZENKVEl5ZUNVeU1pVXpRU1V5TWpBbE1qSWxNa01sTWpKaFkzUnBiMjRsTWpJbE0wRWxNakp0YjNabEpUSXlKVEpESlRJeWVTVXlNaVV6UVNVeU1qQWxNaklsTjBRbE1rTWxOMElsTWpKNEpUSXlKVE5CSlRJeWR5VXlNaVV5UXlVeU1tRmpkR2x2YmlVeU1pVXpRU1V5TW14cGJtVWxNaklsTWtNbE1qSjVKVEl5SlROQkpUSXlNQ1V5TWlVM1JDVXlReVUzUWlVeU1uZ2xNaklsTTBFbE1qSjNKVEl5SlRKREpUSXlZV04wYVc5dUpUSXlKVE5CSlRJeWJHbHVaU1V5TWlVeVF5VXlNbmtsTWpJbE0wRWxNakpvSlRJeUpUZEVKVEpESlRkQ0pUSXllQ1V5TWlVelFTVXlNakFsTWpJbE1rTWxNakpoWTNScGIyNGxNaklsTTBFbE1qSnNhVzVsSlRJeUpUSkRKVEl5ZVNVeU1pVXpRU1V5TW1nbE1qSWxOMFFsTWtNbE4wSWxNakpoWTNScGIyNGxNaklsTTBFbE1qSmpiRzl6WlNVeU1pVTNSQ1UxUkNVM1JDVTFSQ1V5UXlVeU1teHBibVZUZEhsc1pTVXlNaVV6UVNVM1FpVTNSQ1V5UXlVeU1tTm9hV3hrY21WdUpUSXlKVE5CSlRWQ0pUVkVKVEpESlRJeWNtVnphWHBsUkdseUpUSXlKVE5CSlRWQ0pUSXlkR3dsTWpJbE1rTWxNakowY2lVeU1pVXlReVV5TW1KeUpUSXlKVEpESlRJeVltd2xNaklsTlVRbE1rTWxNakp1WVcxbEpUSXlKVE5CSlRJeWRHVjRkQ1V5TWlVeVF5VXlNbVpwYkd4VGRIbHNaU1V5TWlVelFTVTNRaVUzUkNVeVF5VXlNbUYwZEhKcFluVjBaU1V5TWlVelFTVTNRaVV5TW1OdmJuUmhhVzVsY2lVeU1pVXpRV1poYkhObEpUSkRKVEl5Y205MFlYUmhZbXhsSlRJeUpUTkJkSEoxWlNVeVF5VXlNblpwYzJsaWJHVWxNaklsTTBGMGNuVmxKVEpESlRJeVkyOXNiR0Z3YzJGaWJHVWxNaklsTTBGbVlXeHpaU1V5UXlVeU1tTnZiR3hoY0hObFpDVXlNaVV6UVdaaGJITmxKVEpESlRJeWJHbHVhMkZpYkdVbE1qSWxNMEYwY25WbEpUSkRKVEl5YldGeWEyVnlUMlptYzJWMEpUSXlKVE5CTlNVM1JDVXlReVV5TW1sa0pUSXlKVE5CSlRJeU1UY3hNekV5TUdWbU1XRmlNellsTWpJbE1rTWxNakpqWVhSbFoyOXllU1V5TWlVelFTVXlNbUpoYzJsakpUSXlKVEpESlRJeWJHOWphMlZrSlRJeUpUTkJabUZzYzJVbE1rTWxNakpuY205MWNDVXlNaVV6UVNVeU1pVXlNaVUzUkNVeVF5VXlNakUzTVRNeE1qZzVPV05rWWpnNEpUSXlKVE5CSlRkQ0pUSXliR2x1YTJWeVZIbHdaU1V5TWlVelFTVXlNbUp5YjJ0bGJpVXlNaVV5UXlVeU1teHBibVZUZEhsc1pTVXlNaVV6UVNVM1FpVXlNbXhwYm1WVGRIbHNaU1V5TWlVelFTVXlNbVJ2ZENVeU1pVXlReVV5TW14cGJtVkRiMnh2Y2lVeU1pVXpRU1V5TWpFek9DVXlRekV6T0NVeVF6RXpPQ1V5TWlVeVF5VXlNbVZ1WkVGeWNtOTNVM1I1YkdVbE1qSWxNMEVsTWpKdWIzSnRZV3dsTWpJbE4wUWxNa01sTWpKdVlXMWxKVEl5SlROQkpUSXliR2x1YTJWeUpUSXlKVEpESlRJeVpuSnZiU1V5TWlVelFTVTNRaVV5TW5nbE1qSWxNMEV6TnpBbE1rTWxNako1SlRJeUpUTkJOems1SlRkRUpUSkRKVEl5ZEc4bE1qSWxNMEVsTjBJbE1qSjRKVEl5SlROQk16Y3dKVEpESlRJeWVTVXlNaVV6UVRFek9TVTNSQ1V5UXlVeU1tbGtKVEl5SlROQkpUSXlNVGN4TXpFeU9EazVZMlJpT0RnbE1qSWxNa01sTWpKMFpYaDBKVEl5SlROQkpUSXlKVEl5SlRKREpUSXliRzlqYTJWa0pUSXlKVE5CWm1Gc2MyVWxNa01sTWpKa1lYUmhRWFIwY21saWRYUmxjeVV5TWlVelFTVTFRaVUxUkNVeVF5VXlNbkJ2YVc1MGN5VXlNaVV6UVNVMVFpVTNRaVV5TW5nbE1qSWxNMEV6TnpBbE1rTWxNako1SlRJeUpUTkJORFk1SlRkRUpUSkRKVGRDSlRJeWVDVXlNaVV6UVRNM01DVXlReVV5TW5rbE1qSWxNMEUwTmprbE4wUWxOVVFsTWtNbE1qSm5jbTkxY0NVeU1pVXpRU1V5TWlVeU1pVXlReVV5TW5CeWIzQnpKVEl5SlROQkpUZENKVEl5ZW1sdVpHVjRKVEl5SlROQkxURTBKVGRFSlRKREpUSXlkR1Y0ZEVKc2IyTnJKVEl5SlROQkpUVkNKVFZFSlRkRUpUSkRKVEl5TVRjeE16RXdaVEZrTW1FMFptTWxNaklsTTBFbE4wSWxNakp3WVhKbGJuUWxNaklsTTBFbE1qSWxNaklsTWtNbE1qSnNhVzVySlRJeUpUTkJKVEl5SlRJeUpUSkRKVEl5YzJoaGNHVlRkSGxzWlNVeU1pVXpRU1UzUWlVeU1tRnNjR2hoSlRJeUpUTkJNU1UzUkNVeVF5VXlNblJsZUhSQ2JHOWpheVV5TWlVelFTVTFRaVUzUWlVeU1uQnZjMmwwYVc5dUpUSXlKVE5CSlRkQ0pUSXlkeVV5TWlVelFTVXlNbmN0TWpBbE1qSWxNa01sTWpKb0pUSXlKVE5CSlRJeWFDVXlNaVV5UXlVeU1uZ2xNaklsTTBFeE1DVXlReVV5TW5rbE1qSWxNMEV3SlRkRUpUSkRKVEl5ZEdWNGRDVXlNaVV6UVNVeU1p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eVF5VXlNbVp2Ym5SVGRIbHNaU1V5TWlVelFTVTNRaVUzUkNVeVF5VXlNblJwZEd4bEpUSXlKVE5CSlRJeUpVVTFKVGxESlRnMkpVVTRKVUUzSlRreUpVVTNKVGxHSlVFNUpVVTFKVUpFSlVFeUpUSXlKVEpESlRJeVpHRjBZVUYwZEhKcFluVjBaWE1sTWpJbE0wRWxOVUlsTjBJbE1qSnVZVzFsSlRJeUpUTkJKVEl5SlVVMUpVSkJKVGhHSlVVMUpUaEdKVUkzSlRJeUpUSkRKVEl5YVdRbE1qSWxNMEVsTWpJeE56RXpNVEJsTVdReVltTTNKVEl5SlRKREpUSXlZMkYwWldkdmNua2xNaklsTTBFbE1qSmtaV1poZFd4MEpUSXlKVEpESlRJeWRIbHdaU1V5TWlVelFTVXlNbTUxYldKbGNpVXlNaVV5UXlVeU1uWmhiSFZsSlRJeUpUTkJKVEl5SlRJeUpUZEVKVEpESlRkQ0pUSXlibUZ0WlNVeU1pVXpRU1V5TWlWRk5TVTVNQ1U0UkNWRk55VkJOeVZDTUNVeU1pVXlReVV5TW1sa0pUSXlKVE5CSlRJeU1UY3hNekV3WlRGa01tSmhNbU1sTWpJbE1rTWxNakpqWVhSbFoyOXllU1V5TWlVelFTVXlNbVJsWm1GMWJIUWxNaklsTWtNbE1qSjBlWEJsSlRJeUpUTkJKVEl5YzNSeWFXNW5KVEl5SlRKREpUSXlkbUZzZFdVbE1qSWxNMEVsTWpJbE1qSWxOMFFsTWtNbE4wSWxNakp1WVcxbEpUSXlKVE5CSlRJeUpVVTJKVGc1SlRnd0pVVTJKVGxESlRnNUpVVTRKVGd3SlRnMUpUSXlKVEpESlRJeWFXUWxNaklsTTBFbE1qSXhOekV6TVRCbE1XUXlZbVUwTVNVeU1pVXlReVV5TW1OaGRHVm5iM0o1SlRJeUpUTkJKVEl5WkdWbVlYVnNkQ1V5TWlVeVF5VXlNblI1Y0dVbE1qSWxNMEVsTWpKemRISnBibWNsTWpJbE1rTWxNakoyWVd4MVpTVXlNaVV6UVNVeU1pVXlNaVUzUkNVeVF5VTNRaVV5TW01aGJXVWxNaklsTTBFbE1qSWxSVGdsUWtZbE9VVWxSVFlsT0VVbFFUVWxNaklsTWtNbE1qSnBaQ1V5TWlVelFTVXlNakUzTVRNeE1HVXhaREppT0RnNEpUSXlKVEpESlRJeVkyRjBaV2R2Y25rbE1qSWxNMEVsTWpKa1pXWmhkV3gwSlRJeUpUSkRKVEl5ZEhsd1pTVXlNaVV6UVNVeU1teHBibXNsTWpJbE1rTWxNakoyWVd4MVpTVXlNaVV6UVNVeU1pVXlNaVUzUkNVeVF5VTNRaVV5TW01aGJXVWxNaklsTTBFbE1qSWxSVFFsUWtVbFFrWWxSVGNsUVVNbFFrRWxNaklsTWtNbE1qSnBaQ1V5TWlVelFTVXlNakUzTVRNeE1HVXhaREppWldRbE1qSWxNa01sTWpKallYUmxaMjl5ZVNVeU1pVXpRU1V5TW1SbFptRjFiSFFsTWpJbE1rTWxNakowZVhCbEpUSXlKVE5CSlRJeWMzUnlhVzVuSlRJeUpUSkRKVEl5ZG1Gc2RXVWxNaklsTTBFbE1qSWxNaklsTjBRbE5VUWxNa01sTWpKd2NtOXdjeVV5TWlVelFTVTNRaVV5TW5wcGJtUmxlQ1V5TWlVelFURWxNa01sTWpKM0pUSXlKVE5CTWpVd0pUSkRKVEl5YUNVeU1pVXpRVGt3SlRKREpUSXllQ1V5TWlVelFUTXhNaVV5UXlVeU1tRnVaMnhsSlRJeUpUTkJNQ1V5UXlVeU1ua2xNaklsTTBFeU1qY2xOMFFsTWtNbE1qSndZWFJvSlRJeUpUTkJKVFZDSlRkQ0pUSXlZV04wYVc5dWN5VXlNaVV6UVNVMVFpVTNRaVV5TW5nbE1qSWxNMEVsTWpJd0pUSXlKVEpESlRJeVlXTjBhVzl1SlRJeUpUTkJKVEl5Ylc5MlpTVXlNaVV5UXlVeU1ua2xNaklsTTBFbE1qSTBKVEl5SlRkRUpUSkRKVGRDSlRJeWVURWxNaklsTTBFbE1qSXdKVEl5SlRKREpUSXllQ1V5TWlVelFTVXlNalFsTWpJbE1rTWxNakpoWTNScGIyNGxNaklsTTBFbE1qSnhkV0ZrY21GMGFXTkRkWEoyWlNVeU1pVXlReVV5TW5rbE1qSWxNMEVsTWpJd0pUSXlKVEpESlRJeWVERWxNaklsTTBFbE1qSXdKVEl5SlRkRUpUSkRKVGRDSlRJeWVDVXlNaVV6UVNVeU1uY3ROQ1V5TWlVeVF5VXlNbUZqZEdsdmJpVXlNaVV6UVNVeU1teHBibVVsTWpJbE1rTWxNako1SlRJeUpUTkJKVEl5TUNVeU1pVTNSQ1V5UXlVM1FpVXlNbmt4SlRJeUpUTkJKVEl5TUNVeU1pVXlReVV5TW5nbE1qSWxNMEVsTWpKM0pUSXlKVEpESlRJeVlXTjBhVzl1SlRJeUpUTkJKVEl5Y1hWaFpISmhkR2xqUTNWeWRtVWxNaklsTWtNbE1qSjVKVEl5SlROQkpUSXlOQ1V5TWlVeVF5VXlNbmd4SlRJeUpUTkJKVEl5ZHlVeU1pVTNSQ1V5UXlVM1FpVXlNbmdsTWpJbE0wRWxNakozSlRJeUpUSkRKVEl5WVdOMGFXOXVKVEl5SlROQkpUSXliR2x1WlNVeU1pVXlReVV5TW5rbE1qSWxNMEVsTWpKb0xUUWxNaklsTjBRbE1rTWxOMElsTWpKNU1TVXlNaVV6UVNVeU1tZ2xNaklsTWtNbE1qSjRKVEl5SlROQkpUSXlkeTAwSlRJeUpUSkRKVEl5WVdOMGFXOXVKVEl5SlROQkpUSXljWFZoWkhKaGRHbGpRM1Z5ZG1VbE1qSWxNa01sTWpKNUpUSXlKVE5CSlRJeWFDVXlNaVV5UXlVeU1uZ3hKVEl5SlROQkpUSXlkeVV5TWlVM1JDVXlReVUzUWlVeU1uZ2xNaklsTTBFbE1qSTBKVEl5SlRKREpUSXlZV04wYVc5dUpUSXlKVE5CSlRJeWJHbHVaU1V5TWlVeVF5VXlNbmtsTWpJbE0wRWxNakpvSlRJeUpUZEVKVEpESlRkQ0pUSXllVEVsTWpJbE0wRWxNakpvSlRJeUpUSkRKVEl5ZUNVeU1pVXpRU1V5TWpBbE1qSWxNa01sTWpKaFkzUnBiMjRsTWpJbE0wRWxNakp4ZFdGa2NtRjBhV05EZFhKMlpTVXlNaVV5UXlVeU1ua2xNaklsTTBFbE1qSm9MVFFsTWpJbE1rTWxNako0TVNVeU1pVXpRU1V5TWpBbE1qSWxOMFFsTWtNbE4wSWxNakpoWTNScGIyNGxNaklsTTBFbE1qSmpiRzl6WlNVeU1pVTNSQ1UxUkNVM1JDVTFSQ1V5UXlVeU1teHBibVZUZEhsc1pTVXlNaVV6UVNVM1FpVXlNbXhwYm1WWGFXUjBhQ1V5TWlVelFUQWxOMFFsTWtNbE1qSmphR2xzWkhKbGJpVXlNaVV6UVNVMVFpVTFSQ1V5UXlVeU1uSmxjMmw2WlVScGNpVXlNaVV6UVNVMVFpVXlNblJzSlRJeUpUSkRKVEl5ZEhJbE1qSWxNa01sTWpKaWNpVXlNaVV5UXlVeU1tSnNKVEl5SlRWRUpUSkRKVEl5Ym1GdFpTVXlNaVV6UVNVeU1uSnZkVzVrVW1WamRHRnVaMnhsSlRJeUpUSkRKVEl5Wm1sc2JGTjBlV3hsSlRJeUpUTkJKVGRDSlRJeVkyOXNiM0lsTWpJbE0wRWxNakkwTWlVeVF6VXdKVEpETmpNbE1qSWxNa01sTWpKMGVYQmxKVEl5SlROQkpUSXljMjlzYVdRbE1qSWxOMFFsTWtNbE1qSmhkSFJ5YVdKMWRHVWxNaklsTTBFbE4wSWxNakpqYjI1MFlXbHVaWElsTWpJbE0wRm1ZV3h6WlNVeVF5VXlNbkp2ZEdGMFlXSnNaU1V5TWlVelFYUnlkV1VsTWtNbE1qSjJhWE5wWW14bEpUSXlKVE5CZEhKMVpTVXlReVV5TW1OdmJHeGhjSE5oWW14bEpUSXlKVE5CWm1Gc2MyVWxNa01sTWpKamIyeHNZWEJ6WldRbE1qSWxNMEZtWVd4elpTVXlReVV5TW14cGJtdGhZbXhsSlRJeUpUTkJkSEoxWlNVeVF5VXlNbTFoY210bGNrOW1abk5sZENVeU1pVXpRVFVsTjBRbE1rTWxNakpwWkNVeU1pVXpRU1V5TWpFM01UTXhNR1V4WkRKaE5HWmpKVEl5SlRKREpUSXlZMkYwWldkdmNua2xNaklsTTBFbE1qSmlZWE5wWXlVeU1pVXlReVV5TW14dlkydGxaQ1V5TWlVelFXWmhiSE5sSlRKREpUSXlaM0p2ZFhBbE1qSWxNMEVsTWpJbE1qSWxOMFFsTjBRbE1rTWxNakpqYjIxdFpXNTBjeVV5TWlVelFTVTFRaVUxUkNVM1JBPT0iLAoJIkZpbGVJZCIgOiAicG9fYmhkZmRqZGFnZmVmZWEiCn0K"/>
    </extobj>
    <extobj name="E657119C-6982-421D-8BA7-E74DEB70A7D9-4">
      <extobjdata type="E657119C-6982-421D-8BA7-E74DEB70A7D9" data="ewoJIkNhdGVnb3J5IiA6ICJmbG93IiwKCSJEZWZpbml0aW9uIiA6ICJKVGRDSlRJeWNHRm5aU1V5TWlVelFTVTNRaVV5TW5CaFpHUnBibWNsTWpJbE0wRXlNQ1V5UXlVeU1tOXlhV1Z1ZEdGMGFXOXVKVEl5SlROQkpUSXljRzl5ZEhKaGFYUWxNaklsTWtNbE1qSmlZV05yWjNKdmRXNWtRMjlzYjNJbE1qSWxNMEVsTWpKMGNtRnVjM0JoY21WdWRDVXlNaVV5UXlVeU1tZHlhV1JUYVhwbEpUSXlKVE5CTVRVbE1rTWxNakozYVdSMGFDVXlNaVV6UVRFd01UWWxNa01sTWpKemFHOTNSM0pwWkNVeU1pVXpRWFJ5ZFdVbE1rTWxNakp5YVdOb1ZHVjRkQ1V5TWlVelFYUnlkV1VsTWtNbE1qSm9aV2xuYUhRbE1qSWxNMEV4TURrNEpUZEVKVEpESlRJeVpXeGxiV1Z1ZEhNbE1qSWxNMEVsTjBJbE1qSkdSbFZKUm5KclJsSlZOamsyTWprMkpUSXlKVE5CSlRkQ0pUSXlhV1FsTWpJbE0wRWxNakpHUmxWSlJuSnJSbEpWTmprMk1qazJKVEl5SlRKREpUSXlibUZ0WlNVeU1pVXpRU1V5TW5KbFkzUmhibWRzWlNVeU1pVXlReVV5TW5ScGRHeGxKVEl5SlROQkpUSXlKVVUzSlRsR0pVRTVKVVUxSlVKRUpVRXlKVEl5SlRKREpUSXlZMkYwWldkdmNua2xNaklsTTBFbE1qSmlZWE5wWXlVeU1pVXlReVV5TW1keWIzVndKVEl5SlROQkpUSXlKVEl5SlRKREpUSXlaM0p2ZFhCT1lXMWxKVEl5SlROQmJuVnNiQ1V5UXlVeU1teHZZMnRsWkNVeU1pVXpRV1poYkhObEpUSkRKVEl5YkdsdWF5VXlNaVV6UVNVeU1pVXlNaVV5UXlVeU1tTm9hV3hrY21WdUpUSXlKVE5CSlRWQ0pUVkVKVEpESlRJeWNHRnlaVzUwSlRJeUpUTkJKVEl5SlRJeUpUSkRKVEl5Y21WemFYcGxSR2x5SlRJeUpUTkJKVFZDSlRJeWRHd2xNaklsTWtNbE1qSjBjaVV5TWlVeVF5VXlNbUp5SlRJeUpUSkRKVEl5WW13bE1qSWxNa01sTWpKc0pUSXlKVEpESlRJeWRDVXlNaVV5UXlVeU1uSWxNaklsTWtNbE1qSmlKVEl5SlRWRUpUSkRKVEl5WVhSMGNtbGlkWFJsSlRJeUpUTkJKVGRDSlRJeVkyOXVkR0ZwYm1WeUpUSXlKVE5CWm1Gc2MyVWxNa01sTWpKMmFYTnBZbXhsSlRJeUpUTkJkSEoxWlNVeVF5VXlNbkp2ZEdGMFlXSnNaU1V5TWlVelFYUnlkV1VsTWtNbE1qSnNhVzVyWVdKc1pTVXlNaVV6UVhSeWRXVWxNa01sTWpKamIyeHNZWEJ6WVdKc1pTVXlNaVV6UVdaaGJITmxKVEpESlRJeVkyOXNiR0Z3YzJWa0pUSXlKVE5CWm1Gc2MyVWxNa01sTWpKbWFYaGxaRXhwYm1zbE1qSWxNMEZtWVd4elpTVXlReVV5TW0xaGNtdGxjazltWm5ObGRDVXlNaVV6UVRVbE4wUWxNa01sTWpKa1lYUmhRWFIwY21saWRYUmxjeVV5TWlVelFTVTFRaVUzUWlVeU1tNWhiV1VsTWpJbE0wRWxNaklsUlRVbFFrRWxPRVlsUlRVbE9FWWxRamNsTWpJbE1rTWxNakowZVhCbEpUSXlKVE5CSlRJeWJuVnRZbVZ5SlRJeUpUSkRKVEl5ZG1Gc2RXVWxNaklsTTBFbE1qSWxNaklsTWtNbE1qSmpZWFJsWjI5eWVTVXlNaVV6UVNVeU1tUmxabUYxYkhRbE1qSWxNa01sTWpKcFpDVXlNaVV6UVNVeU1sWktaV3RpWlVkdlVFazFOakF3TlRNbE1qSWxOMFFsTWtNbE4wSWxNakp1WVcxbEpUSXlKVE5CSlRJeUpVVTFKVGt3SlRoRUpVVTNKVUUzSlVJd0pUSXlKVEpESlRJeWRIbHdaU1V5TWlVelFTVXlNbk4wY21sdVp5VXlNaVV5UXlVeU1uWmhiSFZsSlRJeUpUTkJKVEl5SlRJeUpUSkRKVEl5WTJGMFpXZHZjbmtsTWpJbE0wRWxNakprWldaaGRXeDBKVEl5SlRKREpUSXlhV1FsTWpJbE0wRWxNakp0ZVhWRGNrbHFkbk42T0RFeE5URTRKVEl5SlRkRUpUSkRKVGRDSlRJeWJtRnRaU1V5TWlVelFTVXlNaVZGTmlVNE9TVTRNQ1ZGTmlVNVF5VTRPU1ZGT0NVNE1DVTROU1V5TWlVeVF5VXlNblI1Y0dVbE1qSWxNMEVsTWpKemRISnBibWNsTWpJbE1rTWxNakoyWVd4MVpTVXlNaVV6UVNVeU1pVXlNaVV5UXlVeU1tTmhkR1ZuYjNKNUpUSXlKVE5CSlRJeVpHVm1ZWFZzZENVeU1pVXlReVV5TW1sa0pUSXlKVE5CSlRJeVlsZFJhM055VG5GcVR6Z3lNemMwT1NVeU1pVTNSQ1V5UXlVM1FpVXlNbTVoYldVbE1qSWxNMEVsTWpJbFJUZ2xRa1lsT1VVbFJUWWxPRVVsUVRVbE1qSWxNa01sTWpKMGVYQmxKVEl5SlROQkpUSXliR2x1YXlVeU1pVXlReVV5TW5aaGJIVmxKVEl5SlROQkpUSXlKVEl5SlRKREpUSXlZMkYwWldkdmNua2xNaklsTTBFbE1qSmtaV1poZFd4MEpUSXlKVEpESlRJeWFXUWxNaklsTTBFbE1qSnZaMnRaYzJWSWFVMVpNelV3TmpZd0pUSXlKVGRFSlRKREpUZENKVEl5Ym1GdFpTVXlNaVV6UVNVeU1pVkZOQ1ZDUlNWQ1JpVkZOeVZCUXlWQ1FTVXlNaVV5UXlVeU1uUjVjR1VsTWpJbE0wRWxNakp6ZEhKcGJtY2xNaklsTWtNbE1qSjJZV3gxWlNVeU1pVXpRU1V5TWlVeU1pVXlReVV5TW1OaGRHVm5iM0o1SlRJeUpUTkJKVEl5WkdWbVlYVnNkQ1V5TWlVeVF5VXlNbWxrSlRJeUpUTkJKVEl5ZVdSMFMwUjRSRzFHVHpFNE16UTVNQ1V5TWlVM1JDVTFSQ1V5UXlVeU1uQnliM0J6SlRJeUpUTkJKVGRDSlRJeWVDVXlNaVV6UVRJNE9DVXlReVV5TW5rbE1qSWxNMEV4TURVdU5qWTJOalkwTVRJek5UTTFNVFlsTWtNbE1qSjNKVEl5SlROQk1UUXpKVEpESlRJeWFDVXlNaVV6UVRrMEpUSkRKVEl5ZW1sdVpHVjRKVEl5SlROQk1TVXlReVV5TW1GdVoyeGxKVEl5SlROQk1DVTNSQ1V5UXlVeU1uTm9ZWEJsVTNSNWJHVWxNaklsTTBFbE4wSWxNakpoYkhCb1lTVXlNaVV6UVRFbE4wUWxNa01sTWpKc2FXNWxVM1I1YkdVbE1qSWxNMEVsTjBJbE1qSnNhVzVsVjJsa2RHZ2xNaklsTTBFeExqVWxOMFFsTWtNbE1qSm1hV3hzVTNSNWJHVWxNaklsTTBFbE4wSWxOMFFsTWtNbE1qSjBhR1Z0WlNVeU1pVXpRU1UzUWlVM1JDVXlReVV5TW5CaGRHZ2xNaklsTTBFbE5VSWxOMElsTWpKaFkzUnBiMjV6SlRJeUpUTkJKVFZDSlRkQ0pUSXlZV04wYVc5dUpUSXlKVE5CSlRJeWJXOTJaU1V5TWlVeVF5VXlNbmdsTWpJbE0wRWxNakl3SlRJeUpUSkRKVEl5ZVNVeU1pVXpRU1V5TWpBbE1qSWxOMFFsTWtNbE4wSWxNakpoWTNScGIyNGxNaklsTTBFbE1qSnNhVzVsSlRJeUpUSkRKVEl5ZUNVeU1pVXpRU1V5TW5jbE1qSWxNa01sTWpKNUpUSXlKVE5CSlRJeU1DVXlNaVUzUkNVeVF5VTNRaVV5TW1GamRHbHZiaVV5TWlVelFTVXlNbXhwYm1VbE1qSWxNa01sTWpKNEpUSXlKVE5CSlRJeWR5VXlNaVV5UXlVeU1ua2xNaklsTTBFbE1qSm9KVEl5SlRkRUpUSkRKVGRDSlRJeVlXTjBhVzl1SlRJeUpUTkJKVEl5YkdsdVpTVXlNaVV5UXlVeU1uZ2xNaklsTTBFbE1qSXdKVEl5SlRKREpUSXllU1V5TWlVelFTVXlNbWdsTWpJbE4wUWxNa01sTjBJbE1qSmhZM1JwYjI0bE1qSWxNMEVsTWpKamJHOXpaU1V5TWlVM1JDVTFSQ1UzUkNVMVJDVXlReVV5TW1admJuUlRkSGxzWlNVeU1pVXpRU1UzUWlVM1JDVXlReVV5TW5SbGVIUkNiRzlqYXlVeU1pVXpRU1UxUWlVM1FpVXlNbkJ2YzJsMGFXOXVKVEl5SlROQkpUZENKVEl5ZUNVeU1pVXpRVEV3SlRKREpUSXllU1V5TWlVelFUQWxNa01sTWpKM0pUSXlKVE5CSlRJeWR5MHlNQ1V5TWlVeVF5VXlNbWdsTWpJbE0wRWxNakpvSlRJeUpUZEVKVEpESlRJeWRHVjRkQ1V5TWlVelFTVXlNaVZGTlNVNE9DVTVSQ1ZGTlNWQk55VTRRaVZGTlNVNFF5VTVOaVZGTnlVNE9TVkNPU1ZGTlNWQ1JTVTRNU1ZGTlNVNU1pVTRReVZGTmlWQk1DVTROeVZGTnlWQlJDVkNSU1ZGTnlVNVFpVkJSU1ZGTlNWQ1JDVTVOU1ZGUmlWQ1F5VTVRU1ZGTnlWQk1TVkJSU1ZGTlNWQlJTVTVRU1ZGTnlVNE9TVkNPU1ZGTlNWQ1JTVTRNU1ZGTlNVNU1pVTRReVZGTmlWQk1DVTROeVZGTnlWQlJDVkNSU1ZGTmlVNU5pVTROeVZGTkNWQ1FpVkNOaVZGTnlVNVFTVTROQ1ZGT0NWQ055VkJSaVZGTlNWQ1JTVTROQ1ZGTXlVNE1DVTRNaVV5TWlVM1JDVTFSQ1V5UXlVeU1tRnVZMmh2Y25NbE1qSWxNMEVsTlVJbE4wSWxNako0SlRJeUpUTkJKVEl5ZHlVeVJqSWxNaklsTWtNbE1qSjVKVEl5SlROQkpUSXlNQ1V5TWlVM1JDVXlReVUzUWlVeU1uZ2xNaklsTTBFbE1qSjNKVEpHTWlVeU1pVXlReVV5TW5rbE1qSWxNMEVsTWpKb0pUSXlKVGRFSlRKREpUZENKVEl5ZUNVeU1pVXpRU1V5TWpBbE1qSWxNa01sTWpKNUpUSXlKVE5CSlRJeWFDVXlSaklsTWpJbE4wUWxNa01sTjBJbE1qSjRKVEl5SlROQkpUSXlkeVV5TWlVeVF5VXlNbmtsTWpJbE0wRWxNakpvSlRKR01pVXlNaVUzUkNVMVJDVTNSQ1V5UXlVeU1uTndjVWRHVEVOa1duazNNRGN4T1RBbE1qSWxNMEVsTjBJbE1qSnBaQ1V5TWlVelFTVXlNbk53Y1VkR1RFTmtXbmszTURjeE9UQWxNaklsTWtNbE1qSnVZVzFsSlRJeUpUTkJKVEl5Y21WamRHRnVaMnhsSlRJeUpUSkRKVEl5ZEdsMGJHVWxNaklsTTBFbE1qSWxSVGNsT1VZbFFUa2xSVFVsUWtRbFFUSWxNaklsTWtNbE1qSmpZWFJsWjI5eWVTVXlNaVV6UVNVeU1tSmhjMmxqSlRJeUpUSkRKVEl5WjNKdmRYQWxNaklsTTBFbE1qSWxNaklsTWtNbE1qSm5jbTkxY0U1aGJXVWxNaklsTTBGdWRXeHNKVEpESlRJeWJHOWphMlZrSlRJeUpUTkJabUZzYzJVbE1rTWxNakpzYVc1ckpUSXlKVE5CSlRJeUpUSXlKVEpESlRJeVkyaHBiR1J5Wlc0bE1qSWxNMEVsTlVJbE5VUWxNa01sTWpKd1lYSmxiblFsTWpJbE0wRWxNaklsTWpJbE1rTWxNakp5WlhOcGVtVkVhWElsTWpJbE0wRWxOVUlsTWpKMGJDVXlNaVV5UXlVeU1uUnlKVEl5SlRKREpUSXlZbklsTWpJbE1rTWxNakppYkNVeU1pVXlReVV5TW13bE1qSWxNa01sTWpKMEpUSXlKVEpESlRJeWNpVXlNaVV5UXlVeU1tSWxNaklsTlVRbE1rTWxNakpoZEhSeWFXSjFkR1VsTWpJbE0wRWxOMElsTWpKamIyNTBZV2x1WlhJbE1qSWxNMEZtWVd4elpTVXlReVV5TW5acGMybGliR1VsTWpJbE0wRjBjblZsSlRKREpUSXljbTkwWVhSaFlteGxKVEl5SlROQmRISjFaU1V5UXlVeU1teHBibXRoWW14bEpUSXlKVE5CZEhKMVpTVXlReVV5TW1OdmJHeGhjSE5oWW14bEpUSXlKVE5CWm1Gc2MyVWxNa01sTWpKamIyeHNZWEJ6WldRbE1qSWxNMEZtWVd4elpTVXlReVV5TW1acGVHVmtUR2x1YXlVeU1pVXpRV1poYkhObEpUSkRKVEl5YldGeWEyVnlUMlptYzJWMEpUSXlKVE5CTlNVM1JDVXlReVV5TW1SaGRHRkJkSFJ5YVdKMWRHVnpKVEl5SlROQkpUVkNKVGRDSlRJeWJtRnRaU1V5TWlVelFTVXlNaVZGTlNWQ1FTVTRSaVZGTlNVNFJpVkNOeVV5TWlVeVF5VXlNblI1Y0dVbE1qSWxNMEVsTWpKdWRXMWlaWElsTWpJbE1rTWxNakoyWVd4MVpTVXlNaVV6UVNVeU1pVXlNaVV5UXlVeU1tTmhkR1ZuYjNKNUpUSXlKVE5CSlRJeVpHVm1ZWFZzZENVeU1pVXlReVV5TW1sa0pUSXlKVE5CSlRJeVJuaEplWFpCY1VKU1JUTTVNemczTlNVeU1pVTNSQ1V5UXlVM1FpVXlNbTVoYldVbE1qSWxNMEVsTWpJbFJUVWxPVEFsT0VRbFJUY2xRVGNsUWpBbE1qSWxNa01sTWpKMGVYQmxKVEl5SlROQkpUSXljM1J5YVc1bkpUSXlKVEpESlRJeWRtRnNkV1VsTWpJbE0wRWxNaklsTWpJbE1rTWxNakpqWVhSbFoyOXllU1V5TWlVelFTVXlNbVJsWm1GMWJIUWxNaklsTWtNbE1qSnBaQ1V5TWlVelFTVXlNbUpwWjFSTVdXOXJWVVUxT0Rrd05ESWxNaklsTjBRbE1rTWxOMElsTWpKdVlXMWxKVEl5SlROQkpUSXlKVVUySlRnNUpUZ3dKVVUySlRsREpUZzVKVVU0SlRnd0pUZzFKVEl5SlRKREpUSXlkSGx3WlNVeU1pVXpRU1V5TW5OMGNtbHVaeVV5TWlVeVF5VXlNblpoYkhWbEpUSXlKVE5CSlRJeUpUSXlKVEpESlRJeVkyRjBaV2R2Y25rbE1qSWxNMEVsTWpKa1pXWmhkV3gwSlRJeUpUSkRKVEl5YVdRbE1qSWxNMEVsTWpKVVMwVlVlWE5oWTJkQ05USXpOelkySlRJeUpUZEVKVEpESlRkQ0pUSXlibUZ0WlNVeU1pVXpRU1V5TWlWRk9DVkNSaVU1UlNWRk5pVTRSU1ZCTlNVeU1pVXlReVV5TW5SNWNHVWxNaklsTTBFbE1qSnNhVzVySlRJeUpUSkRKVEl5ZG1Gc2RXVWxNaklsTTBFbE1qSWxNaklsTWtNbE1qSmpZWFJsWjI5eWVTVXlNaVV6UVNVeU1tUmxabUYxYkhRbE1qSWxNa01sTWpKcFpDVXlNaVV6UVNVeU1sWk1aMjVJWjAxSllVRTFNamczTnpjbE1qSWxOMFFsTWtNbE4wSWxNakp1WVcxbEpUSXlKVE5CSlRJeUpVVTBKVUpGSlVKR0pVVTNKVUZESlVKQkpUSXlKVEpESlRJeWRIbHdaU1V5TWlVelFTVXlNbk4wY21sdVp5VXlNaVV5UXlVeU1uWmhiSFZsSlRJeUpUTkJKVEl5SlRJeUpUSkRKVEl5WTJGMFpXZHZjbmtsTWpJbE0wRWxNakprWldaaGRXeDBKVEl5SlRKREpUSXlhV1FsTWpJbE0wRWxNakpLVlZGblptUnVlbmxVTnpjeE56WTVKVEl5SlRkRUpUVkVKVEpESlRJeWNISnZjSE1sTWpJbE0wRWxOMElsTWpKNEpUSXlKVE5CTWpnNEpUSkRKVEl5ZVNVeU1pVXpRVEkyTVM0Mk5qWTJOalF4TWpNMU16VXhOaVV5UXlVeU1uY2xNaklsTTBFeE5UVWxNa01sTWpKb0pUSXlKVE5CTmpnbE1rTWxNako2YVc1a1pYZ2xNaklsTTBFeUpUSkRKVEl5WVc1bmJHVWxNaklsTTBFd0pUZEVKVEpESlRJeWMyaGhjR1ZUZEhsc1pTVXlNaVV6UVNVM1FpVXlNbUZzY0doaEpUSXlKVE5CTVNVM1JDVXlReVV5TW14cGJtVlRkSGxzWlNVeU1pVXpRU1UzUWlVeU1teHBibVZYYVdSMGFDVXlNaVV6UVRFdU5TVTNSQ1V5UXlVeU1tWnBiR3hUZEhsc1pTVXlNaVV6UVNVM1FpVTNSQ1V5UXlVeU1uUm9aVzFsSlRJeUpUTkJKVGRDSlRkRUpUSkRKVEl5Y0dGMGFDVXlNaVV6UVNVMVFpVTNRaVV5TW1GamRHbHZibk1sTWpJbE0wRWxOVUlsTjBJbE1qSmhZM1JwYjI0bE1qSWxNMEVsTWpKdGIzWmxKVEl5SlRKREpUSXllQ1V5TWlVelFTVXlNakFsTWpJbE1rTWxNako1SlRJeUpUTkJKVEl5TUNVeU1pVTNSQ1V5UXlVM1FpVXlNbUZqZEdsdmJpVXlNaVV6UVNVeU1teHBibVVsTWpJbE1rTWxNako0SlRJeUpUTkJKVEl5ZHlVeU1pVXlReVV5TW5rbE1qSWxNMEVsTWpJd0pUSXlKVGRFSlRKREpUZENKVEl5WVdOMGFXOXVKVEl5SlROQkpUSXliR2x1WlNVeU1pVXlReVV5TW5nbE1qSWxNMEVsTWpKM0pUSXlKVEpESlRJeWVTVXlNaVV6UVNVeU1tZ2xNaklsTjBRbE1rTWxOMElsTWpKaFkzUnBiMjRsTWpJbE0wRWxNakpzYVc1bEpUSXlKVEpESlRJeWVDVXlNaVV6UVNVeU1qQWxNaklsTWtNbE1qSjVKVEl5SlROQkpUSXlhQ1V5TWlVM1JDVXlReVUzUWlVeU1tRmpkR2x2YmlVeU1pVXpRU1V5TW1Oc2IzTmxKVEl5SlRkRUpUVkVKVGRFSlRWRUpUSkRKVEl5Wm05dWRGTjBlV3hsSlRJeUpUTkJKVGRDSlRkRUpUSkRKVEl5ZEdWNGRFSnNiMk5ySlRJeUpUTkJKVFZDSlRkQ0pUSXljRzl6YVhScGIyNGxNaklsTTBFbE4wSWxNako0SlRJeUpUTkJNVEFsTWtNbE1qSjVKVEl5SlROQk1DVXlReVV5TW5jbE1qSWxNMEVsTWpKM0xUSXdKVEl5SlRKREpUSXlhQ1V5TWlVelFTVXlNbWdsTWpJbE4wUWxNa01sTWpKMFpYaDBKVEl5SlROQkpUSXlKVVUxSlRoQkpVRXdKVVU0SlVKRUpVSkVKVVUySlRrMkpUZzNKVVUwSlVKQ0pVSTJKVVUxSlRnNEpUazNKVVU0SlVFeEpVRTRKVVZHSlVKREpUbEJKVVUySlVFd0pVSTVKVVUySlRoRUpVRkZKVVUxSlRnNEpUZzJKVVUxSlRnNUpVSXlKVVUwSlVKR0pVRXhKVVUySlRneEpVRkdKVVU1SlRnd0pUZzVKVVUySlRoQ0pVRTVKVVUxSlRrd0pUZzRKVVU1SlRnd0pUZ3lKVVUzSlRsQkpUZzBKVVUySlRrMkpUZzNKVVUwSlVKQ0pVSTJ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ZEVKVEpESlRJeWMzSk1XbXAxYW1wNFlURTFOekl6TWlVeU1pVXpRU1UzUWlVeU1tbGtKVEl5SlROQkpUSXljM0pNV21wMWFtcDRZVEUxTnpJek1pVXlNaVV5UXlVeU1tNWhiV1VsTWpJbE0wRWxNakp5WldOMFlXNW5iR1VsTWpJbE1rTWxNakowYVhSc1pTVXlNaVV6UVNVeU1pVkZOeVU1UmlWQk9TVkZOU1ZDUkNWQk1pVXlNaVV5UXlVeU1tTmhkR1ZuYjNKNUpUSXlKVE5CSlRJeVltRnphV01sTWpJbE1rTWxNakpuY205MWNDVXlNaVV6UVNVeU1pVXlNaVV5UXlVeU1tZHliM1Z3VG1GdFpTVXlNaVV6UVc1MWJHd2xNa01sTWpKc2IyTnJaV1FsTWpJbE0wRm1ZV3h6WlNVeVF5VXlNbXhwYm1zbE1qSWxNMEVsTWpJbE1qSWxNa01sTWpKamFHbHNaSEpsYmlVeU1pVXpRU1UxUWlVMVJDVXlReVV5TW5CaGNtVnVkQ1V5TWlVelFTVXlNaVV5TWlVeVF5VXlNbkpsYzJsNlpVUnBjaVV5TWlVelFTVTFRaVV5TW5Sc0pUSXlKVEpESlRJeWRISWxNaklsTWtNbE1qSmljaVV5TWlVeVF5VXlNbUpzSlRJeUpUSkRKVEl5YkNVeU1pVXlReVV5TW5RbE1qSWxNa01sTWpKeUpUSXlKVEpESlRJeVlpVXlNaVUxUkNVeVF5VXlNbUYwZEhKcFluVjBaU1V5TWlVelFTVTNRaVV5TW1OdmJuUmhhVzVsY2lVeU1pVXpRV1poYkhObEpUSkRKVEl5ZG1semFXSnNaU1V5TWlVelFYUnlkV1VsTWtNbE1qSnliM1JoZEdGaWJHVWxNaklsTTBGMGNuVmxKVEpESlRJeWJHbHVhMkZpYkdVbE1qSWxNMEYwY25WbEpUSkRKVEl5WTI5c2JHRndjMkZpYkdVbE1qSWxNMEZtWVd4elpTVXlReVV5TW1OdmJHeGhjSE5sWkNVeU1pVXpRV1poYkhObEpUSkRKVEl5Wm1sNFpXUk1hVzVySlRJeUpUTkJabUZzYzJVbE1rTWxNakp0WVhKclpYSlBabVp6WlhRbE1qSWxNMEUxSlRkRUpUSkRKVEl5WkdGMFlVRjBkSEpwWW5WMFpYTWxNaklsTTBFbE5VSWxOMElsTWpKdVlXMWxKVEl5SlROQkpUSXlKVVUxSlVKQkpUaEdKVVUxSlRoR0pVSTNKVEl5SlRKREpUSXlkSGx3WlNVeU1pVXpRU1V5TW01MWJXSmxjaVV5TWlVeVF5VXlNblpoYkhWbEpUSXlKVE5CSlRJeUpUSXlKVEpESlRJeVkyRjBaV2R2Y25rbE1qSWxNMEVsTWpKa1pXWmhkV3gwSlRJeUpUSkRKVEl5YVdRbE1qSWxNMEVsTWpKVVpHOVJhM0oyWkZWUk1EUTNOemt5SlRJeUpUZEVKVEpESlRkQ0pUSXlibUZ0WlNVeU1pVXpRU1V5TWlWRk5TVTVNQ1U0UkNWRk55VkJOeVZDTUNVeU1pVXlReVV5TW5SNWNHVWxNaklsTTBFbE1qSnpkSEpwYm1jbE1qSWxNa01sTWpKMllXeDFaU1V5TWlVelFTVXlNaVV5TWlVeVF5VXlNbU5oZEdWbmIzSjVKVEl5SlROQkpUSXlaR1ZtWVhWc2RDVXlNaVV5UXlVeU1tbGtKVEl5SlROQkpUSXlTRzVpUTFwdVZHUk1kVEUwTkRZM01pVXlNaVUzUkNVeVF5VTNRaVV5TW01aGJXVWxNaklsTTBFbE1qSWxSVFlsT0RrbE9EQWxSVFlsT1VNbE9Ea2xSVGdsT0RBbE9EVWxNaklsTWtNbE1qSjBlWEJsSlRJeUpUTkJKVEl5YzNSeWFXNW5KVEl5SlRKREpUSXlkbUZzZFdVbE1qSWxNMEVsTWpJbE1qSWxNa01sTWpKallYUmxaMjl5ZVNVeU1pVXpRU1V5TW1SbFptRjFiSFFsTWpJbE1rTWxNakpwWkNVeU1pVXpRU1V5TWtoeWRFTllaSEZwVFVzMk56WTNNVEFsTWpJbE4wUWxNa01sTjBJbE1qSnVZVzFsSlRJeUpUTkJKVEl5SlVVNEpVSkdKVGxGSlVVMkpUaEZKVUUxSlRJeUpUSkRKVEl5ZEhsd1pTVXlNaVV6UVNVeU1teHBibXNsTWpJbE1rTWxNakoyWVd4MVpTVXlNaVV6UVNVeU1pVXlNaVV5UXlVeU1tTmhkR1ZuYjNKNUpUSXlKVE5CSlRJeVpHVm1ZWFZzZENVeU1pVXlReVV5TW1sa0pUSXlKVE5CSlRJeVJtdG5WRWxUWW1aMFVqRXdNamd5TnlVeU1pVTNSQ1V5UXlVM1FpVXlNbTVoYldVbE1qSWxNMEVsTWpJbFJUUWxRa1VsUWtZbFJUY2xRVU1sUWtFbE1qSWxNa01sTWpKMGVYQmxKVEl5SlROQkpUSXljM1J5YVc1bkpUSXlKVEpESlRJeWRtRnNkV1VsTWpJbE0wRWxNaklsTWpJbE1rTWxNakpqWVhSbFoyOXllU1V5TWlVelFTVXlNbVJsWm1GMWJIUWxNaklsTWtNbE1qSnBaQ1V5TWlVelFTVXlNbVpHZVZad1VtVmtUR2M1T1RFMk1UY2xNaklsTjBRbE5VUWxNa01sTWpKd2NtOXdjeVV5TWlVelFTVTNRaVV5TW5nbE1qSWxNMEV5T0RnbE1rTWxNako1SlRJeUpUTkJNemt4TGpZMk5qWTJOREV5TXpVek5URTJKVEpESlRJeWR5VXlNaVV6UVRFME9DVXlReVV5TW1nbE1qSWxNMEUyTmlVeVF5VXlNbnBwYm1SbGVDVXlNaVV6UVRNbE1rTWxNakpoYm1kc1pTVXlNaVV6UVRBbE4wUWxNa01sTWpKemFHRndaVk4wZVd4bEpUSXlKVE5CSlRkQ0pUSXlZV3h3YUdFbE1qSWxNMEV4SlRkRUpUSkRKVEl5YkdsdVpWTjBlV3hsSlRJeUpUTkJKVGRDSlRJeWJHbHVaVmRwWkhSb0pUSXlKVE5CTVM0MUpUZEVKVEpESlRJeVptbHNiRk4wZVd4bEpUSXlKVE5CSlRkQ0pUZEVKVEpESlRJeWRHaGxiV1VsTWpJbE0wRWxOMElsTjBRbE1rTWxNakp3WVhSb0pUSXlKVE5CSlRWQ0pUZENKVEl5WVdOMGFXOXVjeVV5TWlVelFTVTFRaVUzUWlVeU1tRmpkR2x2YmlVeU1pVXpRU1V5TW0xdmRtVWxNaklsTWtNbE1qSjRKVEl5SlROQkpUSXlNQ1V5TWlVeVF5VXlNbmtsTWpJbE0wRWxNakl3SlRJeUpUZEVKVEpESlRkQ0pUSXlZV04wYVc5dUpUSXlKVE5CSlRJeWJHbHVaU1V5TWlVeVF5VXlNbmdsTWpJbE0wRWxNakozSlRJeUpUSkRKVEl5ZVNVeU1pVXpRU1V5TWpBbE1qSWxOMFFsTWtNbE4wSWxNakpoWTNScGIyNGxNaklsTTBFbE1qSnNhVzVsSlRJeUpUSkRKVEl5ZUNVeU1pVXpRU1V5TW5jbE1qSWxNa01sTWpKNUpUSXlKVE5CSlRJeWFDVXlNaVUzUkNVeVF5VTNRaVV5TW1GamRHbHZiaVV5TWlVelFTVXlNbXhwYm1VbE1qSWxNa01sTWpKNEpUSXlKVE5CSlRJeU1DVXlNaVV5UXlVeU1ua2xNaklsTTBFbE1qSm9KVEl5SlRkRUpUSkRKVGRDSlRJeVlXTjBhVzl1SlRJeUpUTkJKVEl5WTJ4dmMyVWxNaklsTjBRbE5VUWxOMFFsTlVRbE1rTWxNakptYjI1MFUzUjViR1VsTWpJbE0wRWxOMElsTjBRbE1rTWxNakowWlhoMFFteHZZMnNsTWpJbE0wRWxOVUlsTjBJbE1qSndiM05wZEdsdmJpVXlNaVV6UVNVM1FpVXlNbmdsTWpJbE0wRXhNQ1V5UXlVeU1ua2xNaklsTTBFd0pUSkRKVEl5ZHlVeU1pVXpRU1V5TW5jdE1qQWxNaklsTWtNbE1qSm9KVEl5SlROQkpUSXlhQ1V5TWlVM1JDVXlReVV5TW5SbGVIUWxNaklsTTBFbE1qSWxSVGdsUVVZbFFrSWxSVFVsT0VZbE9UWWxSVGNsT0RrbFFqa2xSVFVsUWtVbE9ERWxSVFVsT1RJbE9FTWxSVFlsUVRBbE9EY2xSVGNsUVVRbFFrVWxSVFlsT1RZbE9EY2xSVFFsUWtJbFFqWWxSVVlsUWtNbE9VRWxNakFsUlRVbE9FRWxRVEFsUlRnbFFrUWxRa1FsUlRZbE9UVWxRakFsUlRZbE9FUWxRVVV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OMFFsTWtNbE1qSmhlSGRLWm05UmJrZHBNemcwTkRJekpUSXlKVE5CSlRkQ0pUSXlhV1FsTWpJbE0wRWxNakpoZUhkS1ptOVJia2RwTXpnME5ESXpKVEl5SlRKREpUSXlibUZ0WlNVeU1pVXpRU1V5TW14cGJtdGxjaVV5TWlVeVF5VXlNblJsZUhRbE1qSWxNMEVsTWpJbE1qSWxNa01sTWpKbmNtOTFjQ1V5TWlVelFTVXlNaVV5TWlVeVF5VXlNbXhwYm10bGNsUjVjR1VsTWpJbE0wRWxNakppY205clpXNGxNaklsTWtNbE1qSndiMmx1ZEhNbE1qSWxNMEVsTlVJbE4wSWxNako0SlRJeUpUTkJNelU1TGpVbE1rTWxNako1SlRJeUpUTkJNak13TGpZMk5qWTJOREV5TXpVek5URTJKVGRFSlRKREpUZENKVEl5ZUNVeU1pVXpRVE0xT1M0MUpUSkRKVEl5ZVNVeU1pVXpRVEl6TUM0Mk5qWTJOalF4TWpNMU16VXhOaVUzUkNVMVJDVXlReVV5TW14dlkydGxaQ1V5TWlVelFXWmhiSE5sSlRKREpUSXlaR0YwWVVGMGRISnBZblYwWlhNbE1qSWxNMEVsTlVJbE5VUWxNa01sTWpKd2NtOXdjeVV5TWlVelFTVTNRaVV5TW5wcGJtUmxlQ1V5TWlVelFUUWxOMFFsTWtNbE1qSnNhVzVsVTNSNWJHVWxNaklsTTBFbE4wSWxNakpzYVc1bFYybGtkR2dsTWpJbE0wRXhMalVsTjBRbE1rTWxNakptY205dEpUSXlKVE5CSlRkQ0pUSXllQ1V5TWlVelFUTTFPUzQxSlRKREpUSXllU1V5TWlVelFURTVPUzQyTmpZMk5qUXhNak0xTXpVeE5pVXlReVV5TW1GdVoyeGxKVEl5SlROQk5DNDNNVEl6T0RnNU9EQXpPRFEyT1NVeVF5VXlNbWxrSlRJeUpUTkJKVEl5UmtaVlNVWnlhMFpTVlRZNU5qSTVOaVV5TWlVM1JDVXlReVV5TW5SdkpUSXlKVE5CSlRkQ0pUSXlhV1FsTWpJbE0wRWxNakp6Y0hGSFJreERaRnA1TnpBM01Ua3dKVEl5SlRKREpUSXllQ1V5TWlVelFUTTFPUzQxSlRKREpUSXllU1V5TWlVelFUSTJNUzQyTmpZMk5qUXhNak0xTXpVeE5pVXlReVV5TW1GdVoyeGxKVEl5SlROQk1TNDFOekEzT1RZek1qWTNPVFE0T1RZMkpUZEVKVEpESlRJeWRHVjRkRUpzYjJOckpUSXlKVE5CSlRWQ0pUVkVKVGRFSlRKREpUSXlRVTFFUW10NFRYcGFZVFk1TlRRM05TVXlNaVV6UVNVM1FpVXlNbWxrSlRJeUpUTkJKVEl5UVUxRVFtdDRUWHBhWVRZNU5UUTNOU1V5TWlVeVF5VXlNbTVoYldVbE1qSWxNMEVsTWpKc2FXNXJaWElsTWpJbE1rTWxNakowWlhoMEpUSXlKVE5CSlRJeUpUSXlKVEpESlRJeVozSnZkWEFsTWpJbE0wRWxNaklsTWpJbE1rTWxNakpzYVc1clpYSlVlWEJsSlRJeUpUTkJKVEl5WW5KdmEyVnVKVEl5SlRKREpUSXljRzlwYm5SekpUSXlKVE5CSlRWQ0pUZENKVEl5ZUNVeU1pVXpRVE0xTmlVeVF5VXlNbmtsTWpJbE0wRXpOakF1TmpZMk5qWTBNVEl6TlRNMU1UWWxOMFFsTWtNbE4wSWxNako0SlRJeUpUTkJNelUyTGprek1UVXdOamcwT1RNeE5UQTBKVEpESlRJeWVTVXlNaVV6UVRNMk1DNDJOalkyTmpReE1qTTFNelV4TmlVM1JDVTFSQ1V5UXlVeU1teHZZMnRsWkNVeU1pVXpRV1poYkhObEpUSkRKVEl5WkdGMFlVRjBkSEpwWW5WMFpYTWxNaklsTTBFbE5VSWxOVVFsTWtNbE1qSndjbTl3Y3lVeU1pVXpRU1UzUWlVeU1ucHBibVJsZUNVeU1pVXpRVFVsTjBRbE1rTWxNakpzYVc1bFUzUjViR1VsTWpJbE0wRWxOMElsTWpKc2FXNWxWMmxrZEdnbE1qSWxNMEV4TGpVbE4wUWxNa01sTWpKbWNtOXRKVEl5SlROQkpUZENKVEl5WVc1bmJHVWxNaklsTTBFMExqY3hNak00T0RrNE1ETTRORFk1SlRKREpUSXllQ1V5TWlVelFUTTFOaVV5UXlVeU1ua2xNaklsTTBFek1qa3VOalkyTmpZME1USXpOVE0xTVRZbE1rTWxNakpwWkNVeU1pVXpRU1V5TW5Od2NVZEdURU5rV25rM01EY3hPVEFsTWpJbE4wUWxNa01sTWpKMGJ5VXlNaVV6UVNVM1FpVXlNbWxrSlRJeUpUTkJKVEl5YzNKTVdtcDFhbXA0WVRFMU56SXpNaVV5TWlVeVF5VXlNbmdsTWpJbE0wRXpOVFl1T1RNeE5UQTJPRFE1TXpFMU1EUWxNa01sTWpKNUpUSXlKVE5CTXpreExqWTJOalkyTkRFeU16VXpOVEUySlRKREpUSXlZVzVuYkdVbE1qSWxNMEV4TGpVM01EYzVOak15TmpjNU5EZzVOallsTjBRbE1rTWxNakowWlhoMFFteHZZMnNsTWpJbE0wRWxOVUlsTlVRbE4wUWxNa01sTWpKeFQxTkdVVkJDVEdKWU1ETTFPVGM1SlRJeUpUTkJKVGRDSlRJeWFXUWxNaklsTTBFbE1qSnhUMU5HVVZCQ1RHSllNRE0xT1RjNUpUSXlKVEpESlRJeWJtRnRaU1V5TWlVelFTVXlNbkpsWTNSaGJtZHNaU1V5TWlVeVF5VXlNblJwZEd4bEpUSXlKVE5CSlRJeUpVVTNKVGxHSlVFNUpVVTFKVUpFSlVFeUpUSXlKVEpESlRJeVkyRjBaV2R2Y25rbE1qSWxNMEVsTWpKaVlYTnBZeVV5TWlVeVF5VXlNbWR5YjNWd0pUSXlKVE5CSlRJeUpUSXlKVEpESlRJeVozSnZkWEJPWVcxbEpUSXlKVE5CYm5Wc2JDVXlReVV5TW14dlkydGxaQ1V5TWlVelFXWmhiSE5sSlRKREpUSXliR2x1YXlVeU1pVXpRU1V5TWlVeU1pVXlReVV5TW1Ob2FXeGtjbVZ1SlRJeUpUTkJKVFZDSlRWRUpUSkRKVEl5Y0dGeVpXNTBKVEl5SlROQkpUSXlKVEl5SlRKREpUSXljbVZ6YVhwbFJHbHlKVEl5SlROQkpUVkNKVEl5ZEd3bE1qSWxNa01sTWpKMGNpVXlNaVV5UXlVeU1tSnlKVEl5SlRKREpUSXlZbXdsTWpJbE1rTWxNakpzSlRJeUpUSkRKVEl5ZENVeU1pVXlReVV5TW5JbE1qSWxNa01sTWpKaUpUSXlKVFZFSlRKREpUSXlZWFIwY21saWRYUmxKVEl5SlROQkpUZENKVEl5WTI5dWRHRnBibVZ5SlRJeUpUTkJabUZzYzJVbE1rTWxNakoyYVhOcFlteGxKVEl5SlROQmRISjFaU1V5UXlVeU1uSnZkR0YwWVdKc1pTVXlNaVV6UVhSeWRXVWxNa01sTWpKc2FXNXJZV0pzWlNVeU1pVXpRWFJ5ZFdVbE1rTWxNakpqYjJ4c1lYQnpZV0pzWlNVeU1pVXpRV1poYkhObEpUSkRKVEl5WTI5c2JHRndjMlZrSlRJeUpUTkJabUZzYzJVbE1rTWxNakptYVhobFpFeHBibXNsTWpJbE0wRm1ZV3h6WlNVeVF5VXlNbTFoY210bGNrOW1abk5sZENVeU1pVXpRVFVsTjBRbE1rTWxNakprWVhSaFFYUjBjbWxpZFhSbGN5VXlNaVV6UVNVMVFpVTNRaVV5TW01aGJXVWxNaklsTTBFbE1qSWxSVFVsUWtFbE9FWWxSVFVsT0VZbFFqY2xNaklsTWtNbE1qSjBlWEJsSlRJeUpUTkJKVEl5Ym5WdFltVnlKVEl5SlRKREpUSXlkbUZzZFdVbE1qSWxNMEVsTWpJbE1qSWxNa01sTWpKallYUmxaMjl5ZVNVeU1pVXpRU1V5TW1SbFptRjFiSFFsTWpJbE1rTWxNakpwWkNVeU1pVXpRU1V5TWtGUWRFMXlWR1JZYUU4M056a3hNVGNsTWpJbE4wUWxNa01sTjBJbE1qSnVZVzFsSlRJeUpUTkJKVEl5SlVVMUpUa3dKVGhFSlVVM0pVRTNKVUl3SlRJeUpUSkRKVEl5ZEhsd1pTVXlNaVV6UVNVeU1uTjBjbWx1WnlVeU1pVXlReVV5TW5aaGJIVmxKVEl5SlROQkpUSXlKVEl5SlRKREpUSXlZMkYwWldkdmNua2xNaklsTTBFbE1qSmtaV1poZFd4MEpUSXlKVEpESlRJeWFXUWxNaklsTTBFbE1qSkhTV05HVTNWdVdHWkpORGMwTVRrMEpUSXlKVGRFSlRKREpUZENKVEl5Ym1GdFpTVXlNaVV6UVNVeU1pVkZOaVU0T1NVNE1DVkZOaVU1UXlVNE9TVkZPQ1U0TUNVNE5TVXlNaVV5UXlVeU1uUjVjR1VsTWpJbE0wRWxNakp6ZEhKcGJtY2xNaklsTWtNbE1qSjJZV3gxWlNVeU1pVXpRU1V5TWlVeU1pVXlReVV5TW1OaGRHVm5iM0o1SlRJeUpUTkJKVEl5WkdWbVlYVnNkQ1V5TWlVeVF5VXlNbWxrSlRJeUpUTkJKVEl5ZFZwNGRsbERRMHRRZGpNd01qQXdOaVV5TWlVM1JDVXlReVUzUWlVeU1tNWhiV1VsTWpJbE0wRWxNaklsUlRnbFFrWWxPVVVsUlRZbE9FVWxRVFVsTWpJbE1rTWxNakowZVhCbEpUSXlKVE5CSlRJeWJHbHVheVV5TWlVeVF5VXlNblpoYkhWbEpUSXlKVE5CSlRJeUpUSXlKVEpESlRJeVkyRjBaV2R2Y25rbE1qSWxNMEVsTWpKa1pXWmhkV3gwSlRJeUpUSkRKVEl5YVdRbE1qSWxNMEVsTWpKbFZuZDJWRUpJWm5saU9UWTRPRGt3SlRJeUpUZEVKVEpESlRkQ0pUSXlibUZ0WlNVeU1pVXpRU1V5TWlWRk5DVkNSU1ZDUmlWRk55VkJReVZDUVNVeU1pVXlReVV5TW5SNWNHVWxNaklsTTBFbE1qSnpkSEpwYm1jbE1qSWxNa01sTWpKMllXeDFaU1V5TWlVelFTVXlNaVV5TWlVeVF5VXlNbU5oZEdWbmIzSjVKVEl5SlROQkpUSXlaR1ZtWVhWc2RDVXlNaVV5UXlVeU1tbGtKVEl5SlROQkpUSXlRMlZxUWxWeWEySkJkelEwTURJMU55VXlNaVUzUkNVMVJDVXlReVV5TW5CeWIzQnpKVEl5SlROQkpUZENKVEl5ZUNVeU1pVXpRVEkzT1NVeVF5VXlNbmtsTWpJbE0wRTFNVEV1TmpZMk5qWTBNVEl6TlRNMU1UWWxNa01sTWpKM0pUSXlKVE5CTVRRNEpUSkRKVEl5YUNVeU1pVXpRVFkxSlRKREpUSXllbWx1WkdWNEpUSXlKVE5CTmlVeVF5VXlNbUZ1WjJ4bEpUSXlKVE5CTUNVM1JDVXlReVV5TW5Ob1lYQmxVM1I1YkdVbE1qSWxNMEVsTjBJbE1qSmhiSEJvWVNVeU1pVXpRVEVsTjBRbE1rTWxNakpzYVc1bFUzUjViR1VsTWpJbE0wRWxOMElsTWpKc2FXNWxWMmxrZEdnbE1qSWxNMEV4TGpVbE4wUWxNa01sTWpKbWFXeHNVM1I1YkdVbE1qSWxNMEVsTjBJbE4wUWxNa01sTWpKMGFHVnRaU1V5TWlVelFTVTNRaVUzUkNVeVF5VXlNbkJoZEdnbE1qSWxNMEVsTlVJbE4wSWxNakpoWTNScGIyNXpKVEl5SlROQkpUVkNKVGRDSlRJeVlXTjBhVzl1SlRJeUpUTkJKVEl5Ylc5MlpTVXlNaVV5UXlVeU1uZ2xNaklsTTBFbE1qSXdKVEl5SlRKREpUSXllU1V5TWlVelFTVXlNakFsTWpJbE4wUWxNa01sTjBJbE1qSmhZM1JwYjI0bE1qSWxNMEVsTWpKc2FXNWxKVEl5SlRKREpUSXllQ1V5TWlVelFTVXlNbmNsTWpJbE1rTWxNako1SlRJeUpUTkJKVEl5TUNVeU1pVTNSQ1V5UXlVM1FpVXlNbUZqZEdsdmJpVXlNaVV6UVNVeU1teHBibVVsTWpJbE1rTWxNako0SlRJeUpUTkJKVEl5ZHlVeU1pVXlReVV5TW5rbE1qSWxNMEVsTWpKb0pUSXlKVGRFSlRKREpUZENKVEl5WVdOMGFXOXVKVEl5SlROQkpUSXliR2x1WlNVeU1pVXlReVV5TW5nbE1qSWxNMEVsTWpJd0pUSXlKVEpESlRJeWVTVXlNaVV6UVNVeU1tZ2xNaklsTjBRbE1rTWxOMElsTWpKaFkzUnBiMjRsTWpJbE0wRWxNakpqYkc5elpTVXlNaVUzUkNVMVJDVTNSQ1UxUkNVeVF5VXlNbVp2Ym5SVGRIbHNaU1V5TWlVelFTVTNRaVUzUkNVeVF5VXlNblJsZUhSQ2JHOWpheVV5TWlVelFTVTFRaVUzUWlVeU1uQnZjMmwwYVc5dUpUSXlKVE5CSlRkQ0pUSXllQ1V5TWlVelFURXdKVEpESlRJeWVTVXlNaVV6UVRBbE1rTWxNakozSlRJeUpUTkJKVEl5ZHkweU1DVXlNaVV5UXlVeU1tZ2xNaklsTTBFbE1qSm9KVEl5SlRkRUpUSkRKVEl5ZEdWNGRDVXlNaVV6UVNVeU1pVkZOaVU1TlNWQ01DVkZOaVU0UkNWQlJTVkZOU1ZCUkNVNU9DVkZOU1U0TlNWQk5TVkZOU1ZDUlNWQlFTVkZOeVU0UlNWQlJpVkZOeVZDUXlVNU15VkZOU1U0TmlWQ01pVkZOU1U0UXlWQ1FTVkZSaVZDUXlVNVFTVkZOU1ZDTUNVNE5pVkZOaVU1TlNWQ01DVkZOaVU0UkNWQlJTVkZOU1ZCUkNVNU9DVkZOU1U0TlNWQk5TVkZOeVZDUXlVNU15VkZOU1U0TmlWQ01pVkZOU1U0UXlWQ1FTVkZSaVZDUXlVNFF5VkZOaVU1TmlWQ09TVkZOQ1ZDUlNWQ1JpVkZOaVU0T1NWQ09TVkZOaVZCUXlWQk1TVkZOU1U0UVNWQk1DVkZPQ1ZDUkNWQ1JD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M1JDVXlReVV5TWtwMVdIQlJXa05GUTBneE5EYzBORE1sTWpJbE0wRWxOMElsTWpKcFpDVXlNaVV6UVNVeU1rcDFXSEJSV2tORlEwZ3hORGMwTkRNbE1qSWxNa01sTWpKdVlXMWxKVEl5SlROQkpUSXliR2x1YTJWeUpUSXlKVEpESlRJeWRHVjRkQ1V5TWlVelFTVXlNaVV5TWlVeVF5VXlNbWR5YjNWd0pUSXlKVE5CSlRJeUpUSXlKVEpESlRJeWJHbHVhMlZ5Vkhsd1pTVXlNaVV6UVNVeU1tSnliMnRsYmlVeU1pVXlReVV5TW5CdmFXNTBjeVV5TWlVelFTVTFRaVUzUWlVeU1uZ2xNaklsTTBFek5qSWxNa01sTWpKNUpUSXlKVE5CTkRnMExqWTJOalkyTkRFeU16VXpOVEUySlRkRUpUSkRKVGRDSlRJeWVDVXlNaVV6UVRNMk1pVXlReVV5TW5rbE1qSWxNMEUwT0RRdU5qWTJOalkwTVRJek5UTTFNVFlsTjBRbE5VUWxNa01sTWpKc2IyTnJaV1FsTWpJbE0wRm1ZV3h6WlNVeVF5VXlNbVJoZEdGQmRIUnlhV0oxZEdWekpUSXlKVE5CSlRWQ0pUVkVKVEpESlRJeWNISnZjSE1sTWpJbE0wRWxOMElsTWpKNmFXNWtaWGdsTWpJbE0wRTNKVGRFSlRKREpUSXliR2x1WlZOMGVXeGxKVEl5SlROQkpUZENKVEl5YkdsdVpWZHBaSFJvSlRJeUpUTkJNUzQxSlRkRUpUSkRKVEl5Wm5KdmJTVXlNaVV6UVNVM1FpVXlNbmdsTWpJbE0wRXpOaklsTWtNbE1qSjVKVEl5SlROQk5EVTNMalkyTmpZMk5ERXlNelV6TlRFMkpUSkRKVEl5WVc1bmJHVWxNaklsTTBFMExqY3hNak00T0RrNE1ETTRORFk1SlRKREpUSXlhV1FsTWpJbE0wRWxNakp6Y2t4YWFuVnFhbmhoTVRVM01qTXlKVEl5SlRkRUpUSkRKVEl5ZEc4bE1qSWxNMEVsTjBJbE1qSnBaQ1V5TWlVelFTVXlNbkZQVTBaUlVFSk1ZbGd3TXpVNU56a2xNaklsTWtNbE1qSjRKVEl5SlROQk16WXlKVEpESlRJeWVTVXlNaVV6UVRVeE1TNDJOalkyTmpReE1qTTFNelV4TmlVeVF5VXlNbUZ1WjJ4bEpUSXlKVE5CTVM0MU56QTNPVFl6TWpZM09UUTRPVFkySlRkRUpUSkRKVEl5ZEdWNGRFSnNiMk5ySlRJeUpUTkJKVFZDSlRWRUpUZEVKVEpESlRJeVJXNXNlbWRQZW5aRGFUQTFNVFkyTXlVeU1pVXpRU1UzUWlVeU1tbGtKVEl5SlROQkpUSXlSVzVzZW1kUGVuWkRhVEExTVRZMk15VXlNaVV5UXlVeU1tNWhiV1VsTWpJbE0wRWxNakp5WldOMFlXNW5iR1VsTWpJbE1rTWxNakowYVhSc1pTVXlNaVV6UVNVeU1pVkZOeVU1UmlWQk9TVkZOU1ZDUkNWQk1pVXlNaVV5UXlVeU1tTmhkR1ZuYjNKNUpUSXlKVE5CSlRJeVltRnphV01sTWpJbE1rTWxNakpuY205MWNDVXlNaVV6UVNVeU1pVXlNaVV5UXlVeU1tZHliM1Z3VG1GdFpTVXlNaVV6UVc1MWJHd2xNa01sTWpKc2IyTnJaV1FsTWpJbE0wRm1ZV3h6WlNVeVF5VXlNbXhwYm1zbE1qSWxNMEVsTWpJbE1qSWxNa01sTWpKamFHbHNaSEpsYmlVeU1pVXpRU1UxUWlVMVJDVXlReVV5TW5CaGNtVnVkQ1V5TWlVelFTVXlNaVV5TWlVeVF5VXlNbkpsYzJsNlpVUnBjaVV5TWlVelFTVTFRaVV5TW5Sc0pUSXlKVEpESlRJeWRISWxNaklsTWtNbE1qSmljaVV5TWlVeVF5VXlNbUpzSlRJeUpUSkRKVEl5YkNVeU1pVXlReVV5TW5RbE1qSWxNa01sTWpKeUpUSXlKVEpESlRJeVlpVXlNaVUxUkNVeVF5VXlNbUYwZEhKcFluVjBaU1V5TWlVelFTVTNRaVV5TW1OdmJuUmhhVzVsY2lVeU1pVXpRV1poYkhObEpUSkRKVEl5ZG1semFXSnNaU1V5TWlVelFYUnlkV1VsTWtNbE1qSnliM1JoZEdGaWJHVWxNaklsTTBGMGNuVmxKVEpESlRJeWJHbHVhMkZpYkdVbE1qSWxNMEYwY25WbEpUSkRKVEl5WTI5c2JHRndjMkZpYkdVbE1qSWxNMEZtWVd4elpTVXlReVV5TW1OdmJHeGhjSE5sWkNVeU1pVXpRV1poYkhObEpUSkRKVEl5Wm1sNFpXUk1hVzVySlRJeUpUTkJabUZzYzJVbE1rTWxNakp0WVhKclpYSlBabVp6WlhRbE1qSWxNMEUxSlRkRUpUSkRKVEl5WkdGMFlVRjBkSEpwWW5WMFpYTWxNaklsTTBFbE5VSWxOMElsTWpKdVlXMWxKVEl5SlROQkpUSXlKVVUxSlVKQkpUaEdKVVUxSlRoR0pVSTNKVEl5SlRKREpUSXlkSGx3WlNVeU1pVXpRU1V5TW01MWJXSmxjaVV5TWlVeVF5VXlNblpoYkhWbEpUSXlKVE5CSlRJeUpUSXlKVEpESlRJeVkyRjBaV2R2Y25rbE1qSWxNMEVsTWpKa1pXWmhkV3gwSlRJeUpUSkRKVEl5YVdRbE1qSWxNMEVsTWpKUFJVSmhWM0ZHY0U1WE5UazBOamd5SlRJeUpUZEVKVEpESlRkQ0pUSXlibUZ0WlNVeU1pVXpRU1V5TWlWRk5TVTVNQ1U0UkNWRk55VkJOeVZDTUNVeU1pVXlReVV5TW5SNWNHVWxNaklsTTBFbE1qSnpkSEpwYm1jbE1qSWxNa01sTWpKMllXeDFaU1V5TWlVelFTVXlNaVV5TWlVeVF5VXlNbU5oZEdWbmIzSjVKVEl5SlROQkpUSXlaR1ZtWVhWc2RDVXlNaVV5UXlVeU1tbGtKVEl5SlROQkpUSXlhSFZIVEc5NVUzVmlValExTWpNME1TVXlNaVUzUkNVeVF5VTNRaVV5TW01aGJXVWxNaklsTTBFbE1qSWxSVFlsT0RrbE9EQWxSVFlsT1VNbE9Ea2xSVGdsT0RBbE9EVWxNaklsTWtNbE1qSjBlWEJsSlRJeUpUTkJKVEl5YzNSeWFXNW5KVEl5SlRKREpUSXlkbUZzZFdVbE1qSWxNMEVsTWpJbE1qSWxNa01sTWpKallYUmxaMjl5ZVNVeU1pVXpRU1V5TW1SbFptRjFiSFFsTWpJbE1rTWxNakpwWkNVeU1pVXpRU1V5TW5aM1dVeHNlSE5CYzFrNU9UWTNOakVsTWpJbE4wUWxNa01sTjBJbE1qSnVZVzFsSlRJeUpUTkJKVEl5SlVVNEpVSkdKVGxGSlVVMkpUaEZKVUUxSlRJeUpUSkRKVEl5ZEhsd1pTVXlNaVV6UVNVeU1teHBibXNsTWpJbE1rTWxNakoyWVd4MVpTVXlNaVV6UVNVeU1pVXlNaVV5UXlVeU1tTmhkR1ZuYjNKNUpUSXlKVE5CSlRJeVpHVm1ZWFZzZENVeU1pVXlReVV5TW1sa0pUSXlKVE5CSlRJeVJWVmhRM0ZOU2xkNFJ6VTRNemt6T1NVeU1pVTNSQ1V5UXlVM1FpVXlNbTVoYldVbE1qSWxNMEVsTWpJbFJUUWxRa1VsUWtZbFJUY2xRVU1sUWtFbE1qSWxNa01sTWpKMGVYQmxKVEl5SlROQkpUSXljM1J5YVc1bkpUSXlKVEpESlRJeWRtRnNkV1VsTWpJbE0wRWxNaklsTWpJbE1rTWxNakpqWVhSbFoyOXllU1V5TWlVelFTVXlNbVJsWm1GMWJIUWxNaklsTWtNbE1qSnBaQ1V5TWlVelFTVXlNa3A1U1haSFdXeERSMnc1TnpjNE16UWxNaklsTjBRbE5VUWxNa01sTWpKd2NtOXdjeVV5TWlVelFTVTNRaVV5TW5nbE1qSWxNMEV5T0RFdU5TVXlReVV5TW5rbE1qSWxNMEUyTXpRdU5qWTJOalkwTVRJek5UTTFNaVV5UXlVeU1uY2xNaklsTTBFeE5ETWxNa01sTWpKb0pUSXlKVE5CTnpBbE1rTWxNako2YVc1a1pYZ2xNaklsTTBFNEpUSkRKVEl5WVc1bmJHVWxNaklsTTBFd0pUZEVKVEpESlRJeWMyaGhjR1ZUZEhsc1pTVXlNaVV6UVNVM1FpVXlNbUZzY0doaEpUSXlKVE5CTVNVM1JDVXlReVV5TW14cGJtVlRkSGxzWlNVeU1pVXpRU1UzUWlVeU1teHBibVZYYVdSMGFDVXlNaVV6UVRFdU5TVTNSQ1V5UXlVeU1tWnBiR3hUZEhsc1pTVXlNaVV6UVNVM1FpVTNSQ1V5UXlVeU1uUm9aVzFsSlRJeUpUTkJKVGRDSlRkRUpUSkRKVEl5Y0dGMGFDVXlNaVV6UVNVMVFpVTNRaVV5TW1GamRHbHZibk1sTWpJbE0wRWxOVUlsTjBJbE1qSmhZM1JwYjI0bE1qSWxNMEVsTWpKdGIzWmxKVEl5SlRKREpUSXllQ1V5TWlVelFTVXlNakFsTWpJbE1rTWxNako1SlRJeUpUTkJKVEl5TUNVeU1pVTNSQ1V5UXlVM1FpVXlNbUZqZEdsdmJpVXlNaVV6UVNVeU1teHBibVVsTWpJbE1rTWxNako0SlRJeUpUTkJKVEl5ZHlVeU1pVXlReVV5TW5rbE1qSWxNMEVsTWpJd0pUSXlKVGRFSlRKREpUZENKVEl5WVdOMGFXOXVKVEl5SlROQkpUSXliR2x1WlNVeU1pVXlReVV5TW5nbE1qSWxNMEVsTWpKM0pUSXlKVEpESlRJeWVTVXlNaVV6UVNVeU1tZ2xNaklsTjBRbE1rTWxOMElsTWpKaFkzUnBiMjRsTWpJbE0wRWxNakpzYVc1bEpUSXlKVEpESlRJeWVDVXlNaVV6UVNVeU1qQWxNaklsTWtNbE1qSjVKVEl5SlROQkpUSXlhQ1V5TWlVM1JDVXlReVUzUWlVeU1tRmpkR2x2YmlVeU1pVXpRU1V5TW1Oc2IzTmxKVEl5SlRkRUpUVkVKVGRFSlRWRUpUSkRKVEl5Wm05dWRGTjBlV3hsSlRJeUpUTkJKVGRDSlRkRUpUSkRKVEl5ZEdWNGRFSnNiMk5ySlRJeUpUTkJKVFZDSlRkQ0pUSXljRzl6YVhScGIyNGxNaklsTTBFbE4wSWxNako0SlRJeUpUTkJNVEFsTWtNbE1qSjVKVEl5SlROQk1DVXlReVV5TW5jbE1qSWxNMEVsTWpKM0xUSXdKVEl5SlRKREpUSXlhQ1V5TWlVelFTVXlNbWdsTWpJbE4wUWxNa01sTWpKMFpYaDBKVEl5SlROQkpUSXlKVVUySlRnNUpVSTVKVVUySlVGREpVRXhKVVUzSlRrMEpUbEdKVVUySlRnNEpUa3dKVVZHSlVKREpUbEJKVVUySlVFd0pVSTVKVVUySlRoRUpVRkZKVVU0SlVGRkpVSkZKVVUzSlVKRUpVRkZKVVUzSlRsQkpUZzBKVVUySlRnNUpVSTVKVVUySlVGREpVRXhKVVUxSlVFMEpVRTNKVVUxSlVJd0pUaEdKVVUxSlRreUpUaERKVVUxSlVKQkpUaEdKVVUxSlRnNEpUazNKVVU1SlRrMUpVSkdKVVUxSlVKQkpVRTJKVVZHSlVKREpUaERKVVU1SlRnd0pUa3dKVVUySlRnNUpVSTVKVVU0SlVKR0pUazBKVVUxSlRsQ0pUbEZKVVUzSlRnNUpVSTVKVVUxSlVKRkpUZ3hKVVUxSlRreUpUaERKVVUySlVFd0pUZzNKVVUzSlVGRUpVSkZKVVUySlRrMUpVSXdKVVUySlRoRUpVRkZKVVV6SlRnd0pUZ3lKVEl5SlRkRUpUVkVKVEpESlRJeVlXNWphRzl5Y3lVeU1pVXpRU1UxUWlVM1FpVXlNbmdsTWpJbE0wRWxNakozSlRKR01pVXlNaVV5UXlVeU1ua2xNaklsTTBFbE1qSXdKVEl5SlRkRUpUSkRKVGRDSlRJeWVDVXlNaVV6UVNVeU1uY2xNa1l5SlRJeUpUSkRKVEl5ZVNVeU1pVXpRU1V5TW1nbE1qSWxOMFFsTWtNbE4wSWxNako0SlRJeUpUTkJKVEl5TUNVeU1pVXlReVV5TW5rbE1qSWxNMEVsTWpKb0pUSkdNaVV5TWlVM1JDVXlReVUzUWlVeU1uZ2xNaklsTTBFbE1qSjNKVEl5SlRKREpUSXllU1V5TWlVelFTVXlNbWdsTWtZeUpUSXlKVGRFSlRWRUpUZEVKVEpESlRJeWFGRkdabTV0YWtWdVVqQTROakkyTUNVeU1pVXpRU1UzUWlVeU1tbGtKVEl5SlROQkpUSXlhRkZHWm01dGFrVnVVakE0TmpJMk1DVXlNaVV5UXlVeU1tNWhiV1VsTWpJbE0wRWxNakpzYVc1clpYSWxNaklsTWtNbE1qSjBaWGgwSlRJeUpUTkJKVEl5SlRJeUpUSkRKVEl5WjNKdmRYQWxNaklsTTBFbE1qSWxNaklsTWtNbE1qSnNhVzVyWlhKVWVYQmxKVEl5SlROQkpUSXlZbkp2YTJWdUpUSXlKVEpESlRJeWNHOXBiblJ6SlRJeUpUTkJKVFZDSlRkQ0pUSXllQ1V5TWlVelFUTTFNeVV5UXlVeU1ua2xNaklsTTBFMk1EVXVOalkyTmpZME1USXpOVE0xTWlVM1JDVXlReVUzUWlVeU1uZ2xNaklsTTBFek5UTWxNa01sTWpKNUpUSXlKVE5CTmpBMUxqWTJOalkyTkRFeU16VXpOVElsTjBRbE5VUWxNa01sTWpKc2IyTnJaV1FsTWpJbE0wRm1ZV3h6WlNVeVF5VXlNbVJoZEdGQmRIUnlhV0oxZEdWekpUSXlKVE5CSlRWQ0pUVkVKVEpESlRJeWNISnZjSE1sTWpJbE0wRWxOMElsTWpKNmFXNWtaWGdsTWpJbE0wRTVKVGRFSlRKREpUSXliR2x1WlZOMGVXeGxKVEl5SlROQkpUZENKVEl5YkdsdVpWZHBaSFJvSlRJeUpUTkJNUzQxSlRkRUpUSkRKVEl5Wm5KdmJTVXlNaVV6UVNVM1FpVXlNbmdsTWpJbE0wRXpOVE1sTWtNbE1qSjVKVEl5SlROQk5UYzJMalkyTmpZMk5ERXlNelV6TlRJbE1rTWxNakpoYm1kc1pTVXlNaVV6UVRRdU56RXlNemc0T1Rnd016ZzBOamtsTWtNbE1qSnBaQ1V5TWlVelFTVXlNbkZQVTBaUlVFSk1ZbGd3TXpVNU56a2xNaklsTjBRbE1rTWxNakowYnlVeU1pVXpRU1UzUWlVeU1tbGtKVEl5SlROQkpUSXlSVzVzZW1kUGVuWkRhVEExTVRZMk15VXlNaVV5UXlVeU1uZ2xNaklsTTBFek5UTWxNa01sTWpKNUpUSXlKVE5CTmpNMExqWTJOalkyTkRFeU16VXpOVElsTWtNbE1qSmhibWRzWlNVeU1pVXpRVEV1TlRjd056azJNekkyTnprME9EazNKVGRFSlRKREpUSXlkR1Y0ZEVKc2IyTnJKVEl5SlROQkpUVkNKVFZFSlRkRUpUZEVKVEpESlRJeVkyOXRiV1Z1ZEhNbE1qSWxNMEVsTlVJbE5VUWxOMFE9IiwKCSJGaWxlSWQiIDogInBvX2JoZGZlZmZhZ2hpZ2JhIgp9Cg=="/>
    </extobj>
  </extobjs>
</s:customData>
</file>

<file path=customXml/itemProps1.xml><?xml version="1.0" encoding="utf-8"?>
<ds:datastoreItem xmlns:ds="http://schemas.openxmlformats.org/officeDocument/2006/customXml" ds:itemID="{C156A5A4-CE56-496D-AA01-3A3EE43D6B8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5984</Words>
  <Application>Microsoft Office PowerPoint</Application>
  <PresentationFormat>宽屏</PresentationFormat>
  <Paragraphs>732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Söhne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Segoe UI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蔡</dc:creator>
  <cp:lastModifiedBy>泽琛 张</cp:lastModifiedBy>
  <cp:revision>2</cp:revision>
  <dcterms:created xsi:type="dcterms:W3CDTF">2024-12-29T09:22:00Z</dcterms:created>
  <dcterms:modified xsi:type="dcterms:W3CDTF">2024-12-31T11:41:40Z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E9869F61257E4A7C804738E0C58C1DB0_12</vt:lpwstr>
  </property>
  <property fmtid="{D5CDD505-2E9C-101B-9397-08002B2CF9AE}" pid="3" name="KSOProductBuildVer">
    <vt:lpwstr>2052-12.1.0.19770</vt:lpwstr>
  </property>
</Properties>
</file>