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рижак Никита" userId="ae09ebfbaee46b0e" providerId="LiveId" clId="{C0714637-D179-4F5A-96A8-CE7269592966}"/>
    <pc:docChg chg="undo custSel addSld delSld modSld sldOrd">
      <pc:chgData name="Стрижак Никита" userId="ae09ebfbaee46b0e" providerId="LiveId" clId="{C0714637-D179-4F5A-96A8-CE7269592966}" dt="2021-09-12T19:56:57.678" v="3869" actId="47"/>
      <pc:docMkLst>
        <pc:docMk/>
      </pc:docMkLst>
      <pc:sldChg chg="addSp delSp modSp new mod modNotesTx">
        <pc:chgData name="Стрижак Никита" userId="ae09ebfbaee46b0e" providerId="LiveId" clId="{C0714637-D179-4F5A-96A8-CE7269592966}" dt="2021-09-12T19:46:52.030" v="3861" actId="20577"/>
        <pc:sldMkLst>
          <pc:docMk/>
          <pc:sldMk cId="1698124587" sldId="256"/>
        </pc:sldMkLst>
        <pc:spChg chg="mod">
          <ac:chgData name="Стрижак Никита" userId="ae09ebfbaee46b0e" providerId="LiveId" clId="{C0714637-D179-4F5A-96A8-CE7269592966}" dt="2021-09-12T19:46:52.030" v="3861" actId="20577"/>
          <ac:spMkLst>
            <pc:docMk/>
            <pc:sldMk cId="1698124587" sldId="256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00:53:37.322" v="381"/>
          <ac:spMkLst>
            <pc:docMk/>
            <pc:sldMk cId="1698124587" sldId="256"/>
            <ac:spMk id="3" creationId="{3DDB8B4E-0FC4-4098-B0CF-9DB340E98726}"/>
          </ac:spMkLst>
        </pc:spChg>
        <pc:picChg chg="add del mod">
          <ac:chgData name="Стрижак Никита" userId="ae09ebfbaee46b0e" providerId="LiveId" clId="{C0714637-D179-4F5A-96A8-CE7269592966}" dt="2021-09-12T00:53:30.181" v="380"/>
          <ac:picMkLst>
            <pc:docMk/>
            <pc:sldMk cId="1698124587" sldId="256"/>
            <ac:picMk id="1026" creationId="{962421F1-6D9D-4E5B-9E52-1522681A4CC2}"/>
          </ac:picMkLst>
        </pc:picChg>
        <pc:picChg chg="add mod">
          <ac:chgData name="Стрижак Никита" userId="ae09ebfbaee46b0e" providerId="LiveId" clId="{C0714637-D179-4F5A-96A8-CE7269592966}" dt="2021-09-12T00:54:04.134" v="386" actId="1076"/>
          <ac:picMkLst>
            <pc:docMk/>
            <pc:sldMk cId="1698124587" sldId="256"/>
            <ac:picMk id="1028" creationId="{E891C0D2-CCF9-4BCF-8C13-3DCD0B256EAC}"/>
          </ac:picMkLst>
        </pc:picChg>
      </pc:sldChg>
      <pc:sldChg chg="addSp modSp new mod modAnim">
        <pc:chgData name="Стрижак Никита" userId="ae09ebfbaee46b0e" providerId="LiveId" clId="{C0714637-D179-4F5A-96A8-CE7269592966}" dt="2021-09-12T18:56:51.405" v="2271" actId="20577"/>
        <pc:sldMkLst>
          <pc:docMk/>
          <pc:sldMk cId="3139897593" sldId="257"/>
        </pc:sldMkLst>
        <pc:spChg chg="add mod">
          <ac:chgData name="Стрижак Никита" userId="ae09ebfbaee46b0e" providerId="LiveId" clId="{C0714637-D179-4F5A-96A8-CE7269592966}" dt="2021-09-12T01:24:37.610" v="660" actId="1076"/>
          <ac:spMkLst>
            <pc:docMk/>
            <pc:sldMk cId="3139897593" sldId="257"/>
            <ac:spMk id="2" creationId="{24482497-8A9E-452C-A2DB-7A6AD00FB17A}"/>
          </ac:spMkLst>
        </pc:spChg>
        <pc:spChg chg="add mod">
          <ac:chgData name="Стрижак Никита" userId="ae09ebfbaee46b0e" providerId="LiveId" clId="{C0714637-D179-4F5A-96A8-CE7269592966}" dt="2021-09-12T01:24:17.644" v="655" actId="1076"/>
          <ac:spMkLst>
            <pc:docMk/>
            <pc:sldMk cId="3139897593" sldId="257"/>
            <ac:spMk id="4" creationId="{9D861CF8-090E-44DA-A07D-D1CECD27EEBE}"/>
          </ac:spMkLst>
        </pc:spChg>
        <pc:spChg chg="add mod">
          <ac:chgData name="Стрижак Никита" userId="ae09ebfbaee46b0e" providerId="LiveId" clId="{C0714637-D179-4F5A-96A8-CE7269592966}" dt="2021-09-12T01:24:43.511" v="662" actId="1076"/>
          <ac:spMkLst>
            <pc:docMk/>
            <pc:sldMk cId="3139897593" sldId="257"/>
            <ac:spMk id="5" creationId="{70F476F3-9CE2-476F-AFAE-F494B00FD005}"/>
          </ac:spMkLst>
        </pc:spChg>
        <pc:spChg chg="add mod">
          <ac:chgData name="Стрижак Никита" userId="ae09ebfbaee46b0e" providerId="LiveId" clId="{C0714637-D179-4F5A-96A8-CE7269592966}" dt="2021-09-12T01:27:33.061" v="825" actId="20577"/>
          <ac:spMkLst>
            <pc:docMk/>
            <pc:sldMk cId="3139897593" sldId="257"/>
            <ac:spMk id="6" creationId="{4B43E1C7-AFBF-40B8-86AB-DD769B3D27E1}"/>
          </ac:spMkLst>
        </pc:spChg>
        <pc:spChg chg="add mod">
          <ac:chgData name="Стрижак Никита" userId="ae09ebfbaee46b0e" providerId="LiveId" clId="{C0714637-D179-4F5A-96A8-CE7269592966}" dt="2021-09-12T18:24:49.194" v="1878" actId="1076"/>
          <ac:spMkLst>
            <pc:docMk/>
            <pc:sldMk cId="3139897593" sldId="257"/>
            <ac:spMk id="7" creationId="{E140F378-0B30-4550-A7DB-45B6E963E940}"/>
          </ac:spMkLst>
        </pc:spChg>
        <pc:spChg chg="add mod">
          <ac:chgData name="Стрижак Никита" userId="ae09ebfbaee46b0e" providerId="LiveId" clId="{C0714637-D179-4F5A-96A8-CE7269592966}" dt="2021-09-12T18:56:51.405" v="2271" actId="20577"/>
          <ac:spMkLst>
            <pc:docMk/>
            <pc:sldMk cId="3139897593" sldId="257"/>
            <ac:spMk id="12" creationId="{A5E5C126-7F01-4C48-850A-83C76E9819A0}"/>
          </ac:spMkLst>
        </pc:spChg>
        <pc:grpChg chg="add mod">
          <ac:chgData name="Стрижак Никита" userId="ae09ebfbaee46b0e" providerId="LiveId" clId="{C0714637-D179-4F5A-96A8-CE7269592966}" dt="2021-09-12T18:23:17.857" v="1860" actId="164"/>
          <ac:grpSpMkLst>
            <pc:docMk/>
            <pc:sldMk cId="3139897593" sldId="257"/>
            <ac:grpSpMk id="3" creationId="{D2265799-86D9-4D1B-B24F-78EB66E7E504}"/>
          </ac:grpSpMkLst>
        </pc:grpChg>
        <pc:grpChg chg="add mod">
          <ac:chgData name="Стрижак Никита" userId="ae09ebfbaee46b0e" providerId="LiveId" clId="{C0714637-D179-4F5A-96A8-CE7269592966}" dt="2021-09-12T18:24:12.025" v="1873" actId="164"/>
          <ac:grpSpMkLst>
            <pc:docMk/>
            <pc:sldMk cId="3139897593" sldId="257"/>
            <ac:grpSpMk id="9" creationId="{46DA6EC6-D928-498F-8A3D-60FA239E358D}"/>
          </ac:grpSpMkLst>
        </pc:grpChg>
        <pc:grpChg chg="add mod">
          <ac:chgData name="Стрижак Никита" userId="ae09ebfbaee46b0e" providerId="LiveId" clId="{C0714637-D179-4F5A-96A8-CE7269592966}" dt="2021-09-12T18:24:49.194" v="1878" actId="1076"/>
          <ac:grpSpMkLst>
            <pc:docMk/>
            <pc:sldMk cId="3139897593" sldId="257"/>
            <ac:grpSpMk id="10" creationId="{5DC6C4DB-C0C2-4A6D-87E5-88067D2B087A}"/>
          </ac:grpSpMkLst>
        </pc:grpChg>
        <pc:picChg chg="add mod">
          <ac:chgData name="Стрижак Никита" userId="ae09ebfbaee46b0e" providerId="LiveId" clId="{C0714637-D179-4F5A-96A8-CE7269592966}" dt="2021-09-12T18:24:49.194" v="1878" actId="1076"/>
          <ac:picMkLst>
            <pc:docMk/>
            <pc:sldMk cId="3139897593" sldId="257"/>
            <ac:picMk id="8" creationId="{22A44178-736B-4728-8C3E-EF70F1866FF5}"/>
          </ac:picMkLst>
        </pc:picChg>
      </pc:sldChg>
      <pc:sldChg chg="addSp modSp new del mod">
        <pc:chgData name="Стрижак Никита" userId="ae09ebfbaee46b0e" providerId="LiveId" clId="{C0714637-D179-4F5A-96A8-CE7269592966}" dt="2021-09-12T01:27:44.908" v="826" actId="47"/>
        <pc:sldMkLst>
          <pc:docMk/>
          <pc:sldMk cId="503106346" sldId="258"/>
        </pc:sldMkLst>
        <pc:spChg chg="add mod">
          <ac:chgData name="Стрижак Никита" userId="ae09ebfbaee46b0e" providerId="LiveId" clId="{C0714637-D179-4F5A-96A8-CE7269592966}" dt="2021-09-12T01:24:23.947" v="656" actId="1076"/>
          <ac:spMkLst>
            <pc:docMk/>
            <pc:sldMk cId="503106346" sldId="258"/>
            <ac:spMk id="2" creationId="{0FB5F84E-DA9A-47DA-82CE-59E18B49462F}"/>
          </ac:spMkLst>
        </pc:spChg>
      </pc:sldChg>
      <pc:sldChg chg="addSp delSp modSp new mod">
        <pc:chgData name="Стрижак Никита" userId="ae09ebfbaee46b0e" providerId="LiveId" clId="{C0714637-D179-4F5A-96A8-CE7269592966}" dt="2021-09-12T18:25:07.593" v="1879"/>
        <pc:sldMkLst>
          <pc:docMk/>
          <pc:sldMk cId="3524975690" sldId="259"/>
        </pc:sldMkLst>
        <pc:spChg chg="add mod">
          <ac:chgData name="Стрижак Никита" userId="ae09ebfbaee46b0e" providerId="LiveId" clId="{C0714637-D179-4F5A-96A8-CE7269592966}" dt="2021-09-12T00:47:52.889" v="268" actId="1076"/>
          <ac:spMkLst>
            <pc:docMk/>
            <pc:sldMk cId="3524975690" sldId="259"/>
            <ac:spMk id="2" creationId="{2087B11F-AC0F-412C-BA4D-0D3B53FB5371}"/>
          </ac:spMkLst>
        </pc:spChg>
        <pc:spChg chg="add mod">
          <ac:chgData name="Стрижак Никита" userId="ae09ebfbaee46b0e" providerId="LiveId" clId="{C0714637-D179-4F5A-96A8-CE7269592966}" dt="2021-09-12T01:30:45.848" v="940" actId="20577"/>
          <ac:spMkLst>
            <pc:docMk/>
            <pc:sldMk cId="3524975690" sldId="259"/>
            <ac:spMk id="3" creationId="{40766E0D-C5AA-4F10-BCEF-EB5A5FA68C57}"/>
          </ac:spMkLst>
        </pc:spChg>
        <pc:spChg chg="add mod">
          <ac:chgData name="Стрижак Никита" userId="ae09ebfbaee46b0e" providerId="LiveId" clId="{C0714637-D179-4F5A-96A8-CE7269592966}" dt="2021-09-12T01:32:09.127" v="1072" actId="1076"/>
          <ac:spMkLst>
            <pc:docMk/>
            <pc:sldMk cId="3524975690" sldId="259"/>
            <ac:spMk id="4" creationId="{0638A723-B8AE-4B0B-BB04-A15F997D1CE8}"/>
          </ac:spMkLst>
        </pc:spChg>
        <pc:spChg chg="mod">
          <ac:chgData name="Стрижак Никита" userId="ae09ebfbaee46b0e" providerId="LiveId" clId="{C0714637-D179-4F5A-96A8-CE7269592966}" dt="2021-09-12T18:20:58.891" v="1847"/>
          <ac:spMkLst>
            <pc:docMk/>
            <pc:sldMk cId="3524975690" sldId="259"/>
            <ac:spMk id="6" creationId="{C1DB3AE9-1D78-4F0D-9A24-D7215823361A}"/>
          </ac:spMkLst>
        </pc:spChg>
        <pc:spChg chg="mod">
          <ac:chgData name="Стрижак Никита" userId="ae09ebfbaee46b0e" providerId="LiveId" clId="{C0714637-D179-4F5A-96A8-CE7269592966}" dt="2021-09-12T18:25:07.593" v="1879"/>
          <ac:spMkLst>
            <pc:docMk/>
            <pc:sldMk cId="3524975690" sldId="259"/>
            <ac:spMk id="9" creationId="{FA7D8BF7-5C4B-476B-9994-4EFA728E91E7}"/>
          </ac:spMkLst>
        </pc:spChg>
        <pc:grpChg chg="add del mod">
          <ac:chgData name="Стрижак Никита" userId="ae09ebfbaee46b0e" providerId="LiveId" clId="{C0714637-D179-4F5A-96A8-CE7269592966}" dt="2021-09-12T18:23:15.052" v="1858"/>
          <ac:grpSpMkLst>
            <pc:docMk/>
            <pc:sldMk cId="3524975690" sldId="259"/>
            <ac:grpSpMk id="5" creationId="{36128926-81CF-469B-B41F-F3F79DADA0E2}"/>
          </ac:grpSpMkLst>
        </pc:grpChg>
        <pc:grpChg chg="add mod">
          <ac:chgData name="Стрижак Никита" userId="ae09ebfbaee46b0e" providerId="LiveId" clId="{C0714637-D179-4F5A-96A8-CE7269592966}" dt="2021-09-12T18:25:07.593" v="1879"/>
          <ac:grpSpMkLst>
            <pc:docMk/>
            <pc:sldMk cId="3524975690" sldId="259"/>
            <ac:grpSpMk id="8" creationId="{5BC56A78-3F39-4E0B-8DD9-5E4FECA5E93F}"/>
          </ac:grpSpMkLst>
        </pc:grpChg>
        <pc:picChg chg="mod">
          <ac:chgData name="Стрижак Никита" userId="ae09ebfbaee46b0e" providerId="LiveId" clId="{C0714637-D179-4F5A-96A8-CE7269592966}" dt="2021-09-12T18:20:58.891" v="1847"/>
          <ac:picMkLst>
            <pc:docMk/>
            <pc:sldMk cId="3524975690" sldId="259"/>
            <ac:picMk id="7" creationId="{43410022-ACE4-49DD-A902-F7CFEE64772D}"/>
          </ac:picMkLst>
        </pc:picChg>
        <pc:picChg chg="mod">
          <ac:chgData name="Стрижак Никита" userId="ae09ebfbaee46b0e" providerId="LiveId" clId="{C0714637-D179-4F5A-96A8-CE7269592966}" dt="2021-09-12T18:25:07.593" v="1879"/>
          <ac:picMkLst>
            <pc:docMk/>
            <pc:sldMk cId="3524975690" sldId="259"/>
            <ac:picMk id="10" creationId="{9F0EE613-627A-4737-8589-54360198D323}"/>
          </ac:picMkLst>
        </pc:picChg>
      </pc:sldChg>
      <pc:sldChg chg="addSp delSp modSp new mod">
        <pc:chgData name="Стрижак Никита" userId="ae09ebfbaee46b0e" providerId="LiveId" clId="{C0714637-D179-4F5A-96A8-CE7269592966}" dt="2021-09-12T18:25:08.726" v="1880"/>
        <pc:sldMkLst>
          <pc:docMk/>
          <pc:sldMk cId="692199627" sldId="260"/>
        </pc:sldMkLst>
        <pc:spChg chg="add mod">
          <ac:chgData name="Стрижак Никита" userId="ae09ebfbaee46b0e" providerId="LiveId" clId="{C0714637-D179-4F5A-96A8-CE7269592966}" dt="2021-09-12T01:04:18.573" v="476" actId="20577"/>
          <ac:spMkLst>
            <pc:docMk/>
            <pc:sldMk cId="692199627" sldId="260"/>
            <ac:spMk id="2" creationId="{454ADECC-644B-4D62-A03E-DD44E9F167FC}"/>
          </ac:spMkLst>
        </pc:spChg>
        <pc:spChg chg="add del mod">
          <ac:chgData name="Стрижак Никита" userId="ae09ebfbaee46b0e" providerId="LiveId" clId="{C0714637-D179-4F5A-96A8-CE7269592966}" dt="2021-09-12T01:06:26.524" v="481"/>
          <ac:spMkLst>
            <pc:docMk/>
            <pc:sldMk cId="692199627" sldId="260"/>
            <ac:spMk id="4" creationId="{BE83046A-DB91-4499-A06A-42C46C6E5971}"/>
          </ac:spMkLst>
        </pc:spChg>
        <pc:spChg chg="add mod">
          <ac:chgData name="Стрижак Никита" userId="ae09ebfbaee46b0e" providerId="LiveId" clId="{C0714637-D179-4F5A-96A8-CE7269592966}" dt="2021-09-12T01:38:35.355" v="1313" actId="14100"/>
          <ac:spMkLst>
            <pc:docMk/>
            <pc:sldMk cId="692199627" sldId="260"/>
            <ac:spMk id="5" creationId="{A6558F7E-86ED-4F85-8746-DAEA96C495CA}"/>
          </ac:spMkLst>
        </pc:spChg>
        <pc:spChg chg="mod">
          <ac:chgData name="Стрижак Никита" userId="ae09ebfbaee46b0e" providerId="LiveId" clId="{C0714637-D179-4F5A-96A8-CE7269592966}" dt="2021-09-12T18:21:05.091" v="1848"/>
          <ac:spMkLst>
            <pc:docMk/>
            <pc:sldMk cId="692199627" sldId="260"/>
            <ac:spMk id="6" creationId="{DBDFA48E-5FC0-4DB3-8210-FDBFEC534627}"/>
          </ac:spMkLst>
        </pc:spChg>
        <pc:spChg chg="mod">
          <ac:chgData name="Стрижак Никита" userId="ae09ebfbaee46b0e" providerId="LiveId" clId="{C0714637-D179-4F5A-96A8-CE7269592966}" dt="2021-09-12T18:25:08.726" v="1880"/>
          <ac:spMkLst>
            <pc:docMk/>
            <pc:sldMk cId="692199627" sldId="260"/>
            <ac:spMk id="9" creationId="{CF3FBD34-4C05-4877-A073-121BA9885B8B}"/>
          </ac:spMkLst>
        </pc:spChg>
        <pc:grpChg chg="add del mod">
          <ac:chgData name="Стрижак Никита" userId="ae09ebfbaee46b0e" providerId="LiveId" clId="{C0714637-D179-4F5A-96A8-CE7269592966}" dt="2021-09-12T18:23:14.613" v="1857"/>
          <ac:grpSpMkLst>
            <pc:docMk/>
            <pc:sldMk cId="692199627" sldId="260"/>
            <ac:grpSpMk id="4" creationId="{AAD23156-0B36-45B3-82E3-C0EE6AFE9550}"/>
          </ac:grpSpMkLst>
        </pc:grpChg>
        <pc:grpChg chg="add mod">
          <ac:chgData name="Стрижак Никита" userId="ae09ebfbaee46b0e" providerId="LiveId" clId="{C0714637-D179-4F5A-96A8-CE7269592966}" dt="2021-09-12T18:25:08.726" v="1880"/>
          <ac:grpSpMkLst>
            <pc:docMk/>
            <pc:sldMk cId="692199627" sldId="260"/>
            <ac:grpSpMk id="8" creationId="{59BB1B2A-1188-496C-B228-6B1F2A97A797}"/>
          </ac:grpSpMkLst>
        </pc:grpChg>
        <pc:picChg chg="mod">
          <ac:chgData name="Стрижак Никита" userId="ae09ebfbaee46b0e" providerId="LiveId" clId="{C0714637-D179-4F5A-96A8-CE7269592966}" dt="2021-09-12T18:21:05.091" v="1848"/>
          <ac:picMkLst>
            <pc:docMk/>
            <pc:sldMk cId="692199627" sldId="260"/>
            <ac:picMk id="7" creationId="{4E7CA663-70E1-48C6-B27B-876C8BFB8A73}"/>
          </ac:picMkLst>
        </pc:picChg>
        <pc:picChg chg="mod">
          <ac:chgData name="Стрижак Никита" userId="ae09ebfbaee46b0e" providerId="LiveId" clId="{C0714637-D179-4F5A-96A8-CE7269592966}" dt="2021-09-12T18:25:08.726" v="1880"/>
          <ac:picMkLst>
            <pc:docMk/>
            <pc:sldMk cId="692199627" sldId="260"/>
            <ac:picMk id="10" creationId="{4F4391F9-99A8-4598-8C10-42615410424B}"/>
          </ac:picMkLst>
        </pc:picChg>
      </pc:sldChg>
      <pc:sldChg chg="modSp add del mod">
        <pc:chgData name="Стрижак Никита" userId="ae09ebfbaee46b0e" providerId="LiveId" clId="{C0714637-D179-4F5A-96A8-CE7269592966}" dt="2021-09-12T01:41:16.006" v="1314" actId="47"/>
        <pc:sldMkLst>
          <pc:docMk/>
          <pc:sldMk cId="1099358240" sldId="261"/>
        </pc:sldMkLst>
        <pc:spChg chg="mod">
          <ac:chgData name="Стрижак Никита" userId="ae09ebfbaee46b0e" providerId="LiveId" clId="{C0714637-D179-4F5A-96A8-CE7269592966}" dt="2021-09-12T00:48:26.262" v="302" actId="20577"/>
          <ac:spMkLst>
            <pc:docMk/>
            <pc:sldMk cId="1099358240" sldId="261"/>
            <ac:spMk id="2" creationId="{454ADECC-644B-4D62-A03E-DD44E9F167FC}"/>
          </ac:spMkLst>
        </pc:spChg>
      </pc:sldChg>
      <pc:sldChg chg="addSp delSp modSp add mod">
        <pc:chgData name="Стрижак Никита" userId="ae09ebfbaee46b0e" providerId="LiveId" clId="{C0714637-D179-4F5A-96A8-CE7269592966}" dt="2021-09-12T18:25:09.825" v="1881"/>
        <pc:sldMkLst>
          <pc:docMk/>
          <pc:sldMk cId="1908312126" sldId="262"/>
        </pc:sldMkLst>
        <pc:spChg chg="mod">
          <ac:chgData name="Стрижак Никита" userId="ae09ebfbaee46b0e" providerId="LiveId" clId="{C0714637-D179-4F5A-96A8-CE7269592966}" dt="2021-09-12T00:57:26.819" v="420" actId="20577"/>
          <ac:spMkLst>
            <pc:docMk/>
            <pc:sldMk cId="1908312126" sldId="262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43:28.386" v="1468" actId="20577"/>
          <ac:spMkLst>
            <pc:docMk/>
            <pc:sldMk cId="1908312126" sldId="262"/>
            <ac:spMk id="3" creationId="{C92FDB50-5F39-4C4C-817F-B06159121271}"/>
          </ac:spMkLst>
        </pc:spChg>
        <pc:spChg chg="mod">
          <ac:chgData name="Стрижак Никита" userId="ae09ebfbaee46b0e" providerId="LiveId" clId="{C0714637-D179-4F5A-96A8-CE7269592966}" dt="2021-09-12T18:21:06.728" v="1849"/>
          <ac:spMkLst>
            <pc:docMk/>
            <pc:sldMk cId="1908312126" sldId="262"/>
            <ac:spMk id="5" creationId="{2D547D74-ED83-4BBB-908E-1A6A2F355329}"/>
          </ac:spMkLst>
        </pc:spChg>
        <pc:spChg chg="mod">
          <ac:chgData name="Стрижак Никита" userId="ae09ebfbaee46b0e" providerId="LiveId" clId="{C0714637-D179-4F5A-96A8-CE7269592966}" dt="2021-09-12T18:25:09.825" v="1881"/>
          <ac:spMkLst>
            <pc:docMk/>
            <pc:sldMk cId="1908312126" sldId="262"/>
            <ac:spMk id="8" creationId="{8B464A9D-D523-402B-AEB8-CF12E0E9EDBB}"/>
          </ac:spMkLst>
        </pc:spChg>
        <pc:grpChg chg="add del mod">
          <ac:chgData name="Стрижак Никита" userId="ae09ebfbaee46b0e" providerId="LiveId" clId="{C0714637-D179-4F5A-96A8-CE7269592966}" dt="2021-09-12T18:23:14.285" v="1856"/>
          <ac:grpSpMkLst>
            <pc:docMk/>
            <pc:sldMk cId="1908312126" sldId="262"/>
            <ac:grpSpMk id="4" creationId="{4552A5EF-AFC6-4913-AC6F-8EFAFF80FA93}"/>
          </ac:grpSpMkLst>
        </pc:grpChg>
        <pc:grpChg chg="add mod">
          <ac:chgData name="Стрижак Никита" userId="ae09ebfbaee46b0e" providerId="LiveId" clId="{C0714637-D179-4F5A-96A8-CE7269592966}" dt="2021-09-12T18:25:09.825" v="1881"/>
          <ac:grpSpMkLst>
            <pc:docMk/>
            <pc:sldMk cId="1908312126" sldId="262"/>
            <ac:grpSpMk id="7" creationId="{87423789-E8E3-4253-84A1-FC622E17A1FD}"/>
          </ac:grpSpMkLst>
        </pc:grpChg>
        <pc:picChg chg="mod">
          <ac:chgData name="Стрижак Никита" userId="ae09ebfbaee46b0e" providerId="LiveId" clId="{C0714637-D179-4F5A-96A8-CE7269592966}" dt="2021-09-12T18:21:06.728" v="1849"/>
          <ac:picMkLst>
            <pc:docMk/>
            <pc:sldMk cId="1908312126" sldId="262"/>
            <ac:picMk id="6" creationId="{B7812B04-B83A-4BA8-ACEC-3AD1C4C51CF4}"/>
          </ac:picMkLst>
        </pc:picChg>
        <pc:picChg chg="mod">
          <ac:chgData name="Стрижак Никита" userId="ae09ebfbaee46b0e" providerId="LiveId" clId="{C0714637-D179-4F5A-96A8-CE7269592966}" dt="2021-09-12T18:25:09.825" v="1881"/>
          <ac:picMkLst>
            <pc:docMk/>
            <pc:sldMk cId="1908312126" sldId="262"/>
            <ac:picMk id="9" creationId="{1BA96429-44C0-4969-981A-2E82E42DF1A5}"/>
          </ac:picMkLst>
        </pc:picChg>
      </pc:sldChg>
      <pc:sldChg chg="addSp delSp modSp add del mod ord">
        <pc:chgData name="Стрижак Никита" userId="ae09ebfbaee46b0e" providerId="LiveId" clId="{C0714637-D179-4F5A-96A8-CE7269592966}" dt="2021-09-12T19:56:55.719" v="3865" actId="47"/>
        <pc:sldMkLst>
          <pc:docMk/>
          <pc:sldMk cId="2137879133" sldId="263"/>
        </pc:sldMkLst>
        <pc:spChg chg="mod">
          <ac:chgData name="Стрижак Никита" userId="ae09ebfbaee46b0e" providerId="LiveId" clId="{C0714637-D179-4F5A-96A8-CE7269592966}" dt="2021-09-12T18:55:20.258" v="2210" actId="20577"/>
          <ac:spMkLst>
            <pc:docMk/>
            <pc:sldMk cId="2137879133" sldId="263"/>
            <ac:spMk id="2" creationId="{0D0E7976-2191-4C52-A904-48F2ABA0F82C}"/>
          </ac:spMkLst>
        </pc:spChg>
        <pc:spChg chg="mod">
          <ac:chgData name="Стрижак Никита" userId="ae09ebfbaee46b0e" providerId="LiveId" clId="{C0714637-D179-4F5A-96A8-CE7269592966}" dt="2021-09-12T18:25:12.401" v="1882"/>
          <ac:spMkLst>
            <pc:docMk/>
            <pc:sldMk cId="2137879133" sldId="263"/>
            <ac:spMk id="6" creationId="{73F8FA4F-C8AE-48E4-86BD-C0297E3457BF}"/>
          </ac:spMkLst>
        </pc:spChg>
        <pc:grpChg chg="add del mod">
          <ac:chgData name="Стрижак Никита" userId="ae09ebfbaee46b0e" providerId="LiveId" clId="{C0714637-D179-4F5A-96A8-CE7269592966}" dt="2021-09-12T18:25:14.403" v="1883"/>
          <ac:grpSpMkLst>
            <pc:docMk/>
            <pc:sldMk cId="2137879133" sldId="263"/>
            <ac:grpSpMk id="5" creationId="{8C8FA9F4-C790-4EE5-873A-5638F3382327}"/>
          </ac:grpSpMkLst>
        </pc:grpChg>
        <pc:picChg chg="mod">
          <ac:chgData name="Стрижак Никита" userId="ae09ebfbaee46b0e" providerId="LiveId" clId="{C0714637-D179-4F5A-96A8-CE7269592966}" dt="2021-09-12T18:25:12.401" v="1882"/>
          <ac:picMkLst>
            <pc:docMk/>
            <pc:sldMk cId="2137879133" sldId="263"/>
            <ac:picMk id="7" creationId="{9556C95B-1BF7-4B44-A4CC-F73AF3735D0E}"/>
          </ac:picMkLst>
        </pc:picChg>
      </pc:sldChg>
      <pc:sldChg chg="addSp delSp modSp add mod">
        <pc:chgData name="Стрижак Никита" userId="ae09ebfbaee46b0e" providerId="LiveId" clId="{C0714637-D179-4F5A-96A8-CE7269592966}" dt="2021-09-12T18:21:09.768" v="1851"/>
        <pc:sldMkLst>
          <pc:docMk/>
          <pc:sldMk cId="2626650282" sldId="264"/>
        </pc:sldMkLst>
        <pc:spChg chg="mod">
          <ac:chgData name="Стрижак Никита" userId="ae09ebfbaee46b0e" providerId="LiveId" clId="{C0714637-D179-4F5A-96A8-CE7269592966}" dt="2021-09-12T00:59:40.491" v="440" actId="3062"/>
          <ac:spMkLst>
            <pc:docMk/>
            <pc:sldMk cId="2626650282" sldId="264"/>
            <ac:spMk id="2" creationId="{454ADECC-644B-4D62-A03E-DD44E9F167FC}"/>
          </ac:spMkLst>
        </pc:spChg>
        <pc:spChg chg="add mod">
          <ac:chgData name="Стрижак Никита" userId="ae09ebfbaee46b0e" providerId="LiveId" clId="{C0714637-D179-4F5A-96A8-CE7269592966}" dt="2021-09-12T01:00:24.223" v="444" actId="115"/>
          <ac:spMkLst>
            <pc:docMk/>
            <pc:sldMk cId="2626650282" sldId="264"/>
            <ac:spMk id="4" creationId="{25E215F5-1FC3-4BA9-800A-0FCD31EBD4F4}"/>
          </ac:spMkLst>
        </pc:spChg>
        <pc:spChg chg="mod">
          <ac:chgData name="Стрижак Никита" userId="ae09ebfbaee46b0e" providerId="LiveId" clId="{C0714637-D179-4F5A-96A8-CE7269592966}" dt="2021-09-12T18:21:08.651" v="1850"/>
          <ac:spMkLst>
            <pc:docMk/>
            <pc:sldMk cId="2626650282" sldId="264"/>
            <ac:spMk id="6" creationId="{92A2B3CC-12BD-41E6-8AEB-22863EBB4D42}"/>
          </ac:spMkLst>
        </pc:spChg>
        <pc:grpChg chg="add del mod">
          <ac:chgData name="Стрижак Никита" userId="ae09ebfbaee46b0e" providerId="LiveId" clId="{C0714637-D179-4F5A-96A8-CE7269592966}" dt="2021-09-12T18:21:09.768" v="1851"/>
          <ac:grpSpMkLst>
            <pc:docMk/>
            <pc:sldMk cId="2626650282" sldId="264"/>
            <ac:grpSpMk id="5" creationId="{B2AB990D-6D44-49F7-944E-34EF39A14ECE}"/>
          </ac:grpSpMkLst>
        </pc:grpChg>
        <pc:picChg chg="mod">
          <ac:chgData name="Стрижак Никита" userId="ae09ebfbaee46b0e" providerId="LiveId" clId="{C0714637-D179-4F5A-96A8-CE7269592966}" dt="2021-09-12T18:21:08.651" v="1850"/>
          <ac:picMkLst>
            <pc:docMk/>
            <pc:sldMk cId="2626650282" sldId="264"/>
            <ac:picMk id="7" creationId="{6678B655-9948-4ABF-BDD7-DCDE18EDD270}"/>
          </ac:picMkLst>
        </pc:picChg>
      </pc:sldChg>
      <pc:sldChg chg="addSp delSp modSp add mod ord modAnim">
        <pc:chgData name="Стрижак Никита" userId="ae09ebfbaee46b0e" providerId="LiveId" clId="{C0714637-D179-4F5A-96A8-CE7269592966}" dt="2021-09-12T18:55:06.849" v="2195"/>
        <pc:sldMkLst>
          <pc:docMk/>
          <pc:sldMk cId="3202523390" sldId="265"/>
        </pc:sldMkLst>
        <pc:spChg chg="mod">
          <ac:chgData name="Стрижак Никита" userId="ae09ebfbaee46b0e" providerId="LiveId" clId="{C0714637-D179-4F5A-96A8-CE7269592966}" dt="2021-09-12T18:34:21.046" v="1902" actId="120"/>
          <ac:spMkLst>
            <pc:docMk/>
            <pc:sldMk cId="3202523390" sldId="265"/>
            <ac:spMk id="2" creationId="{454ADECC-644B-4D62-A03E-DD44E9F167FC}"/>
          </ac:spMkLst>
        </pc:spChg>
        <pc:spChg chg="del mod">
          <ac:chgData name="Стрижак Никита" userId="ae09ebfbaee46b0e" providerId="LiveId" clId="{C0714637-D179-4F5A-96A8-CE7269592966}" dt="2021-09-12T02:15:30.683" v="1518"/>
          <ac:spMkLst>
            <pc:docMk/>
            <pc:sldMk cId="3202523390" sldId="265"/>
            <ac:spMk id="3" creationId="{C92FDB50-5F39-4C4C-817F-B06159121271}"/>
          </ac:spMkLst>
        </pc:spChg>
        <pc:spChg chg="add mod">
          <ac:chgData name="Стрижак Никита" userId="ae09ebfbaee46b0e" providerId="LiveId" clId="{C0714637-D179-4F5A-96A8-CE7269592966}" dt="2021-09-12T02:24:51.985" v="1771" actId="20577"/>
          <ac:spMkLst>
            <pc:docMk/>
            <pc:sldMk cId="3202523390" sldId="265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02:25:31.698" v="1809" actId="20577"/>
          <ac:spMkLst>
            <pc:docMk/>
            <pc:sldMk cId="3202523390" sldId="265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2.265" v="1852"/>
          <ac:spMkLst>
            <pc:docMk/>
            <pc:sldMk cId="3202523390" sldId="265"/>
            <ac:spMk id="7" creationId="{C992EFFD-367D-4598-B43D-6A17870DBDA6}"/>
          </ac:spMkLst>
        </pc:spChg>
        <pc:spChg chg="mod">
          <ac:chgData name="Стрижак Никита" userId="ae09ebfbaee46b0e" providerId="LiveId" clId="{C0714637-D179-4F5A-96A8-CE7269592966}" dt="2021-09-12T18:25:16.307" v="1884"/>
          <ac:spMkLst>
            <pc:docMk/>
            <pc:sldMk cId="3202523390" sldId="265"/>
            <ac:spMk id="10" creationId="{67A5DF97-8368-4AD6-8699-776D1786500C}"/>
          </ac:spMkLst>
        </pc:spChg>
        <pc:grpChg chg="add del mod">
          <ac:chgData name="Стрижак Никита" userId="ae09ebfbaee46b0e" providerId="LiveId" clId="{C0714637-D179-4F5A-96A8-CE7269592966}" dt="2021-09-12T18:23:12.693" v="1855"/>
          <ac:grpSpMkLst>
            <pc:docMk/>
            <pc:sldMk cId="3202523390" sldId="265"/>
            <ac:grpSpMk id="6" creationId="{66835CB5-0638-44A4-9E56-A6F7676EAF7F}"/>
          </ac:grpSpMkLst>
        </pc:grpChg>
        <pc:grpChg chg="add mod">
          <ac:chgData name="Стрижак Никита" userId="ae09ebfbaee46b0e" providerId="LiveId" clId="{C0714637-D179-4F5A-96A8-CE7269592966}" dt="2021-09-12T18:25:16.307" v="1884"/>
          <ac:grpSpMkLst>
            <pc:docMk/>
            <pc:sldMk cId="3202523390" sldId="265"/>
            <ac:grpSpMk id="9" creationId="{AE778ECB-BBBD-455B-9402-5012666AC6F4}"/>
          </ac:grpSpMkLst>
        </pc:grpChg>
        <pc:picChg chg="mod">
          <ac:chgData name="Стрижак Никита" userId="ae09ebfbaee46b0e" providerId="LiveId" clId="{C0714637-D179-4F5A-96A8-CE7269592966}" dt="2021-09-12T18:21:12.265" v="1852"/>
          <ac:picMkLst>
            <pc:docMk/>
            <pc:sldMk cId="3202523390" sldId="265"/>
            <ac:picMk id="8" creationId="{B49D791A-AC78-4F94-928C-3E3093B20363}"/>
          </ac:picMkLst>
        </pc:picChg>
        <pc:picChg chg="mod">
          <ac:chgData name="Стрижак Никита" userId="ae09ebfbaee46b0e" providerId="LiveId" clId="{C0714637-D179-4F5A-96A8-CE7269592966}" dt="2021-09-12T18:25:16.307" v="1884"/>
          <ac:picMkLst>
            <pc:docMk/>
            <pc:sldMk cId="3202523390" sldId="265"/>
            <ac:picMk id="11" creationId="{89E06874-0B96-478C-9D03-B07877046F0C}"/>
          </ac:picMkLst>
        </pc:picChg>
      </pc:sldChg>
      <pc:sldChg chg="addSp delSp modSp add del mod delAnim modAnim">
        <pc:chgData name="Стрижак Никита" userId="ae09ebfbaee46b0e" providerId="LiveId" clId="{C0714637-D179-4F5A-96A8-CE7269592966}" dt="2021-09-12T19:56:55.959" v="3866" actId="47"/>
        <pc:sldMkLst>
          <pc:docMk/>
          <pc:sldMk cId="1659018406" sldId="266"/>
        </pc:sldMkLst>
        <pc:spChg chg="mod">
          <ac:chgData name="Стрижак Никита" userId="ae09ebfbaee46b0e" providerId="LiveId" clId="{C0714637-D179-4F5A-96A8-CE7269592966}" dt="2021-09-12T18:34:15.374" v="1901" actId="120"/>
          <ac:spMkLst>
            <pc:docMk/>
            <pc:sldMk cId="1659018406" sldId="266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8:46:31.006" v="2119" actId="14100"/>
          <ac:spMkLst>
            <pc:docMk/>
            <pc:sldMk cId="1659018406" sldId="266"/>
            <ac:spMk id="4" creationId="{68B9C0F4-CE78-4FCB-834D-24F9C5FDF201}"/>
          </ac:spMkLst>
        </pc:spChg>
        <pc:spChg chg="del mod">
          <ac:chgData name="Стрижак Никита" userId="ae09ebfbaee46b0e" providerId="LiveId" clId="{C0714637-D179-4F5A-96A8-CE7269592966}" dt="2021-09-12T18:15:51.083" v="1813" actId="478"/>
          <ac:spMkLst>
            <pc:docMk/>
            <pc:sldMk cId="1659018406" sldId="266"/>
            <ac:spMk id="5" creationId="{52010A0B-A4C0-452C-98D8-E1EEAB393B77}"/>
          </ac:spMkLst>
        </pc:spChg>
        <pc:spChg chg="mod">
          <ac:chgData name="Стрижак Никита" userId="ae09ebfbaee46b0e" providerId="LiveId" clId="{C0714637-D179-4F5A-96A8-CE7269592966}" dt="2021-09-12T18:21:15.174" v="1853"/>
          <ac:spMkLst>
            <pc:docMk/>
            <pc:sldMk cId="1659018406" sldId="266"/>
            <ac:spMk id="7" creationId="{25EFFF7D-79BD-4243-913B-A47BA469F78A}"/>
          </ac:spMkLst>
        </pc:spChg>
        <pc:spChg chg="mod">
          <ac:chgData name="Стрижак Никита" userId="ae09ebfbaee46b0e" providerId="LiveId" clId="{C0714637-D179-4F5A-96A8-CE7269592966}" dt="2021-09-12T18:25:17.873" v="1885"/>
          <ac:spMkLst>
            <pc:docMk/>
            <pc:sldMk cId="1659018406" sldId="266"/>
            <ac:spMk id="10" creationId="{AF8DC0E7-39F1-4298-BC8C-124318B9F3A5}"/>
          </ac:spMkLst>
        </pc:spChg>
        <pc:spChg chg="add mod">
          <ac:chgData name="Стрижак Никита" userId="ae09ebfbaee46b0e" providerId="LiveId" clId="{C0714637-D179-4F5A-96A8-CE7269592966}" dt="2021-09-12T18:43:26.864" v="2118" actId="20577"/>
          <ac:spMkLst>
            <pc:docMk/>
            <pc:sldMk cId="1659018406" sldId="266"/>
            <ac:spMk id="12" creationId="{7EB946C1-93CD-48AF-936A-DCC034140C2B}"/>
          </ac:spMkLst>
        </pc:spChg>
        <pc:grpChg chg="add del mod">
          <ac:chgData name="Стрижак Никита" userId="ae09ebfbaee46b0e" providerId="LiveId" clId="{C0714637-D179-4F5A-96A8-CE7269592966}" dt="2021-09-12T18:23:12.272" v="1854"/>
          <ac:grpSpMkLst>
            <pc:docMk/>
            <pc:sldMk cId="1659018406" sldId="266"/>
            <ac:grpSpMk id="6" creationId="{11BEDCB4-70FA-4522-B187-1B9B9096A52E}"/>
          </ac:grpSpMkLst>
        </pc:grpChg>
        <pc:grpChg chg="add mod">
          <ac:chgData name="Стрижак Никита" userId="ae09ebfbaee46b0e" providerId="LiveId" clId="{C0714637-D179-4F5A-96A8-CE7269592966}" dt="2021-09-12T18:25:17.873" v="1885"/>
          <ac:grpSpMkLst>
            <pc:docMk/>
            <pc:sldMk cId="1659018406" sldId="266"/>
            <ac:grpSpMk id="9" creationId="{F574D21C-DF85-462F-A4BD-762217D00E59}"/>
          </ac:grpSpMkLst>
        </pc:grpChg>
        <pc:picChg chg="mod">
          <ac:chgData name="Стрижак Никита" userId="ae09ebfbaee46b0e" providerId="LiveId" clId="{C0714637-D179-4F5A-96A8-CE7269592966}" dt="2021-09-12T18:21:15.174" v="1853"/>
          <ac:picMkLst>
            <pc:docMk/>
            <pc:sldMk cId="1659018406" sldId="266"/>
            <ac:picMk id="8" creationId="{DA92C6EF-2A58-40E7-9EA3-312248C5B429}"/>
          </ac:picMkLst>
        </pc:picChg>
        <pc:picChg chg="mod">
          <ac:chgData name="Стрижак Никита" userId="ae09ebfbaee46b0e" providerId="LiveId" clId="{C0714637-D179-4F5A-96A8-CE7269592966}" dt="2021-09-12T18:25:17.873" v="1885"/>
          <ac:picMkLst>
            <pc:docMk/>
            <pc:sldMk cId="1659018406" sldId="266"/>
            <ac:picMk id="11" creationId="{8EE69063-29DB-4D58-BAD6-F49EA3DF4B80}"/>
          </ac:picMkLst>
        </pc:picChg>
      </pc:sldChg>
      <pc:sldChg chg="addSp delSp modSp add del mod modAnim">
        <pc:chgData name="Стрижак Никита" userId="ae09ebfbaee46b0e" providerId="LiveId" clId="{C0714637-D179-4F5A-96A8-CE7269592966}" dt="2021-09-12T19:56:56.553" v="3867" actId="47"/>
        <pc:sldMkLst>
          <pc:docMk/>
          <pc:sldMk cId="2459433813" sldId="267"/>
        </pc:sldMkLst>
        <pc:spChg chg="mod">
          <ac:chgData name="Стрижак Никита" userId="ae09ebfbaee46b0e" providerId="LiveId" clId="{C0714637-D179-4F5A-96A8-CE7269592966}" dt="2021-09-12T19:46:19.969" v="3830" actId="20577"/>
          <ac:spMkLst>
            <pc:docMk/>
            <pc:sldMk cId="2459433813" sldId="267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08:11.907" v="2671" actId="1076"/>
          <ac:spMkLst>
            <pc:docMk/>
            <pc:sldMk cId="2459433813" sldId="267"/>
            <ac:spMk id="8" creationId="{BCD8EDB3-E65B-4DDC-8661-E85E8A2BCD1E}"/>
          </ac:spMkLst>
        </pc:spChg>
        <pc:spChg chg="add del mod">
          <ac:chgData name="Стрижак Никита" userId="ae09ebfbaee46b0e" providerId="LiveId" clId="{C0714637-D179-4F5A-96A8-CE7269592966}" dt="2021-09-12T18:59:36.356" v="2337" actId="20577"/>
          <ac:spMkLst>
            <pc:docMk/>
            <pc:sldMk cId="2459433813" sldId="267"/>
            <ac:spMk id="12" creationId="{7EB946C1-93CD-48AF-936A-DCC034140C2B}"/>
          </ac:spMkLst>
        </pc:spChg>
        <pc:spChg chg="add del mod">
          <ac:chgData name="Стрижак Никита" userId="ae09ebfbaee46b0e" providerId="LiveId" clId="{C0714637-D179-4F5A-96A8-CE7269592966}" dt="2021-09-12T19:07:16.548" v="2612" actId="478"/>
          <ac:spMkLst>
            <pc:docMk/>
            <pc:sldMk cId="2459433813" sldId="267"/>
            <ac:spMk id="13" creationId="{BFEDE05D-B435-4E99-9CA8-732503C36B6C}"/>
          </ac:spMkLst>
        </pc:spChg>
        <pc:spChg chg="add mod">
          <ac:chgData name="Стрижак Никита" userId="ae09ebfbaee46b0e" providerId="LiveId" clId="{C0714637-D179-4F5A-96A8-CE7269592966}" dt="2021-09-12T19:46:39.205" v="3854" actId="20577"/>
          <ac:spMkLst>
            <pc:docMk/>
            <pc:sldMk cId="2459433813" sldId="267"/>
            <ac:spMk id="14" creationId="{94419EDF-CB52-4EF2-AB0C-951147A79248}"/>
          </ac:spMkLst>
        </pc:spChg>
      </pc:sldChg>
      <pc:sldChg chg="addSp delSp modSp add del mod ord delAnim modAnim">
        <pc:chgData name="Стрижак Никита" userId="ae09ebfbaee46b0e" providerId="LiveId" clId="{C0714637-D179-4F5A-96A8-CE7269592966}" dt="2021-09-12T19:56:56.840" v="3868" actId="47"/>
        <pc:sldMkLst>
          <pc:docMk/>
          <pc:sldMk cId="1454382510" sldId="268"/>
        </pc:sldMkLst>
        <pc:spChg chg="del">
          <ac:chgData name="Стрижак Никита" userId="ae09ebfbaee46b0e" providerId="LiveId" clId="{C0714637-D179-4F5A-96A8-CE7269592966}" dt="2021-09-12T19:10:38.335" v="2721" actId="478"/>
          <ac:spMkLst>
            <pc:docMk/>
            <pc:sldMk cId="1454382510" sldId="268"/>
            <ac:spMk id="4" creationId="{68B9C0F4-CE78-4FCB-834D-24F9C5FDF201}"/>
          </ac:spMkLst>
        </pc:spChg>
        <pc:spChg chg="del">
          <ac:chgData name="Стрижак Никита" userId="ae09ebfbaee46b0e" providerId="LiveId" clId="{C0714637-D179-4F5A-96A8-CE7269592966}" dt="2021-09-12T19:10:36.856" v="2720" actId="478"/>
          <ac:spMkLst>
            <pc:docMk/>
            <pc:sldMk cId="1454382510" sldId="268"/>
            <ac:spMk id="8" creationId="{BCD8EDB3-E65B-4DDC-8661-E85E8A2BCD1E}"/>
          </ac:spMkLst>
        </pc:spChg>
        <pc:spChg chg="mod">
          <ac:chgData name="Стрижак Никита" userId="ae09ebfbaee46b0e" providerId="LiveId" clId="{C0714637-D179-4F5A-96A8-CE7269592966}" dt="2021-09-12T19:29:40.223" v="3331" actId="1076"/>
          <ac:spMkLst>
            <pc:docMk/>
            <pc:sldMk cId="1454382510" sldId="268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29:43.645" v="3333" actId="1076"/>
          <ac:spMkLst>
            <pc:docMk/>
            <pc:sldMk cId="1454382510" sldId="268"/>
            <ac:spMk id="13" creationId="{4FD24579-D742-48BE-9B7B-9784E6CFC792}"/>
          </ac:spMkLst>
        </pc:spChg>
        <pc:spChg chg="del">
          <ac:chgData name="Стрижак Никита" userId="ae09ebfbaee46b0e" providerId="LiveId" clId="{C0714637-D179-4F5A-96A8-CE7269592966}" dt="2021-09-12T19:10:35.623" v="2719" actId="478"/>
          <ac:spMkLst>
            <pc:docMk/>
            <pc:sldMk cId="1454382510" sldId="268"/>
            <ac:spMk id="14" creationId="{94419EDF-CB52-4EF2-AB0C-951147A79248}"/>
          </ac:spMkLst>
        </pc:spChg>
        <pc:spChg chg="add mod">
          <ac:chgData name="Стрижак Никита" userId="ae09ebfbaee46b0e" providerId="LiveId" clId="{C0714637-D179-4F5A-96A8-CE7269592966}" dt="2021-09-12T19:31:41.628" v="3404" actId="20577"/>
          <ac:spMkLst>
            <pc:docMk/>
            <pc:sldMk cId="1454382510" sldId="268"/>
            <ac:spMk id="15" creationId="{E1CB3C50-B055-475B-B96C-E26018D7D2D2}"/>
          </ac:spMkLst>
        </pc:spChg>
        <pc:spChg chg="add mod">
          <ac:chgData name="Стрижак Никита" userId="ae09ebfbaee46b0e" providerId="LiveId" clId="{C0714637-D179-4F5A-96A8-CE7269592966}" dt="2021-09-12T19:32:21.421" v="3413" actId="207"/>
          <ac:spMkLst>
            <pc:docMk/>
            <pc:sldMk cId="1454382510" sldId="268"/>
            <ac:spMk id="16" creationId="{882B8127-E405-45A5-A772-17A252A3D309}"/>
          </ac:spMkLst>
        </pc:spChg>
        <pc:picChg chg="add mod">
          <ac:chgData name="Стрижак Никита" userId="ae09ebfbaee46b0e" providerId="LiveId" clId="{C0714637-D179-4F5A-96A8-CE7269592966}" dt="2021-09-12T19:29:41.976" v="3332" actId="1076"/>
          <ac:picMkLst>
            <pc:docMk/>
            <pc:sldMk cId="1454382510" sldId="268"/>
            <ac:picMk id="5" creationId="{686D5319-AA82-4802-83ED-E0C7D0920FEE}"/>
          </ac:picMkLst>
        </pc:picChg>
      </pc:sldChg>
      <pc:sldChg chg="addSp delSp modSp add del mod modAnim">
        <pc:chgData name="Стрижак Никита" userId="ae09ebfbaee46b0e" providerId="LiveId" clId="{C0714637-D179-4F5A-96A8-CE7269592966}" dt="2021-09-12T19:56:57.678" v="3869" actId="47"/>
        <pc:sldMkLst>
          <pc:docMk/>
          <pc:sldMk cId="3161275241" sldId="269"/>
        </pc:sldMkLst>
        <pc:spChg chg="mod">
          <ac:chgData name="Стрижак Никита" userId="ae09ebfbaee46b0e" providerId="LiveId" clId="{C0714637-D179-4F5A-96A8-CE7269592966}" dt="2021-09-12T19:33:14.763" v="3428" actId="20577"/>
          <ac:spMkLst>
            <pc:docMk/>
            <pc:sldMk cId="3161275241" sldId="269"/>
            <ac:spMk id="2" creationId="{454ADECC-644B-4D62-A03E-DD44E9F167FC}"/>
          </ac:spMkLst>
        </pc:spChg>
        <pc:spChg chg="mod">
          <ac:chgData name="Стрижак Никита" userId="ae09ebfbaee46b0e" providerId="LiveId" clId="{C0714637-D179-4F5A-96A8-CE7269592966}" dt="2021-09-12T19:34:16.421" v="3469" actId="20577"/>
          <ac:spMkLst>
            <pc:docMk/>
            <pc:sldMk cId="3161275241" sldId="269"/>
            <ac:spMk id="4" creationId="{68B9C0F4-CE78-4FCB-834D-24F9C5FDF201}"/>
          </ac:spMkLst>
        </pc:spChg>
        <pc:spChg chg="add mod">
          <ac:chgData name="Стрижак Никита" userId="ae09ebfbaee46b0e" providerId="LiveId" clId="{C0714637-D179-4F5A-96A8-CE7269592966}" dt="2021-09-12T19:37:46.175" v="3730" actId="20577"/>
          <ac:spMkLst>
            <pc:docMk/>
            <pc:sldMk cId="3161275241" sldId="269"/>
            <ac:spMk id="8" creationId="{2D681472-3AD8-4279-B72C-D2FB1C04815E}"/>
          </ac:spMkLst>
        </pc:spChg>
        <pc:spChg chg="del mod">
          <ac:chgData name="Стрижак Никита" userId="ae09ebfbaee46b0e" providerId="LiveId" clId="{C0714637-D179-4F5A-96A8-CE7269592966}" dt="2021-09-12T19:33:36.437" v="3447"/>
          <ac:spMkLst>
            <pc:docMk/>
            <pc:sldMk cId="3161275241" sldId="269"/>
            <ac:spMk id="12" creationId="{7EB946C1-93CD-48AF-936A-DCC034140C2B}"/>
          </ac:spMkLst>
        </pc:spChg>
        <pc:spChg chg="add mod">
          <ac:chgData name="Стрижак Никита" userId="ae09ebfbaee46b0e" providerId="LiveId" clId="{C0714637-D179-4F5A-96A8-CE7269592966}" dt="2021-09-12T19:38:26.284" v="3788" actId="5793"/>
          <ac:spMkLst>
            <pc:docMk/>
            <pc:sldMk cId="3161275241" sldId="269"/>
            <ac:spMk id="13" creationId="{3DBE75FC-F57D-4E57-A6D5-011BB56B3B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FEE06-3BBD-47B2-A7BA-C0720B0EB7C0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F346-852A-47EF-B397-2F3FB642A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industrial system engineering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14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5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F346-852A-47EF-B397-2F3FB642A9F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0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6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1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6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2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6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DF55CD-B975-46A5-A392-25A57B836371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04DCCE-55B8-48A9-A02E-947FC840E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0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smpUEx8Nn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E7976-2191-4C52-A904-48F2ABA0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course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DB8B4E-0FC4-4098-B0CF-9DB340E98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VIRTUAL MACHINE DEVELOPMENT AND TOOLS</a:t>
            </a:r>
          </a:p>
          <a:p>
            <a:r>
              <a:rPr lang="en-US" sz="2000" dirty="0"/>
              <a:t>VM&amp;OS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81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482497-8A9E-452C-A2DB-7A6AD00FB17A}"/>
              </a:ext>
            </a:extLst>
          </p:cNvPr>
          <p:cNvSpPr/>
          <p:nvPr/>
        </p:nvSpPr>
        <p:spPr>
          <a:xfrm>
            <a:off x="2233910" y="1196456"/>
            <a:ext cx="3160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course is about: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61CF8-090E-44DA-A07D-D1CECD27EEBE}"/>
              </a:ext>
            </a:extLst>
          </p:cNvPr>
          <p:cNvSpPr txBox="1"/>
          <p:nvPr/>
        </p:nvSpPr>
        <p:spPr>
          <a:xfrm>
            <a:off x="3087695" y="2151727"/>
            <a:ext cx="8342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Chapter</a:t>
            </a:r>
            <a:r>
              <a:rPr lang="ru-RU" sz="2000" dirty="0"/>
              <a:t> 1</a:t>
            </a:r>
            <a:r>
              <a:rPr lang="en-US" sz="2000" dirty="0"/>
              <a:t>: C++ development and related tools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Chapter</a:t>
            </a:r>
            <a:r>
              <a:rPr lang="ru-RU" sz="2000" dirty="0"/>
              <a:t> 2:</a:t>
            </a:r>
            <a:r>
              <a:rPr lang="en-US" sz="2000" dirty="0"/>
              <a:t> Virtual Machines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F476F3-9CE2-476F-AFAE-F494B00FD005}"/>
              </a:ext>
            </a:extLst>
          </p:cNvPr>
          <p:cNvSpPr/>
          <p:nvPr/>
        </p:nvSpPr>
        <p:spPr>
          <a:xfrm>
            <a:off x="2233910" y="3429000"/>
            <a:ext cx="36240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course is made for: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E1C7-AFBF-40B8-86AB-DD769B3D27E1}"/>
              </a:ext>
            </a:extLst>
          </p:cNvPr>
          <p:cNvSpPr txBox="1"/>
          <p:nvPr/>
        </p:nvSpPr>
        <p:spPr>
          <a:xfrm>
            <a:off x="3020626" y="4384271"/>
            <a:ext cx="8342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those who wish to work as a system software engineer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those who want to understand how to conduct large-scale development projects in C ++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0F378-0B30-4550-A7DB-45B6E963E940}"/>
              </a:ext>
            </a:extLst>
          </p:cNvPr>
          <p:cNvSpPr txBox="1"/>
          <p:nvPr/>
        </p:nvSpPr>
        <p:spPr>
          <a:xfrm>
            <a:off x="10644326" y="5838108"/>
            <a:ext cx="143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VM &amp; OS</a:t>
            </a:r>
            <a:endParaRPr lang="ru-RU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8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863636" y="511200"/>
            <a:ext cx="3928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 requirements: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FDB50-5F39-4C4C-817F-B06159121271}"/>
              </a:ext>
            </a:extLst>
          </p:cNvPr>
          <p:cNvSpPr txBox="1"/>
          <p:nvPr/>
        </p:nvSpPr>
        <p:spPr>
          <a:xfrm>
            <a:off x="2200295" y="1399578"/>
            <a:ext cx="9241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Basics of C/C++ 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algorithms and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be a student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87B9-6101-2BEA-95DC-30451EBDED2A}"/>
              </a:ext>
            </a:extLst>
          </p:cNvPr>
          <p:cNvSpPr txBox="1"/>
          <p:nvPr/>
        </p:nvSpPr>
        <p:spPr>
          <a:xfrm>
            <a:off x="10644326" y="5838108"/>
            <a:ext cx="143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VM &amp; OS</a:t>
            </a:r>
            <a:endParaRPr lang="ru-RU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B847E-7AB5-66DB-2394-54380432CE00}"/>
              </a:ext>
            </a:extLst>
          </p:cNvPr>
          <p:cNvSpPr txBox="1"/>
          <p:nvPr/>
        </p:nvSpPr>
        <p:spPr>
          <a:xfrm>
            <a:off x="1940319" y="2967335"/>
            <a:ext cx="9241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 active during the seminars!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366825" y="659141"/>
            <a:ext cx="20115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305845" y="1668519"/>
            <a:ext cx="9241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 </a:t>
            </a:r>
            <a:r>
              <a:rPr lang="en-US" sz="2400" dirty="0"/>
              <a:t> -&gt; </a:t>
            </a:r>
            <a:r>
              <a:rPr lang="ru-RU" sz="2400" dirty="0"/>
              <a:t>С++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system (</a:t>
            </a:r>
            <a:r>
              <a:rPr lang="en-US" sz="2400" dirty="0" err="1"/>
              <a:t>cmake</a:t>
            </a:r>
            <a:r>
              <a:rPr lang="en-US" sz="2400" dirty="0"/>
              <a:t>)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Testing and 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 control system Git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and dynamic code analyzing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Projects with double review</a:t>
            </a:r>
            <a:endParaRPr lang="ru-RU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en-US" sz="2400" dirty="0"/>
              <a:t>About 85% of this chapter is related to C++ development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734D3-CD75-574E-AF47-2E2558B5B3AF}"/>
              </a:ext>
            </a:extLst>
          </p:cNvPr>
          <p:cNvSpPr txBox="1"/>
          <p:nvPr/>
        </p:nvSpPr>
        <p:spPr>
          <a:xfrm>
            <a:off x="10644326" y="5838108"/>
            <a:ext cx="143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VM &amp; OS</a:t>
            </a:r>
            <a:endParaRPr lang="ru-RU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E12EC-6359-3D3D-D9D0-6DBBDE109D8D}"/>
              </a:ext>
            </a:extLst>
          </p:cNvPr>
          <p:cNvSpPr txBox="1"/>
          <p:nvPr/>
        </p:nvSpPr>
        <p:spPr>
          <a:xfrm>
            <a:off x="2305845" y="4847721"/>
            <a:ext cx="8471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Finally you finish chapter with simple multithreading AI project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252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1366825" y="659141"/>
            <a:ext cx="20115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</a:t>
            </a:r>
            <a:r>
              <a:rPr lang="ru-RU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9C0F4-CE78-4FCB-834D-24F9C5FDF201}"/>
              </a:ext>
            </a:extLst>
          </p:cNvPr>
          <p:cNvSpPr txBox="1"/>
          <p:nvPr/>
        </p:nvSpPr>
        <p:spPr>
          <a:xfrm>
            <a:off x="2305845" y="1668519"/>
            <a:ext cx="9241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VM and Compilers lections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group projects (VM/Platform)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Mentors help you with VM implementation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734D3-CD75-574E-AF47-2E2558B5B3AF}"/>
              </a:ext>
            </a:extLst>
          </p:cNvPr>
          <p:cNvSpPr txBox="1"/>
          <p:nvPr/>
        </p:nvSpPr>
        <p:spPr>
          <a:xfrm>
            <a:off x="10644326" y="5838108"/>
            <a:ext cx="1438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VM &amp; OS</a:t>
            </a:r>
            <a:endParaRPr lang="ru-RU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E12EC-6359-3D3D-D9D0-6DBBDE109D8D}"/>
              </a:ext>
            </a:extLst>
          </p:cNvPr>
          <p:cNvSpPr txBox="1"/>
          <p:nvPr/>
        </p:nvSpPr>
        <p:spPr>
          <a:xfrm>
            <a:off x="2305845" y="4358484"/>
            <a:ext cx="84716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hope you will make your own platform and present it to other developers. It may help you to be employed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888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4ADECC-644B-4D62-A03E-DD44E9F167FC}"/>
              </a:ext>
            </a:extLst>
          </p:cNvPr>
          <p:cNvSpPr/>
          <p:nvPr/>
        </p:nvSpPr>
        <p:spPr>
          <a:xfrm>
            <a:off x="5408952" y="2674372"/>
            <a:ext cx="13740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215F5-1FC3-4BA9-800A-0FCD31EBD4F4}"/>
              </a:ext>
            </a:extLst>
          </p:cNvPr>
          <p:cNvSpPr txBox="1"/>
          <p:nvPr/>
        </p:nvSpPr>
        <p:spPr>
          <a:xfrm>
            <a:off x="8679592" y="5812199"/>
            <a:ext cx="351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DCDDDE"/>
                </a:solidFill>
                <a:effectLst/>
                <a:latin typeface="Whitney"/>
                <a:hlinkClick r:id="rId2" tooltip="https://discord.gg/smpUEx8NnF"/>
              </a:rPr>
              <a:t>https://discord.gg/smpUEx8NnF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26266502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207</Words>
  <Application>Microsoft Office PowerPoint</Application>
  <PresentationFormat>Широкоэкранный</PresentationFormat>
  <Paragraphs>41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Whitney</vt:lpstr>
      <vt:lpstr>Ретро</vt:lpstr>
      <vt:lpstr>About course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Стрижак Никита</dc:creator>
  <cp:lastModifiedBy>Стрижак Никита</cp:lastModifiedBy>
  <cp:revision>19</cp:revision>
  <dcterms:created xsi:type="dcterms:W3CDTF">2021-09-12T00:34:08Z</dcterms:created>
  <dcterms:modified xsi:type="dcterms:W3CDTF">2022-09-11T11:01:42Z</dcterms:modified>
</cp:coreProperties>
</file>