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3" r:id="rId2"/>
    <p:sldId id="266" r:id="rId3"/>
    <p:sldId id="267" r:id="rId4"/>
    <p:sldId id="268" r:id="rId5"/>
    <p:sldId id="270" r:id="rId6"/>
    <p:sldId id="269" r:id="rId7"/>
    <p:sldId id="271" r:id="rId8"/>
    <p:sldId id="273" r:id="rId9"/>
    <p:sldId id="272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рижак Никита" userId="ae09ebfbaee46b0e" providerId="LiveId" clId="{CDDC9298-56CD-4336-BB94-37D89C99F1DE}"/>
    <pc:docChg chg="undo custSel addSld delSld modSld sldOrd">
      <pc:chgData name="Стрижак Никита" userId="ae09ebfbaee46b0e" providerId="LiveId" clId="{CDDC9298-56CD-4336-BB94-37D89C99F1DE}" dt="2021-09-13T02:59:49.065" v="3268"/>
      <pc:docMkLst>
        <pc:docMk/>
      </pc:docMkLst>
      <pc:sldChg chg="modSp mod">
        <pc:chgData name="Стрижак Никита" userId="ae09ebfbaee46b0e" providerId="LiveId" clId="{CDDC9298-56CD-4336-BB94-37D89C99F1DE}" dt="2021-09-12T22:04:51.985" v="32" actId="255"/>
        <pc:sldMkLst>
          <pc:docMk/>
          <pc:sldMk cId="2137879133" sldId="263"/>
        </pc:sldMkLst>
        <pc:spChg chg="mod">
          <ac:chgData name="Стрижак Никита" userId="ae09ebfbaee46b0e" providerId="LiveId" clId="{CDDC9298-56CD-4336-BB94-37D89C99F1DE}" dt="2021-09-12T22:04:51.985" v="32" actId="255"/>
          <ac:spMkLst>
            <pc:docMk/>
            <pc:sldMk cId="2137879133" sldId="263"/>
            <ac:spMk id="2" creationId="{0D0E7976-2191-4C52-A904-48F2ABA0F82C}"/>
          </ac:spMkLst>
        </pc:spChg>
      </pc:sldChg>
      <pc:sldChg chg="addSp delSp modSp mod addAnim delAnim modAnim">
        <pc:chgData name="Стрижак Никита" userId="ae09ebfbaee46b0e" providerId="LiveId" clId="{CDDC9298-56CD-4336-BB94-37D89C99F1DE}" dt="2021-09-12T22:26:54.244" v="185"/>
        <pc:sldMkLst>
          <pc:docMk/>
          <pc:sldMk cId="1659018406" sldId="266"/>
        </pc:sldMkLst>
        <pc:spChg chg="mod">
          <ac:chgData name="Стрижак Никита" userId="ae09ebfbaee46b0e" providerId="LiveId" clId="{CDDC9298-56CD-4336-BB94-37D89C99F1DE}" dt="2021-09-12T22:05:15.033" v="56" actId="20577"/>
          <ac:spMkLst>
            <pc:docMk/>
            <pc:sldMk cId="1659018406" sldId="266"/>
            <ac:spMk id="2" creationId="{454ADECC-644B-4D62-A03E-DD44E9F167FC}"/>
          </ac:spMkLst>
        </pc:spChg>
        <pc:spChg chg="add del mod">
          <ac:chgData name="Стрижак Никита" userId="ae09ebfbaee46b0e" providerId="LiveId" clId="{CDDC9298-56CD-4336-BB94-37D89C99F1DE}" dt="2021-09-12T22:19:21.123" v="170" actId="14100"/>
          <ac:spMkLst>
            <pc:docMk/>
            <pc:sldMk cId="1659018406" sldId="266"/>
            <ac:spMk id="4" creationId="{68B9C0F4-CE78-4FCB-834D-24F9C5FDF201}"/>
          </ac:spMkLst>
        </pc:spChg>
        <pc:spChg chg="add del mod">
          <ac:chgData name="Стрижак Никита" userId="ae09ebfbaee46b0e" providerId="LiveId" clId="{CDDC9298-56CD-4336-BB94-37D89C99F1DE}" dt="2021-09-12T22:16:08.663" v="105" actId="478"/>
          <ac:spMkLst>
            <pc:docMk/>
            <pc:sldMk cId="1659018406" sldId="266"/>
            <ac:spMk id="12" creationId="{7EB946C1-93CD-48AF-936A-DCC034140C2B}"/>
          </ac:spMkLst>
        </pc:spChg>
        <pc:spChg chg="add del">
          <ac:chgData name="Стрижак Никита" userId="ae09ebfbaee46b0e" providerId="LiveId" clId="{CDDC9298-56CD-4336-BB94-37D89C99F1DE}" dt="2021-09-12T22:19:26.490" v="172" actId="22"/>
          <ac:spMkLst>
            <pc:docMk/>
            <pc:sldMk cId="1659018406" sldId="266"/>
            <ac:spMk id="13" creationId="{B4B12356-80B7-45F9-9770-36FEA81532BA}"/>
          </ac:spMkLst>
        </pc:spChg>
        <pc:spChg chg="add del">
          <ac:chgData name="Стрижак Никита" userId="ae09ebfbaee46b0e" providerId="LiveId" clId="{CDDC9298-56CD-4336-BB94-37D89C99F1DE}" dt="2021-09-12T22:19:28.944" v="174" actId="22"/>
          <ac:spMkLst>
            <pc:docMk/>
            <pc:sldMk cId="1659018406" sldId="266"/>
            <ac:spMk id="14" creationId="{80A9F810-D9F7-4442-94A4-43910E932E35}"/>
          </ac:spMkLst>
        </pc:spChg>
        <pc:spChg chg="add mod">
          <ac:chgData name="Стрижак Никита" userId="ae09ebfbaee46b0e" providerId="LiveId" clId="{CDDC9298-56CD-4336-BB94-37D89C99F1DE}" dt="2021-09-12T22:26:12.412" v="184" actId="1076"/>
          <ac:spMkLst>
            <pc:docMk/>
            <pc:sldMk cId="1659018406" sldId="266"/>
            <ac:spMk id="15" creationId="{3483C41B-B39E-4E18-9461-62EF566BF45B}"/>
          </ac:spMkLst>
        </pc:spChg>
      </pc:sldChg>
      <pc:sldChg chg="del">
        <pc:chgData name="Стрижак Никита" userId="ae09ebfbaee46b0e" providerId="LiveId" clId="{CDDC9298-56CD-4336-BB94-37D89C99F1DE}" dt="2021-09-12T22:04:58.045" v="33" actId="47"/>
        <pc:sldMkLst>
          <pc:docMk/>
          <pc:sldMk cId="2459433813" sldId="267"/>
        </pc:sldMkLst>
      </pc:sldChg>
      <pc:sldChg chg="addSp delSp modSp add mod ord delAnim modAnim">
        <pc:chgData name="Стрижак Никита" userId="ae09ebfbaee46b0e" providerId="LiveId" clId="{CDDC9298-56CD-4336-BB94-37D89C99F1DE}" dt="2021-09-12T22:30:48.418" v="355" actId="478"/>
        <pc:sldMkLst>
          <pc:docMk/>
          <pc:sldMk cId="4143255710" sldId="267"/>
        </pc:sldMkLst>
        <pc:spChg chg="mod">
          <ac:chgData name="Стрижак Никита" userId="ae09ebfbaee46b0e" providerId="LiveId" clId="{CDDC9298-56CD-4336-BB94-37D89C99F1DE}" dt="2021-09-12T22:27:32.103" v="244" actId="20577"/>
          <ac:spMkLst>
            <pc:docMk/>
            <pc:sldMk cId="4143255710" sldId="267"/>
            <ac:spMk id="2" creationId="{454ADECC-644B-4D62-A03E-DD44E9F167FC}"/>
          </ac:spMkLst>
        </pc:spChg>
        <pc:spChg chg="del">
          <ac:chgData name="Стрижак Никита" userId="ae09ebfbaee46b0e" providerId="LiveId" clId="{CDDC9298-56CD-4336-BB94-37D89C99F1DE}" dt="2021-09-12T22:27:11.996" v="189" actId="478"/>
          <ac:spMkLst>
            <pc:docMk/>
            <pc:sldMk cId="4143255710" sldId="267"/>
            <ac:spMk id="4" creationId="{68B9C0F4-CE78-4FCB-834D-24F9C5FDF201}"/>
          </ac:spMkLst>
        </pc:spChg>
        <pc:spChg chg="add mod">
          <ac:chgData name="Стрижак Никита" userId="ae09ebfbaee46b0e" providerId="LiveId" clId="{CDDC9298-56CD-4336-BB94-37D89C99F1DE}" dt="2021-09-12T22:29:57.492" v="339" actId="14100"/>
          <ac:spMkLst>
            <pc:docMk/>
            <pc:sldMk cId="4143255710" sldId="267"/>
            <ac:spMk id="8" creationId="{EB3F5B1F-D0C9-41D0-87B9-8F42912D5657}"/>
          </ac:spMkLst>
        </pc:spChg>
        <pc:spChg chg="add mod">
          <ac:chgData name="Стрижак Никита" userId="ae09ebfbaee46b0e" providerId="LiveId" clId="{CDDC9298-56CD-4336-BB94-37D89C99F1DE}" dt="2021-09-12T22:29:22.744" v="306" actId="207"/>
          <ac:spMkLst>
            <pc:docMk/>
            <pc:sldMk cId="4143255710" sldId="267"/>
            <ac:spMk id="12" creationId="{F5579B8C-E789-4D76-8F0C-55F57AB0CFB1}"/>
          </ac:spMkLst>
        </pc:spChg>
        <pc:spChg chg="add del mod">
          <ac:chgData name="Стрижак Никита" userId="ae09ebfbaee46b0e" providerId="LiveId" clId="{CDDC9298-56CD-4336-BB94-37D89C99F1DE}" dt="2021-09-12T22:30:48.418" v="355" actId="478"/>
          <ac:spMkLst>
            <pc:docMk/>
            <pc:sldMk cId="4143255710" sldId="267"/>
            <ac:spMk id="13" creationId="{C83D6E48-CA85-4980-ABFD-9E469A09F673}"/>
          </ac:spMkLst>
        </pc:spChg>
        <pc:spChg chg="del">
          <ac:chgData name="Стрижак Никита" userId="ae09ebfbaee46b0e" providerId="LiveId" clId="{CDDC9298-56CD-4336-BB94-37D89C99F1DE}" dt="2021-09-12T22:27:13.382" v="190" actId="478"/>
          <ac:spMkLst>
            <pc:docMk/>
            <pc:sldMk cId="4143255710" sldId="267"/>
            <ac:spMk id="15" creationId="{3483C41B-B39E-4E18-9461-62EF566BF45B}"/>
          </ac:spMkLst>
        </pc:spChg>
      </pc:sldChg>
      <pc:sldChg chg="del">
        <pc:chgData name="Стрижак Никита" userId="ae09ebfbaee46b0e" providerId="LiveId" clId="{CDDC9298-56CD-4336-BB94-37D89C99F1DE}" dt="2021-09-12T22:04:58.238" v="34" actId="47"/>
        <pc:sldMkLst>
          <pc:docMk/>
          <pc:sldMk cId="1454382510" sldId="268"/>
        </pc:sldMkLst>
      </pc:sldChg>
      <pc:sldChg chg="addSp delSp modSp add mod addAnim delAnim modAnim">
        <pc:chgData name="Стрижак Никита" userId="ae09ebfbaee46b0e" providerId="LiveId" clId="{CDDC9298-56CD-4336-BB94-37D89C99F1DE}" dt="2021-09-12T22:47:48.727" v="933" actId="14734"/>
        <pc:sldMkLst>
          <pc:docMk/>
          <pc:sldMk cId="3791949184" sldId="268"/>
        </pc:sldMkLst>
        <pc:spChg chg="mod">
          <ac:chgData name="Стрижак Никита" userId="ae09ebfbaee46b0e" providerId="LiveId" clId="{CDDC9298-56CD-4336-BB94-37D89C99F1DE}" dt="2021-09-12T22:34:23.670" v="386" actId="20577"/>
          <ac:spMkLst>
            <pc:docMk/>
            <pc:sldMk cId="3791949184" sldId="268"/>
            <ac:spMk id="2" creationId="{454ADECC-644B-4D62-A03E-DD44E9F167FC}"/>
          </ac:spMkLst>
        </pc:spChg>
        <pc:spChg chg="add mod">
          <ac:chgData name="Стрижак Никита" userId="ae09ebfbaee46b0e" providerId="LiveId" clId="{CDDC9298-56CD-4336-BB94-37D89C99F1DE}" dt="2021-09-12T22:38:18.981" v="540" actId="1076"/>
          <ac:spMkLst>
            <pc:docMk/>
            <pc:sldMk cId="3791949184" sldId="268"/>
            <ac:spMk id="3" creationId="{F3F5D0E4-3A1D-4FD5-B68F-E5239563D4D0}"/>
          </ac:spMkLst>
        </pc:spChg>
        <pc:spChg chg="del">
          <ac:chgData name="Стрижак Никита" userId="ae09ebfbaee46b0e" providerId="LiveId" clId="{CDDC9298-56CD-4336-BB94-37D89C99F1DE}" dt="2021-09-12T22:31:10.307" v="357" actId="478"/>
          <ac:spMkLst>
            <pc:docMk/>
            <pc:sldMk cId="3791949184" sldId="268"/>
            <ac:spMk id="4" creationId="{68B9C0F4-CE78-4FCB-834D-24F9C5FDF201}"/>
          </ac:spMkLst>
        </pc:spChg>
        <pc:spChg chg="add del mod">
          <ac:chgData name="Стрижак Никита" userId="ae09ebfbaee46b0e" providerId="LiveId" clId="{CDDC9298-56CD-4336-BB94-37D89C99F1DE}" dt="2021-09-12T22:36:23.051" v="455" actId="478"/>
          <ac:spMkLst>
            <pc:docMk/>
            <pc:sldMk cId="3791949184" sldId="268"/>
            <ac:spMk id="8" creationId="{F654A71A-F8F9-4D8B-AE7E-DF54003BD25B}"/>
          </ac:spMkLst>
        </pc:spChg>
        <pc:spChg chg="add del mod">
          <ac:chgData name="Стрижак Никита" userId="ae09ebfbaee46b0e" providerId="LiveId" clId="{CDDC9298-56CD-4336-BB94-37D89C99F1DE}" dt="2021-09-12T22:36:14.015" v="450"/>
          <ac:spMkLst>
            <pc:docMk/>
            <pc:sldMk cId="3791949184" sldId="268"/>
            <ac:spMk id="12" creationId="{9BADDCDB-A7E2-4246-84C3-F964E748A3F2}"/>
          </ac:spMkLst>
        </pc:spChg>
        <pc:spChg chg="add del mod">
          <ac:chgData name="Стрижак Никита" userId="ae09ebfbaee46b0e" providerId="LiveId" clId="{CDDC9298-56CD-4336-BB94-37D89C99F1DE}" dt="2021-09-12T22:36:27.279" v="456" actId="478"/>
          <ac:spMkLst>
            <pc:docMk/>
            <pc:sldMk cId="3791949184" sldId="268"/>
            <ac:spMk id="15" creationId="{3483C41B-B39E-4E18-9461-62EF566BF45B}"/>
          </ac:spMkLst>
        </pc:spChg>
        <pc:graphicFrameChg chg="add mod modGraphic">
          <ac:chgData name="Стрижак Никита" userId="ae09ebfbaee46b0e" providerId="LiveId" clId="{CDDC9298-56CD-4336-BB94-37D89C99F1DE}" dt="2021-09-12T22:47:48.727" v="933" actId="14734"/>
          <ac:graphicFrameMkLst>
            <pc:docMk/>
            <pc:sldMk cId="3791949184" sldId="268"/>
            <ac:graphicFrameMk id="5" creationId="{C0C945F1-6896-4383-9F4A-8D1688D48CA2}"/>
          </ac:graphicFrameMkLst>
        </pc:graphicFrameChg>
      </pc:sldChg>
      <pc:sldChg chg="addSp delSp modSp add mod modAnim">
        <pc:chgData name="Стрижак Никита" userId="ae09ebfbaee46b0e" providerId="LiveId" clId="{CDDC9298-56CD-4336-BB94-37D89C99F1DE}" dt="2021-09-12T23:14:42.868" v="1880" actId="20577"/>
        <pc:sldMkLst>
          <pc:docMk/>
          <pc:sldMk cId="1142519594" sldId="269"/>
        </pc:sldMkLst>
        <pc:spChg chg="mod">
          <ac:chgData name="Стрижак Никита" userId="ae09ebfbaee46b0e" providerId="LiveId" clId="{CDDC9298-56CD-4336-BB94-37D89C99F1DE}" dt="2021-09-12T23:14:42.868" v="1880" actId="20577"/>
          <ac:spMkLst>
            <pc:docMk/>
            <pc:sldMk cId="1142519594" sldId="269"/>
            <ac:spMk id="2" creationId="{454ADECC-644B-4D62-A03E-DD44E9F167FC}"/>
          </ac:spMkLst>
        </pc:spChg>
        <pc:spChg chg="del mod">
          <ac:chgData name="Стрижак Никита" userId="ae09ebfbaee46b0e" providerId="LiveId" clId="{CDDC9298-56CD-4336-BB94-37D89C99F1DE}" dt="2021-09-12T22:40:12.648" v="618" actId="478"/>
          <ac:spMkLst>
            <pc:docMk/>
            <pc:sldMk cId="1142519594" sldId="269"/>
            <ac:spMk id="3" creationId="{F3F5D0E4-3A1D-4FD5-B68F-E5239563D4D0}"/>
          </ac:spMkLst>
        </pc:spChg>
        <pc:spChg chg="add mod">
          <ac:chgData name="Стрижак Никита" userId="ae09ebfbaee46b0e" providerId="LiveId" clId="{CDDC9298-56CD-4336-BB94-37D89C99F1DE}" dt="2021-09-12T22:57:28.706" v="1336" actId="20577"/>
          <ac:spMkLst>
            <pc:docMk/>
            <pc:sldMk cId="1142519594" sldId="269"/>
            <ac:spMk id="4" creationId="{5B38A7A8-552B-47BE-9FFD-4AE0C6F3B571}"/>
          </ac:spMkLst>
        </pc:spChg>
        <pc:spChg chg="add mod">
          <ac:chgData name="Стрижак Никита" userId="ae09ebfbaee46b0e" providerId="LiveId" clId="{CDDC9298-56CD-4336-BB94-37D89C99F1DE}" dt="2021-09-12T22:56:27.921" v="1329" actId="1076"/>
          <ac:spMkLst>
            <pc:docMk/>
            <pc:sldMk cId="1142519594" sldId="269"/>
            <ac:spMk id="7" creationId="{7BE2C309-6146-4AD5-9838-59DEF9C688B5}"/>
          </ac:spMkLst>
        </pc:spChg>
        <pc:spChg chg="add mod">
          <ac:chgData name="Стрижак Никита" userId="ae09ebfbaee46b0e" providerId="LiveId" clId="{CDDC9298-56CD-4336-BB94-37D89C99F1DE}" dt="2021-09-12T22:58:51.523" v="1468" actId="20577"/>
          <ac:spMkLst>
            <pc:docMk/>
            <pc:sldMk cId="1142519594" sldId="269"/>
            <ac:spMk id="12" creationId="{244D36DC-308E-4F43-8A8E-A1EEB94F183A}"/>
          </ac:spMkLst>
        </pc:spChg>
      </pc:sldChg>
      <pc:sldChg chg="del">
        <pc:chgData name="Стрижак Никита" userId="ae09ebfbaee46b0e" providerId="LiveId" clId="{CDDC9298-56CD-4336-BB94-37D89C99F1DE}" dt="2021-09-12T22:04:58.466" v="35" actId="47"/>
        <pc:sldMkLst>
          <pc:docMk/>
          <pc:sldMk cId="3161275241" sldId="269"/>
        </pc:sldMkLst>
      </pc:sldChg>
      <pc:sldChg chg="addSp delSp modSp add mod modAnim">
        <pc:chgData name="Стрижак Никита" userId="ae09ebfbaee46b0e" providerId="LiveId" clId="{CDDC9298-56CD-4336-BB94-37D89C99F1DE}" dt="2021-09-12T22:49:30.894" v="1048" actId="20577"/>
        <pc:sldMkLst>
          <pc:docMk/>
          <pc:sldMk cId="751671313" sldId="270"/>
        </pc:sldMkLst>
        <pc:spChg chg="mod">
          <ac:chgData name="Стрижак Никита" userId="ae09ebfbaee46b0e" providerId="LiveId" clId="{CDDC9298-56CD-4336-BB94-37D89C99F1DE}" dt="2021-09-12T22:45:04.422" v="746" actId="20577"/>
          <ac:spMkLst>
            <pc:docMk/>
            <pc:sldMk cId="751671313" sldId="270"/>
            <ac:spMk id="2" creationId="{454ADECC-644B-4D62-A03E-DD44E9F167FC}"/>
          </ac:spMkLst>
        </pc:spChg>
        <pc:spChg chg="mod">
          <ac:chgData name="Стрижак Никита" userId="ae09ebfbaee46b0e" providerId="LiveId" clId="{CDDC9298-56CD-4336-BB94-37D89C99F1DE}" dt="2021-09-12T22:45:18.472" v="794" actId="20577"/>
          <ac:spMkLst>
            <pc:docMk/>
            <pc:sldMk cId="751671313" sldId="270"/>
            <ac:spMk id="3" creationId="{F3F5D0E4-3A1D-4FD5-B68F-E5239563D4D0}"/>
          </ac:spMkLst>
        </pc:spChg>
        <pc:spChg chg="add mod">
          <ac:chgData name="Стрижак Никита" userId="ae09ebfbaee46b0e" providerId="LiveId" clId="{CDDC9298-56CD-4336-BB94-37D89C99F1DE}" dt="2021-09-12T22:47:44.414" v="931" actId="20577"/>
          <ac:spMkLst>
            <pc:docMk/>
            <pc:sldMk cId="751671313" sldId="270"/>
            <ac:spMk id="12" creationId="{18BCCE2F-CA78-45EA-9FA6-AC51658ED34B}"/>
          </ac:spMkLst>
        </pc:spChg>
        <pc:graphicFrameChg chg="del">
          <ac:chgData name="Стрижак Никита" userId="ae09ebfbaee46b0e" providerId="LiveId" clId="{CDDC9298-56CD-4336-BB94-37D89C99F1DE}" dt="2021-09-12T22:44:55.245" v="737" actId="478"/>
          <ac:graphicFrameMkLst>
            <pc:docMk/>
            <pc:sldMk cId="751671313" sldId="270"/>
            <ac:graphicFrameMk id="5" creationId="{C0C945F1-6896-4383-9F4A-8D1688D48CA2}"/>
          </ac:graphicFrameMkLst>
        </pc:graphicFrameChg>
        <pc:graphicFrameChg chg="add mod modGraphic">
          <ac:chgData name="Стрижак Никита" userId="ae09ebfbaee46b0e" providerId="LiveId" clId="{CDDC9298-56CD-4336-BB94-37D89C99F1DE}" dt="2021-09-12T22:49:30.894" v="1048" actId="20577"/>
          <ac:graphicFrameMkLst>
            <pc:docMk/>
            <pc:sldMk cId="751671313" sldId="270"/>
            <ac:graphicFrameMk id="6" creationId="{FF01BEA7-705B-4026-B256-22B44761AC38}"/>
          </ac:graphicFrameMkLst>
        </pc:graphicFrameChg>
      </pc:sldChg>
      <pc:sldChg chg="addSp delSp modSp add mod delAnim modAnim">
        <pc:chgData name="Стрижак Никита" userId="ae09ebfbaee46b0e" providerId="LiveId" clId="{CDDC9298-56CD-4336-BB94-37D89C99F1DE}" dt="2021-09-12T23:13:50.007" v="1864"/>
        <pc:sldMkLst>
          <pc:docMk/>
          <pc:sldMk cId="3365056395" sldId="271"/>
        </pc:sldMkLst>
        <pc:spChg chg="mod">
          <ac:chgData name="Стрижак Никита" userId="ae09ebfbaee46b0e" providerId="LiveId" clId="{CDDC9298-56CD-4336-BB94-37D89C99F1DE}" dt="2021-09-12T22:59:42.193" v="1484" actId="20577"/>
          <ac:spMkLst>
            <pc:docMk/>
            <pc:sldMk cId="3365056395" sldId="271"/>
            <ac:spMk id="2" creationId="{454ADECC-644B-4D62-A03E-DD44E9F167FC}"/>
          </ac:spMkLst>
        </pc:spChg>
        <pc:spChg chg="add del mod">
          <ac:chgData name="Стрижак Никита" userId="ae09ebfbaee46b0e" providerId="LiveId" clId="{CDDC9298-56CD-4336-BB94-37D89C99F1DE}" dt="2021-09-12T23:03:57.633" v="1511"/>
          <ac:spMkLst>
            <pc:docMk/>
            <pc:sldMk cId="3365056395" sldId="271"/>
            <ac:spMk id="3" creationId="{724E0F48-0839-494E-9261-F624058ED889}"/>
          </ac:spMkLst>
        </pc:spChg>
        <pc:spChg chg="del">
          <ac:chgData name="Стрижак Никита" userId="ae09ebfbaee46b0e" providerId="LiveId" clId="{CDDC9298-56CD-4336-BB94-37D89C99F1DE}" dt="2021-09-12T22:59:50.150" v="1487" actId="478"/>
          <ac:spMkLst>
            <pc:docMk/>
            <pc:sldMk cId="3365056395" sldId="271"/>
            <ac:spMk id="4" creationId="{5B38A7A8-552B-47BE-9FFD-4AE0C6F3B571}"/>
          </ac:spMkLst>
        </pc:spChg>
        <pc:spChg chg="add mod">
          <ac:chgData name="Стрижак Никита" userId="ae09ebfbaee46b0e" providerId="LiveId" clId="{CDDC9298-56CD-4336-BB94-37D89C99F1DE}" dt="2021-09-12T23:09:20.808" v="1838" actId="1076"/>
          <ac:spMkLst>
            <pc:docMk/>
            <pc:sldMk cId="3365056395" sldId="271"/>
            <ac:spMk id="5" creationId="{723DE819-A0CA-46F3-B7D2-D016E18BCF4B}"/>
          </ac:spMkLst>
        </pc:spChg>
        <pc:spChg chg="del">
          <ac:chgData name="Стрижак Никита" userId="ae09ebfbaee46b0e" providerId="LiveId" clId="{CDDC9298-56CD-4336-BB94-37D89C99F1DE}" dt="2021-09-12T22:59:48.522" v="1486" actId="478"/>
          <ac:spMkLst>
            <pc:docMk/>
            <pc:sldMk cId="3365056395" sldId="271"/>
            <ac:spMk id="7" creationId="{7BE2C309-6146-4AD5-9838-59DEF9C688B5}"/>
          </ac:spMkLst>
        </pc:spChg>
        <pc:spChg chg="del mod">
          <ac:chgData name="Стрижак Никита" userId="ae09ebfbaee46b0e" providerId="LiveId" clId="{CDDC9298-56CD-4336-BB94-37D89C99F1DE}" dt="2021-09-12T22:59:51.148" v="1488" actId="478"/>
          <ac:spMkLst>
            <pc:docMk/>
            <pc:sldMk cId="3365056395" sldId="271"/>
            <ac:spMk id="12" creationId="{244D36DC-308E-4F43-8A8E-A1EEB94F183A}"/>
          </ac:spMkLst>
        </pc:spChg>
        <pc:spChg chg="add del mod">
          <ac:chgData name="Стрижак Никита" userId="ae09ebfbaee46b0e" providerId="LiveId" clId="{CDDC9298-56CD-4336-BB94-37D89C99F1DE}" dt="2021-09-12T23:04:24.570" v="1539" actId="478"/>
          <ac:spMkLst>
            <pc:docMk/>
            <pc:sldMk cId="3365056395" sldId="271"/>
            <ac:spMk id="15" creationId="{40C68FC2-5A6A-4273-8F20-8EA423A7AB6D}"/>
          </ac:spMkLst>
        </pc:spChg>
        <pc:spChg chg="add mod">
          <ac:chgData name="Стрижак Никита" userId="ae09ebfbaee46b0e" providerId="LiveId" clId="{CDDC9298-56CD-4336-BB94-37D89C99F1DE}" dt="2021-09-12T23:09:20.808" v="1838" actId="1076"/>
          <ac:spMkLst>
            <pc:docMk/>
            <pc:sldMk cId="3365056395" sldId="271"/>
            <ac:spMk id="17" creationId="{F7C325FB-CCE7-4E00-A297-37B5C09854E4}"/>
          </ac:spMkLst>
        </pc:spChg>
        <pc:spChg chg="add mod">
          <ac:chgData name="Стрижак Никита" userId="ae09ebfbaee46b0e" providerId="LiveId" clId="{CDDC9298-56CD-4336-BB94-37D89C99F1DE}" dt="2021-09-12T23:09:20.808" v="1838" actId="1076"/>
          <ac:spMkLst>
            <pc:docMk/>
            <pc:sldMk cId="3365056395" sldId="271"/>
            <ac:spMk id="18" creationId="{AADD872C-635E-49EA-BFD3-8012532A62F3}"/>
          </ac:spMkLst>
        </pc:spChg>
        <pc:spChg chg="add mod">
          <ac:chgData name="Стрижак Никита" userId="ae09ebfbaee46b0e" providerId="LiveId" clId="{CDDC9298-56CD-4336-BB94-37D89C99F1DE}" dt="2021-09-12T23:09:20.808" v="1838" actId="1076"/>
          <ac:spMkLst>
            <pc:docMk/>
            <pc:sldMk cId="3365056395" sldId="271"/>
            <ac:spMk id="19" creationId="{D19CBF3E-14C5-40D8-A501-355FA9E6AE75}"/>
          </ac:spMkLst>
        </pc:spChg>
        <pc:spChg chg="add mod">
          <ac:chgData name="Стрижак Никита" userId="ae09ebfbaee46b0e" providerId="LiveId" clId="{CDDC9298-56CD-4336-BB94-37D89C99F1DE}" dt="2021-09-12T23:09:20.808" v="1838" actId="1076"/>
          <ac:spMkLst>
            <pc:docMk/>
            <pc:sldMk cId="3365056395" sldId="271"/>
            <ac:spMk id="20" creationId="{249C3A22-62BB-431B-9F73-36C9A5BC4FCA}"/>
          </ac:spMkLst>
        </pc:spChg>
        <pc:spChg chg="add mod">
          <ac:chgData name="Стрижак Никита" userId="ae09ebfbaee46b0e" providerId="LiveId" clId="{CDDC9298-56CD-4336-BB94-37D89C99F1DE}" dt="2021-09-12T23:09:20.808" v="1838" actId="1076"/>
          <ac:spMkLst>
            <pc:docMk/>
            <pc:sldMk cId="3365056395" sldId="271"/>
            <ac:spMk id="21" creationId="{B6184179-AD9E-406E-954E-BD040FCB5A6E}"/>
          </ac:spMkLst>
        </pc:spChg>
        <pc:spChg chg="add mod">
          <ac:chgData name="Стрижак Никита" userId="ae09ebfbaee46b0e" providerId="LiveId" clId="{CDDC9298-56CD-4336-BB94-37D89C99F1DE}" dt="2021-09-12T23:09:20.808" v="1838" actId="1076"/>
          <ac:spMkLst>
            <pc:docMk/>
            <pc:sldMk cId="3365056395" sldId="271"/>
            <ac:spMk id="22" creationId="{83556AD6-27F3-40C2-BC28-CA5074F09380}"/>
          </ac:spMkLst>
        </pc:spChg>
        <pc:spChg chg="add mod">
          <ac:chgData name="Стрижак Никита" userId="ae09ebfbaee46b0e" providerId="LiveId" clId="{CDDC9298-56CD-4336-BB94-37D89C99F1DE}" dt="2021-09-12T23:09:20.808" v="1838" actId="1076"/>
          <ac:spMkLst>
            <pc:docMk/>
            <pc:sldMk cId="3365056395" sldId="271"/>
            <ac:spMk id="23" creationId="{FA5F9867-04BB-424D-B562-9633BA6C1E4A}"/>
          </ac:spMkLst>
        </pc:spChg>
        <pc:spChg chg="add mod">
          <ac:chgData name="Стрижак Никита" userId="ae09ebfbaee46b0e" providerId="LiveId" clId="{CDDC9298-56CD-4336-BB94-37D89C99F1DE}" dt="2021-09-12T23:09:35.333" v="1839" actId="1076"/>
          <ac:spMkLst>
            <pc:docMk/>
            <pc:sldMk cId="3365056395" sldId="271"/>
            <ac:spMk id="24" creationId="{58D05578-6E52-4110-9CE0-32A123EF2A67}"/>
          </ac:spMkLst>
        </pc:spChg>
        <pc:picChg chg="add del mod">
          <ac:chgData name="Стрижак Никита" userId="ae09ebfbaee46b0e" providerId="LiveId" clId="{CDDC9298-56CD-4336-BB94-37D89C99F1DE}" dt="2021-09-12T23:00:33.255" v="1490"/>
          <ac:picMkLst>
            <pc:docMk/>
            <pc:sldMk cId="3365056395" sldId="271"/>
            <ac:picMk id="1026" creationId="{0FDB7804-3BB4-4316-9097-35F33AB231E0}"/>
          </ac:picMkLst>
        </pc:picChg>
        <pc:picChg chg="add del mod">
          <ac:chgData name="Стрижак Никита" userId="ae09ebfbaee46b0e" providerId="LiveId" clId="{CDDC9298-56CD-4336-BB94-37D89C99F1DE}" dt="2021-09-12T23:00:36.954" v="1492"/>
          <ac:picMkLst>
            <pc:docMk/>
            <pc:sldMk cId="3365056395" sldId="271"/>
            <ac:picMk id="1028" creationId="{FF73734B-2181-4104-8FE8-1092083085A6}"/>
          </ac:picMkLst>
        </pc:picChg>
        <pc:picChg chg="add mod">
          <ac:chgData name="Стрижак Никита" userId="ae09ebfbaee46b0e" providerId="LiveId" clId="{CDDC9298-56CD-4336-BB94-37D89C99F1DE}" dt="2021-09-12T23:01:03.662" v="1496" actId="1076"/>
          <ac:picMkLst>
            <pc:docMk/>
            <pc:sldMk cId="3365056395" sldId="271"/>
            <ac:picMk id="1030" creationId="{DF38263C-3F0D-40F1-BCFC-C599CA509FE1}"/>
          </ac:picMkLst>
        </pc:picChg>
        <pc:picChg chg="add mod">
          <ac:chgData name="Стрижак Никита" userId="ae09ebfbaee46b0e" providerId="LiveId" clId="{CDDC9298-56CD-4336-BB94-37D89C99F1DE}" dt="2021-09-12T23:02:03.753" v="1502" actId="1076"/>
          <ac:picMkLst>
            <pc:docMk/>
            <pc:sldMk cId="3365056395" sldId="271"/>
            <ac:picMk id="1032" creationId="{C0AF8467-77AB-46B2-8891-244B23B7F69A}"/>
          </ac:picMkLst>
        </pc:picChg>
        <pc:picChg chg="add mod">
          <ac:chgData name="Стрижак Никита" userId="ae09ebfbaee46b0e" providerId="LiveId" clId="{CDDC9298-56CD-4336-BB94-37D89C99F1DE}" dt="2021-09-12T23:02:38.451" v="1505" actId="1076"/>
          <ac:picMkLst>
            <pc:docMk/>
            <pc:sldMk cId="3365056395" sldId="271"/>
            <ac:picMk id="1034" creationId="{0ADD47D3-856A-4676-B3FE-212487C67690}"/>
          </ac:picMkLst>
        </pc:picChg>
        <pc:cxnChg chg="add">
          <ac:chgData name="Стрижак Никита" userId="ae09ebfbaee46b0e" providerId="LiveId" clId="{CDDC9298-56CD-4336-BB94-37D89C99F1DE}" dt="2021-09-12T23:10:16.716" v="1840" actId="11529"/>
          <ac:cxnSpMkLst>
            <pc:docMk/>
            <pc:sldMk cId="3365056395" sldId="271"/>
            <ac:cxnSpMk id="8" creationId="{4AD1E84F-D429-4FBF-A2C4-C9DAC9AB8F15}"/>
          </ac:cxnSpMkLst>
        </pc:cxnChg>
        <pc:cxnChg chg="add">
          <ac:chgData name="Стрижак Никита" userId="ae09ebfbaee46b0e" providerId="LiveId" clId="{CDDC9298-56CD-4336-BB94-37D89C99F1DE}" dt="2021-09-12T23:10:36.501" v="1841" actId="11529"/>
          <ac:cxnSpMkLst>
            <pc:docMk/>
            <pc:sldMk cId="3365056395" sldId="271"/>
            <ac:cxnSpMk id="14" creationId="{A744407F-6AF2-4462-9A31-D5D7D04D76F5}"/>
          </ac:cxnSpMkLst>
        </pc:cxnChg>
        <pc:cxnChg chg="add">
          <ac:chgData name="Стрижак Никита" userId="ae09ebfbaee46b0e" providerId="LiveId" clId="{CDDC9298-56CD-4336-BB94-37D89C99F1DE}" dt="2021-09-12T23:11:00.559" v="1846" actId="11529"/>
          <ac:cxnSpMkLst>
            <pc:docMk/>
            <pc:sldMk cId="3365056395" sldId="271"/>
            <ac:cxnSpMk id="25" creationId="{487E126D-C8E9-4667-8E1F-9785FEADAB82}"/>
          </ac:cxnSpMkLst>
        </pc:cxnChg>
        <pc:cxnChg chg="add">
          <ac:chgData name="Стрижак Никита" userId="ae09ebfbaee46b0e" providerId="LiveId" clId="{CDDC9298-56CD-4336-BB94-37D89C99F1DE}" dt="2021-09-12T23:11:18.161" v="1847" actId="11529"/>
          <ac:cxnSpMkLst>
            <pc:docMk/>
            <pc:sldMk cId="3365056395" sldId="271"/>
            <ac:cxnSpMk id="27" creationId="{D8E268B6-7389-4980-9D21-F44F44A28DF4}"/>
          </ac:cxnSpMkLst>
        </pc:cxnChg>
        <pc:cxnChg chg="add del mod">
          <ac:chgData name="Стрижак Никита" userId="ae09ebfbaee46b0e" providerId="LiveId" clId="{CDDC9298-56CD-4336-BB94-37D89C99F1DE}" dt="2021-09-12T23:10:52.399" v="1845"/>
          <ac:cxnSpMkLst>
            <pc:docMk/>
            <pc:sldMk cId="3365056395" sldId="271"/>
            <ac:cxnSpMk id="29" creationId="{C7257F1B-EA8C-44DB-A095-8EF00ACDA2D2}"/>
          </ac:cxnSpMkLst>
        </pc:cxnChg>
        <pc:cxnChg chg="add del mod">
          <ac:chgData name="Стрижак Никита" userId="ae09ebfbaee46b0e" providerId="LiveId" clId="{CDDC9298-56CD-4336-BB94-37D89C99F1DE}" dt="2021-09-12T23:11:43.819" v="1849" actId="11529"/>
          <ac:cxnSpMkLst>
            <pc:docMk/>
            <pc:sldMk cId="3365056395" sldId="271"/>
            <ac:cxnSpMk id="30" creationId="{80CC4990-7D3E-4F49-8939-94EB7051B068}"/>
          </ac:cxnSpMkLst>
        </pc:cxnChg>
        <pc:cxnChg chg="add mod">
          <ac:chgData name="Стрижак Никита" userId="ae09ebfbaee46b0e" providerId="LiveId" clId="{CDDC9298-56CD-4336-BB94-37D89C99F1DE}" dt="2021-09-12T23:12:00.739" v="1853" actId="13822"/>
          <ac:cxnSpMkLst>
            <pc:docMk/>
            <pc:sldMk cId="3365056395" sldId="271"/>
            <ac:cxnSpMk id="32" creationId="{6E831EFE-EEE4-4DDF-9601-663D783FA4AD}"/>
          </ac:cxnSpMkLst>
        </pc:cxnChg>
        <pc:cxnChg chg="add del">
          <ac:chgData name="Стрижак Никита" userId="ae09ebfbaee46b0e" providerId="LiveId" clId="{CDDC9298-56CD-4336-BB94-37D89C99F1DE}" dt="2021-09-12T23:12:13.528" v="1855" actId="11529"/>
          <ac:cxnSpMkLst>
            <pc:docMk/>
            <pc:sldMk cId="3365056395" sldId="271"/>
            <ac:cxnSpMk id="33" creationId="{F8E7F362-6D51-47FE-999F-C1BFE283B854}"/>
          </ac:cxnSpMkLst>
        </pc:cxnChg>
        <pc:cxnChg chg="add mod">
          <ac:chgData name="Стрижак Никита" userId="ae09ebfbaee46b0e" providerId="LiveId" clId="{CDDC9298-56CD-4336-BB94-37D89C99F1DE}" dt="2021-09-12T23:12:27.271" v="1857" actId="13822"/>
          <ac:cxnSpMkLst>
            <pc:docMk/>
            <pc:sldMk cId="3365056395" sldId="271"/>
            <ac:cxnSpMk id="35" creationId="{AE925965-58E9-47DC-A264-322D731A9482}"/>
          </ac:cxnSpMkLst>
        </pc:cxnChg>
        <pc:cxnChg chg="add mod">
          <ac:chgData name="Стрижак Никита" userId="ae09ebfbaee46b0e" providerId="LiveId" clId="{CDDC9298-56CD-4336-BB94-37D89C99F1DE}" dt="2021-09-12T23:12:48.832" v="1859" actId="13822"/>
          <ac:cxnSpMkLst>
            <pc:docMk/>
            <pc:sldMk cId="3365056395" sldId="271"/>
            <ac:cxnSpMk id="37" creationId="{042F7742-7816-44D7-BDE5-60671DAB9545}"/>
          </ac:cxnSpMkLst>
        </pc:cxnChg>
        <pc:cxnChg chg="add mod">
          <ac:chgData name="Стрижак Никита" userId="ae09ebfbaee46b0e" providerId="LiveId" clId="{CDDC9298-56CD-4336-BB94-37D89C99F1DE}" dt="2021-09-12T23:13:00.081" v="1861" actId="13822"/>
          <ac:cxnSpMkLst>
            <pc:docMk/>
            <pc:sldMk cId="3365056395" sldId="271"/>
            <ac:cxnSpMk id="39" creationId="{ADEA64A5-C265-4DA2-9D5B-6E9DD7D08F68}"/>
          </ac:cxnSpMkLst>
        </pc:cxnChg>
        <pc:cxnChg chg="add mod">
          <ac:chgData name="Стрижак Никита" userId="ae09ebfbaee46b0e" providerId="LiveId" clId="{CDDC9298-56CD-4336-BB94-37D89C99F1DE}" dt="2021-09-12T23:13:27.841" v="1863" actId="13822"/>
          <ac:cxnSpMkLst>
            <pc:docMk/>
            <pc:sldMk cId="3365056395" sldId="271"/>
            <ac:cxnSpMk id="41" creationId="{853DE2DA-36FD-47AA-BCCD-980BF98452D2}"/>
          </ac:cxnSpMkLst>
        </pc:cxnChg>
      </pc:sldChg>
      <pc:sldChg chg="add del">
        <pc:chgData name="Стрижак Никита" userId="ae09ebfbaee46b0e" providerId="LiveId" clId="{CDDC9298-56CD-4336-BB94-37D89C99F1DE}" dt="2021-09-12T23:03:06.117" v="1507" actId="47"/>
        <pc:sldMkLst>
          <pc:docMk/>
          <pc:sldMk cId="671929447" sldId="272"/>
        </pc:sldMkLst>
      </pc:sldChg>
      <pc:sldChg chg="addSp delSp modSp add mod delAnim modAnim">
        <pc:chgData name="Стрижак Никита" userId="ae09ebfbaee46b0e" providerId="LiveId" clId="{CDDC9298-56CD-4336-BB94-37D89C99F1DE}" dt="2021-09-13T02:59:14.251" v="3267"/>
        <pc:sldMkLst>
          <pc:docMk/>
          <pc:sldMk cId="1799909852" sldId="272"/>
        </pc:sldMkLst>
        <pc:spChg chg="mod">
          <ac:chgData name="Стрижак Никита" userId="ae09ebfbaee46b0e" providerId="LiveId" clId="{CDDC9298-56CD-4336-BB94-37D89C99F1DE}" dt="2021-09-13T02:49:09.221" v="3219" actId="20577"/>
          <ac:spMkLst>
            <pc:docMk/>
            <pc:sldMk cId="1799909852" sldId="272"/>
            <ac:spMk id="2" creationId="{454ADECC-644B-4D62-A03E-DD44E9F167FC}"/>
          </ac:spMkLst>
        </pc:spChg>
        <pc:spChg chg="del">
          <ac:chgData name="Стрижак Никита" userId="ae09ebfbaee46b0e" providerId="LiveId" clId="{CDDC9298-56CD-4336-BB94-37D89C99F1DE}" dt="2021-09-13T01:23:02.519" v="1899" actId="478"/>
          <ac:spMkLst>
            <pc:docMk/>
            <pc:sldMk cId="1799909852" sldId="272"/>
            <ac:spMk id="4" creationId="{5B38A7A8-552B-47BE-9FFD-4AE0C6F3B571}"/>
          </ac:spMkLst>
        </pc:spChg>
        <pc:spChg chg="mod">
          <ac:chgData name="Стрижак Никита" userId="ae09ebfbaee46b0e" providerId="LiveId" clId="{CDDC9298-56CD-4336-BB94-37D89C99F1DE}" dt="2021-09-13T02:48:12.078" v="3205" actId="1076"/>
          <ac:spMkLst>
            <pc:docMk/>
            <pc:sldMk cId="1799909852" sldId="272"/>
            <ac:spMk id="7" creationId="{7BE2C309-6146-4AD5-9838-59DEF9C688B5}"/>
          </ac:spMkLst>
        </pc:spChg>
        <pc:spChg chg="del">
          <ac:chgData name="Стрижак Никита" userId="ae09ebfbaee46b0e" providerId="LiveId" clId="{CDDC9298-56CD-4336-BB94-37D89C99F1DE}" dt="2021-09-13T01:23:24.165" v="1900" actId="478"/>
          <ac:spMkLst>
            <pc:docMk/>
            <pc:sldMk cId="1799909852" sldId="272"/>
            <ac:spMk id="12" creationId="{244D36DC-308E-4F43-8A8E-A1EEB94F183A}"/>
          </ac:spMkLst>
        </pc:spChg>
        <pc:spChg chg="add mod">
          <ac:chgData name="Стрижак Никита" userId="ae09ebfbaee46b0e" providerId="LiveId" clId="{CDDC9298-56CD-4336-BB94-37D89C99F1DE}" dt="2021-09-13T02:47:55.252" v="3202" actId="1076"/>
          <ac:spMkLst>
            <pc:docMk/>
            <pc:sldMk cId="1799909852" sldId="272"/>
            <ac:spMk id="13" creationId="{4500F0FB-ADCB-4BF0-A2A7-5E12C0E6690B}"/>
          </ac:spMkLst>
        </pc:spChg>
        <pc:picChg chg="add mod">
          <ac:chgData name="Стрижак Никита" userId="ae09ebfbaee46b0e" providerId="LiveId" clId="{CDDC9298-56CD-4336-BB94-37D89C99F1DE}" dt="2021-09-13T02:48:42.943" v="3215" actId="14100"/>
          <ac:picMkLst>
            <pc:docMk/>
            <pc:sldMk cId="1799909852" sldId="272"/>
            <ac:picMk id="14" creationId="{E8BDDE14-99E4-45E7-A1C1-2A1F6B615086}"/>
          </ac:picMkLst>
        </pc:picChg>
        <pc:picChg chg="add mod">
          <ac:chgData name="Стрижак Никита" userId="ae09ebfbaee46b0e" providerId="LiveId" clId="{CDDC9298-56CD-4336-BB94-37D89C99F1DE}" dt="2021-09-13T02:50:04.872" v="3222" actId="1076"/>
          <ac:picMkLst>
            <pc:docMk/>
            <pc:sldMk cId="1799909852" sldId="272"/>
            <ac:picMk id="15" creationId="{6CB65E24-1A36-4231-AC55-8462E91ECAA9}"/>
          </ac:picMkLst>
        </pc:picChg>
        <pc:picChg chg="add mod">
          <ac:chgData name="Стрижак Никита" userId="ae09ebfbaee46b0e" providerId="LiveId" clId="{CDDC9298-56CD-4336-BB94-37D89C99F1DE}" dt="2021-09-13T02:50:28.584" v="3227" actId="1076"/>
          <ac:picMkLst>
            <pc:docMk/>
            <pc:sldMk cId="1799909852" sldId="272"/>
            <ac:picMk id="16" creationId="{790381F9-DF79-40E0-8BF6-C326484F4425}"/>
          </ac:picMkLst>
        </pc:picChg>
        <pc:picChg chg="add del mod">
          <ac:chgData name="Стрижак Никита" userId="ae09ebfbaee46b0e" providerId="LiveId" clId="{CDDC9298-56CD-4336-BB94-37D89C99F1DE}" dt="2021-09-13T02:47:49.181" v="3201" actId="478"/>
          <ac:picMkLst>
            <pc:docMk/>
            <pc:sldMk cId="1799909852" sldId="272"/>
            <ac:picMk id="2050" creationId="{1EB0ACCF-47DC-475D-ACAD-6D0763D018D9}"/>
          </ac:picMkLst>
        </pc:picChg>
        <pc:picChg chg="add mod">
          <ac:chgData name="Стрижак Никита" userId="ae09ebfbaee46b0e" providerId="LiveId" clId="{CDDC9298-56CD-4336-BB94-37D89C99F1DE}" dt="2021-09-13T02:48:29.543" v="3210" actId="14100"/>
          <ac:picMkLst>
            <pc:docMk/>
            <pc:sldMk cId="1799909852" sldId="272"/>
            <ac:picMk id="2052" creationId="{4E782072-70E6-40F6-AB00-47AA56FD5D55}"/>
          </ac:picMkLst>
        </pc:picChg>
      </pc:sldChg>
      <pc:sldChg chg="add del">
        <pc:chgData name="Стрижак Никита" userId="ae09ebfbaee46b0e" providerId="LiveId" clId="{CDDC9298-56CD-4336-BB94-37D89C99F1DE}" dt="2021-09-12T23:03:59.653" v="1513"/>
        <pc:sldMkLst>
          <pc:docMk/>
          <pc:sldMk cId="4278209594" sldId="272"/>
        </pc:sldMkLst>
      </pc:sldChg>
      <pc:sldChg chg="modSp add del">
        <pc:chgData name="Стрижак Никита" userId="ae09ebfbaee46b0e" providerId="LiveId" clId="{CDDC9298-56CD-4336-BB94-37D89C99F1DE}" dt="2021-09-13T01:26:29.039" v="1973" actId="47"/>
        <pc:sldMkLst>
          <pc:docMk/>
          <pc:sldMk cId="1797711148" sldId="273"/>
        </pc:sldMkLst>
        <pc:spChg chg="mod">
          <ac:chgData name="Стрижак Никита" userId="ae09ebfbaee46b0e" providerId="LiveId" clId="{CDDC9298-56CD-4336-BB94-37D89C99F1DE}" dt="2021-09-13T01:26:25.034" v="1972" actId="1076"/>
          <ac:spMkLst>
            <pc:docMk/>
            <pc:sldMk cId="1797711148" sldId="273"/>
            <ac:spMk id="10" creationId="{AF8DC0E7-39F1-4298-BC8C-124318B9F3A5}"/>
          </ac:spMkLst>
        </pc:spChg>
        <pc:grpChg chg="mod">
          <ac:chgData name="Стрижак Никита" userId="ae09ebfbaee46b0e" providerId="LiveId" clId="{CDDC9298-56CD-4336-BB94-37D89C99F1DE}" dt="2021-09-13T01:26:25.034" v="1972" actId="1076"/>
          <ac:grpSpMkLst>
            <pc:docMk/>
            <pc:sldMk cId="1797711148" sldId="273"/>
            <ac:grpSpMk id="9" creationId="{F574D21C-DF85-462F-A4BD-762217D00E59}"/>
          </ac:grpSpMkLst>
        </pc:grpChg>
        <pc:picChg chg="mod">
          <ac:chgData name="Стрижак Никита" userId="ae09ebfbaee46b0e" providerId="LiveId" clId="{CDDC9298-56CD-4336-BB94-37D89C99F1DE}" dt="2021-09-13T01:26:25.034" v="1972" actId="1076"/>
          <ac:picMkLst>
            <pc:docMk/>
            <pc:sldMk cId="1797711148" sldId="273"/>
            <ac:picMk id="11" creationId="{8EE69063-29DB-4D58-BAD6-F49EA3DF4B80}"/>
          </ac:picMkLst>
        </pc:picChg>
      </pc:sldChg>
      <pc:sldChg chg="addSp delSp modSp add mod delAnim modAnim">
        <pc:chgData name="Стрижак Никита" userId="ae09ebfbaee46b0e" providerId="LiveId" clId="{CDDC9298-56CD-4336-BB94-37D89C99F1DE}" dt="2021-09-13T01:43:17.030" v="2493" actId="1076"/>
        <pc:sldMkLst>
          <pc:docMk/>
          <pc:sldMk cId="3286718357" sldId="273"/>
        </pc:sldMkLst>
        <pc:spChg chg="mod">
          <ac:chgData name="Стрижак Никита" userId="ae09ebfbaee46b0e" providerId="LiveId" clId="{CDDC9298-56CD-4336-BB94-37D89C99F1DE}" dt="2021-09-13T01:32:05.438" v="2311" actId="20577"/>
          <ac:spMkLst>
            <pc:docMk/>
            <pc:sldMk cId="3286718357" sldId="273"/>
            <ac:spMk id="2" creationId="{454ADECC-644B-4D62-A03E-DD44E9F167FC}"/>
          </ac:spMkLst>
        </pc:spChg>
        <pc:spChg chg="add mod">
          <ac:chgData name="Стрижак Никита" userId="ae09ebfbaee46b0e" providerId="LiveId" clId="{CDDC9298-56CD-4336-BB94-37D89C99F1DE}" dt="2021-09-13T01:43:17.030" v="2493" actId="1076"/>
          <ac:spMkLst>
            <pc:docMk/>
            <pc:sldMk cId="3286718357" sldId="273"/>
            <ac:spMk id="3" creationId="{39DF32B6-33DC-4EE5-B524-A1A5AAA707A3}"/>
          </ac:spMkLst>
        </pc:spChg>
        <pc:spChg chg="del">
          <ac:chgData name="Стрижак Никита" userId="ae09ebfbaee46b0e" providerId="LiveId" clId="{CDDC9298-56CD-4336-BB94-37D89C99F1DE}" dt="2021-09-13T01:27:31.867" v="2073" actId="478"/>
          <ac:spMkLst>
            <pc:docMk/>
            <pc:sldMk cId="3286718357" sldId="273"/>
            <ac:spMk id="4" creationId="{5B38A7A8-552B-47BE-9FFD-4AE0C6F3B571}"/>
          </ac:spMkLst>
        </pc:spChg>
        <pc:spChg chg="add del">
          <ac:chgData name="Стрижак Никита" userId="ae09ebfbaee46b0e" providerId="LiveId" clId="{CDDC9298-56CD-4336-BB94-37D89C99F1DE}" dt="2021-09-13T01:37:34.673" v="2455" actId="11529"/>
          <ac:spMkLst>
            <pc:docMk/>
            <pc:sldMk cId="3286718357" sldId="273"/>
            <ac:spMk id="5" creationId="{89566D93-FCB4-452C-8C5D-0E7650ED1494}"/>
          </ac:spMkLst>
        </pc:spChg>
        <pc:spChg chg="add mod">
          <ac:chgData name="Стрижак Никита" userId="ae09ebfbaee46b0e" providerId="LiveId" clId="{CDDC9298-56CD-4336-BB94-37D89C99F1DE}" dt="2021-09-13T01:43:17.030" v="2493" actId="1076"/>
          <ac:spMkLst>
            <pc:docMk/>
            <pc:sldMk cId="3286718357" sldId="273"/>
            <ac:spMk id="6" creationId="{E845DDB8-ED3F-49DF-AC4B-28A3B2E1701D}"/>
          </ac:spMkLst>
        </pc:spChg>
        <pc:spChg chg="mod">
          <ac:chgData name="Стрижак Никита" userId="ae09ebfbaee46b0e" providerId="LiveId" clId="{CDDC9298-56CD-4336-BB94-37D89C99F1DE}" dt="2021-09-13T01:29:12.292" v="2228" actId="20577"/>
          <ac:spMkLst>
            <pc:docMk/>
            <pc:sldMk cId="3286718357" sldId="273"/>
            <ac:spMk id="7" creationId="{7BE2C309-6146-4AD5-9838-59DEF9C688B5}"/>
          </ac:spMkLst>
        </pc:spChg>
        <pc:spChg chg="add mod">
          <ac:chgData name="Стрижак Никита" userId="ae09ebfbaee46b0e" providerId="LiveId" clId="{CDDC9298-56CD-4336-BB94-37D89C99F1DE}" dt="2021-09-13T01:43:17.030" v="2493" actId="1076"/>
          <ac:spMkLst>
            <pc:docMk/>
            <pc:sldMk cId="3286718357" sldId="273"/>
            <ac:spMk id="8" creationId="{BBF339F1-1279-42FF-B332-DC9EDDF4067A}"/>
          </ac:spMkLst>
        </pc:spChg>
        <pc:spChg chg="del">
          <ac:chgData name="Стрижак Никита" userId="ae09ebfbaee46b0e" providerId="LiveId" clId="{CDDC9298-56CD-4336-BB94-37D89C99F1DE}" dt="2021-09-13T01:27:33.466" v="2074" actId="478"/>
          <ac:spMkLst>
            <pc:docMk/>
            <pc:sldMk cId="3286718357" sldId="273"/>
            <ac:spMk id="12" creationId="{244D36DC-308E-4F43-8A8E-A1EEB94F183A}"/>
          </ac:spMkLst>
        </pc:spChg>
        <pc:spChg chg="add mod">
          <ac:chgData name="Стрижак Никита" userId="ae09ebfbaee46b0e" providerId="LiveId" clId="{CDDC9298-56CD-4336-BB94-37D89C99F1DE}" dt="2021-09-13T01:43:17.030" v="2493" actId="1076"/>
          <ac:spMkLst>
            <pc:docMk/>
            <pc:sldMk cId="3286718357" sldId="273"/>
            <ac:spMk id="13" creationId="{EADE55CD-44FF-45ED-81AE-8A2D5692188B}"/>
          </ac:spMkLst>
        </pc:spChg>
        <pc:spChg chg="add mod">
          <ac:chgData name="Стрижак Никита" userId="ae09ebfbaee46b0e" providerId="LiveId" clId="{CDDC9298-56CD-4336-BB94-37D89C99F1DE}" dt="2021-09-13T01:43:17.030" v="2493" actId="1076"/>
          <ac:spMkLst>
            <pc:docMk/>
            <pc:sldMk cId="3286718357" sldId="273"/>
            <ac:spMk id="14" creationId="{9F3F0125-93C1-4D85-A0BF-1AF5757BD813}"/>
          </ac:spMkLst>
        </pc:spChg>
        <pc:spChg chg="add mod">
          <ac:chgData name="Стрижак Никита" userId="ae09ebfbaee46b0e" providerId="LiveId" clId="{CDDC9298-56CD-4336-BB94-37D89C99F1DE}" dt="2021-09-13T01:33:04.398" v="2337" actId="1076"/>
          <ac:spMkLst>
            <pc:docMk/>
            <pc:sldMk cId="3286718357" sldId="273"/>
            <ac:spMk id="15" creationId="{C2EB1DEF-FD16-4F02-B3D0-AAB60A731D5D}"/>
          </ac:spMkLst>
        </pc:spChg>
        <pc:spChg chg="add mod">
          <ac:chgData name="Стрижак Никита" userId="ae09ebfbaee46b0e" providerId="LiveId" clId="{CDDC9298-56CD-4336-BB94-37D89C99F1DE}" dt="2021-09-13T01:34:41.674" v="2395" actId="20577"/>
          <ac:spMkLst>
            <pc:docMk/>
            <pc:sldMk cId="3286718357" sldId="273"/>
            <ac:spMk id="16" creationId="{B9D797E0-2887-48CA-A15E-1C0988A044D1}"/>
          </ac:spMkLst>
        </pc:spChg>
        <pc:spChg chg="add mod">
          <ac:chgData name="Стрижак Никита" userId="ae09ebfbaee46b0e" providerId="LiveId" clId="{CDDC9298-56CD-4336-BB94-37D89C99F1DE}" dt="2021-09-13T01:38:45.116" v="2468" actId="13822"/>
          <ac:spMkLst>
            <pc:docMk/>
            <pc:sldMk cId="3286718357" sldId="273"/>
            <ac:spMk id="17" creationId="{953F00B6-9C6A-4636-A9C0-3FA4FC7FC9D5}"/>
          </ac:spMkLst>
        </pc:spChg>
        <pc:spChg chg="add mod">
          <ac:chgData name="Стрижак Никита" userId="ae09ebfbaee46b0e" providerId="LiveId" clId="{CDDC9298-56CD-4336-BB94-37D89C99F1DE}" dt="2021-09-13T01:35:34.821" v="2432" actId="20577"/>
          <ac:spMkLst>
            <pc:docMk/>
            <pc:sldMk cId="3286718357" sldId="273"/>
            <ac:spMk id="18" creationId="{79DB0D79-28D3-404F-A400-4FE0A45F330C}"/>
          </ac:spMkLst>
        </pc:spChg>
        <pc:spChg chg="add mod">
          <ac:chgData name="Стрижак Никита" userId="ae09ebfbaee46b0e" providerId="LiveId" clId="{CDDC9298-56CD-4336-BB94-37D89C99F1DE}" dt="2021-09-13T01:38:45.116" v="2468" actId="13822"/>
          <ac:spMkLst>
            <pc:docMk/>
            <pc:sldMk cId="3286718357" sldId="273"/>
            <ac:spMk id="19" creationId="{9A30004F-439A-4FAD-8119-673F47D3C139}"/>
          </ac:spMkLst>
        </pc:spChg>
        <pc:spChg chg="add mod">
          <ac:chgData name="Стрижак Никита" userId="ae09ebfbaee46b0e" providerId="LiveId" clId="{CDDC9298-56CD-4336-BB94-37D89C99F1DE}" dt="2021-09-13T01:38:11.914" v="2462" actId="1076"/>
          <ac:spMkLst>
            <pc:docMk/>
            <pc:sldMk cId="3286718357" sldId="273"/>
            <ac:spMk id="20" creationId="{BA31C437-DF45-411C-877E-62DB26316BF4}"/>
          </ac:spMkLst>
        </pc:spChg>
        <pc:spChg chg="add mod">
          <ac:chgData name="Стрижак Никита" userId="ae09ebfbaee46b0e" providerId="LiveId" clId="{CDDC9298-56CD-4336-BB94-37D89C99F1DE}" dt="2021-09-13T01:38:15.271" v="2464" actId="1076"/>
          <ac:spMkLst>
            <pc:docMk/>
            <pc:sldMk cId="3286718357" sldId="273"/>
            <ac:spMk id="21" creationId="{65B790DA-3F05-4904-9495-531B7C0B8E8A}"/>
          </ac:spMkLst>
        </pc:spChg>
        <pc:spChg chg="add mod">
          <ac:chgData name="Стрижак Никита" userId="ae09ebfbaee46b0e" providerId="LiveId" clId="{CDDC9298-56CD-4336-BB94-37D89C99F1DE}" dt="2021-09-13T01:40:20.234" v="2471" actId="1076"/>
          <ac:spMkLst>
            <pc:docMk/>
            <pc:sldMk cId="3286718357" sldId="273"/>
            <ac:spMk id="22" creationId="{C580EA03-D3E3-49BA-8719-8939DF7EDF12}"/>
          </ac:spMkLst>
        </pc:spChg>
        <pc:spChg chg="add mod">
          <ac:chgData name="Стрижак Никита" userId="ae09ebfbaee46b0e" providerId="LiveId" clId="{CDDC9298-56CD-4336-BB94-37D89C99F1DE}" dt="2021-09-13T01:40:23.886" v="2473" actId="1076"/>
          <ac:spMkLst>
            <pc:docMk/>
            <pc:sldMk cId="3286718357" sldId="273"/>
            <ac:spMk id="23" creationId="{F449AA33-CC3A-4533-97A8-E4BDC1DC9932}"/>
          </ac:spMkLst>
        </pc:spChg>
      </pc:sldChg>
      <pc:sldChg chg="new del">
        <pc:chgData name="Стрижак Никита" userId="ae09ebfbaee46b0e" providerId="LiveId" clId="{CDDC9298-56CD-4336-BB94-37D89C99F1DE}" dt="2021-09-13T01:35:26.064" v="2415" actId="680"/>
        <pc:sldMkLst>
          <pc:docMk/>
          <pc:sldMk cId="1369850930" sldId="274"/>
        </pc:sldMkLst>
      </pc:sldChg>
      <pc:sldChg chg="addSp delSp modSp add mod delAnim modAnim">
        <pc:chgData name="Стрижак Никита" userId="ae09ebfbaee46b0e" providerId="LiveId" clId="{CDDC9298-56CD-4336-BB94-37D89C99F1DE}" dt="2021-09-13T02:59:49.065" v="3268"/>
        <pc:sldMkLst>
          <pc:docMk/>
          <pc:sldMk cId="2027223632" sldId="274"/>
        </pc:sldMkLst>
        <pc:spChg chg="del">
          <ac:chgData name="Стрижак Никита" userId="ae09ebfbaee46b0e" providerId="LiveId" clId="{CDDC9298-56CD-4336-BB94-37D89C99F1DE}" dt="2021-09-13T02:10:22.895" v="2495" actId="478"/>
          <ac:spMkLst>
            <pc:docMk/>
            <pc:sldMk cId="2027223632" sldId="274"/>
            <ac:spMk id="7" creationId="{7BE2C309-6146-4AD5-9838-59DEF9C688B5}"/>
          </ac:spMkLst>
        </pc:spChg>
        <pc:spChg chg="add mod">
          <ac:chgData name="Стрижак Никита" userId="ae09ebfbaee46b0e" providerId="LiveId" clId="{CDDC9298-56CD-4336-BB94-37D89C99F1DE}" dt="2021-09-13T02:13:27.952" v="2502" actId="1076"/>
          <ac:spMkLst>
            <pc:docMk/>
            <pc:sldMk cId="2027223632" sldId="274"/>
            <ac:spMk id="8" creationId="{F40F7007-7B85-446C-93DE-3C97A88EC8F5}"/>
          </ac:spMkLst>
        </pc:spChg>
        <pc:spChg chg="add mod">
          <ac:chgData name="Стрижак Никита" userId="ae09ebfbaee46b0e" providerId="LiveId" clId="{CDDC9298-56CD-4336-BB94-37D89C99F1DE}" dt="2021-09-13T02:24:09.797" v="2651" actId="164"/>
          <ac:spMkLst>
            <pc:docMk/>
            <pc:sldMk cId="2027223632" sldId="274"/>
            <ac:spMk id="12" creationId="{4800821B-166A-4AB6-B260-EB22AA17DB0B}"/>
          </ac:spMkLst>
        </pc:spChg>
        <pc:spChg chg="del">
          <ac:chgData name="Стрижак Никита" userId="ae09ebfbaee46b0e" providerId="LiveId" clId="{CDDC9298-56CD-4336-BB94-37D89C99F1DE}" dt="2021-09-13T02:10:22.895" v="2495" actId="478"/>
          <ac:spMkLst>
            <pc:docMk/>
            <pc:sldMk cId="2027223632" sldId="274"/>
            <ac:spMk id="13" creationId="{4500F0FB-ADCB-4BF0-A2A7-5E12C0E6690B}"/>
          </ac:spMkLst>
        </pc:spChg>
        <pc:spChg chg="add del mod">
          <ac:chgData name="Стрижак Никита" userId="ae09ebfbaee46b0e" providerId="LiveId" clId="{CDDC9298-56CD-4336-BB94-37D89C99F1DE}" dt="2021-09-13T02:11:17.129" v="2498" actId="478"/>
          <ac:spMkLst>
            <pc:docMk/>
            <pc:sldMk cId="2027223632" sldId="274"/>
            <ac:spMk id="14" creationId="{5E203E19-9EB7-46C1-9FDD-42DF4C318E28}"/>
          </ac:spMkLst>
        </pc:spChg>
        <pc:spChg chg="add mod">
          <ac:chgData name="Стрижак Никита" userId="ae09ebfbaee46b0e" providerId="LiveId" clId="{CDDC9298-56CD-4336-BB94-37D89C99F1DE}" dt="2021-09-13T02:24:09.797" v="2651" actId="164"/>
          <ac:spMkLst>
            <pc:docMk/>
            <pc:sldMk cId="2027223632" sldId="274"/>
            <ac:spMk id="15" creationId="{3F1680A8-EC67-4CF6-912B-99515897D9B7}"/>
          </ac:spMkLst>
        </pc:spChg>
        <pc:spChg chg="add mod">
          <ac:chgData name="Стрижак Никита" userId="ae09ebfbaee46b0e" providerId="LiveId" clId="{CDDC9298-56CD-4336-BB94-37D89C99F1DE}" dt="2021-09-13T02:24:09.797" v="2651" actId="164"/>
          <ac:spMkLst>
            <pc:docMk/>
            <pc:sldMk cId="2027223632" sldId="274"/>
            <ac:spMk id="16" creationId="{57342C21-43D6-4E82-B200-DD0484357F53}"/>
          </ac:spMkLst>
        </pc:spChg>
        <pc:spChg chg="add mod">
          <ac:chgData name="Стрижак Никита" userId="ae09ebfbaee46b0e" providerId="LiveId" clId="{CDDC9298-56CD-4336-BB94-37D89C99F1DE}" dt="2021-09-13T02:24:09.797" v="2651" actId="164"/>
          <ac:spMkLst>
            <pc:docMk/>
            <pc:sldMk cId="2027223632" sldId="274"/>
            <ac:spMk id="17" creationId="{BE8A11A3-3FA1-4E21-B3F7-346BFA67BD56}"/>
          </ac:spMkLst>
        </pc:spChg>
        <pc:spChg chg="add del mod">
          <ac:chgData name="Стрижак Никита" userId="ae09ebfbaee46b0e" providerId="LiveId" clId="{CDDC9298-56CD-4336-BB94-37D89C99F1DE}" dt="2021-09-13T02:11:17.129" v="2498" actId="478"/>
          <ac:spMkLst>
            <pc:docMk/>
            <pc:sldMk cId="2027223632" sldId="274"/>
            <ac:spMk id="18" creationId="{3063F0C9-D366-488F-AA75-59AAAB91683C}"/>
          </ac:spMkLst>
        </pc:spChg>
        <pc:spChg chg="add mod">
          <ac:chgData name="Стрижак Никита" userId="ae09ebfbaee46b0e" providerId="LiveId" clId="{CDDC9298-56CD-4336-BB94-37D89C99F1DE}" dt="2021-09-13T02:13:27.952" v="2502" actId="1076"/>
          <ac:spMkLst>
            <pc:docMk/>
            <pc:sldMk cId="2027223632" sldId="274"/>
            <ac:spMk id="19" creationId="{31505FD9-10FC-4669-A6CF-4C69AFE9676D}"/>
          </ac:spMkLst>
        </pc:spChg>
        <pc:spChg chg="add mod">
          <ac:chgData name="Стрижак Никита" userId="ae09ebfbaee46b0e" providerId="LiveId" clId="{CDDC9298-56CD-4336-BB94-37D89C99F1DE}" dt="2021-09-13T02:24:09.797" v="2651" actId="164"/>
          <ac:spMkLst>
            <pc:docMk/>
            <pc:sldMk cId="2027223632" sldId="274"/>
            <ac:spMk id="20" creationId="{1EF1FA65-8015-4CF1-BBD8-6E27A71762E9}"/>
          </ac:spMkLst>
        </pc:spChg>
        <pc:spChg chg="add mod">
          <ac:chgData name="Стрижак Никита" userId="ae09ebfbaee46b0e" providerId="LiveId" clId="{CDDC9298-56CD-4336-BB94-37D89C99F1DE}" dt="2021-09-13T02:21:30.724" v="2643" actId="1076"/>
          <ac:spMkLst>
            <pc:docMk/>
            <pc:sldMk cId="2027223632" sldId="274"/>
            <ac:spMk id="21" creationId="{0CD0D616-B59C-45E7-A4F1-4FAC6521F83C}"/>
          </ac:spMkLst>
        </pc:spChg>
        <pc:spChg chg="add mod">
          <ac:chgData name="Стрижак Никита" userId="ae09ebfbaee46b0e" providerId="LiveId" clId="{CDDC9298-56CD-4336-BB94-37D89C99F1DE}" dt="2021-09-13T02:21:28.499" v="2642" actId="1076"/>
          <ac:spMkLst>
            <pc:docMk/>
            <pc:sldMk cId="2027223632" sldId="274"/>
            <ac:spMk id="22" creationId="{6862AA6A-F829-4D76-9686-023171BD159E}"/>
          </ac:spMkLst>
        </pc:spChg>
        <pc:spChg chg="add mod">
          <ac:chgData name="Стрижак Никита" userId="ae09ebfbaee46b0e" providerId="LiveId" clId="{CDDC9298-56CD-4336-BB94-37D89C99F1DE}" dt="2021-09-13T02:25:42.118" v="2670" actId="1076"/>
          <ac:spMkLst>
            <pc:docMk/>
            <pc:sldMk cId="2027223632" sldId="274"/>
            <ac:spMk id="23" creationId="{EAF8A1E4-E631-4732-9BAF-BECCB858CF3E}"/>
          </ac:spMkLst>
        </pc:spChg>
        <pc:spChg chg="add mod">
          <ac:chgData name="Стрижак Никита" userId="ae09ebfbaee46b0e" providerId="LiveId" clId="{CDDC9298-56CD-4336-BB94-37D89C99F1DE}" dt="2021-09-13T02:46:10.026" v="3197" actId="20577"/>
          <ac:spMkLst>
            <pc:docMk/>
            <pc:sldMk cId="2027223632" sldId="274"/>
            <ac:spMk id="24" creationId="{5A2CFF6D-A50B-4BF0-9364-FCA20F17543A}"/>
          </ac:spMkLst>
        </pc:spChg>
        <pc:grpChg chg="add mod">
          <ac:chgData name="Стрижак Никита" userId="ae09ebfbaee46b0e" providerId="LiveId" clId="{CDDC9298-56CD-4336-BB94-37D89C99F1DE}" dt="2021-09-13T02:24:09.797" v="2651" actId="164"/>
          <ac:grpSpMkLst>
            <pc:docMk/>
            <pc:sldMk cId="2027223632" sldId="274"/>
            <ac:grpSpMk id="3" creationId="{E972A7BA-0433-4951-B3E6-99A67591BFB6}"/>
          </ac:grpSpMkLst>
        </pc:grpChg>
      </pc:sldChg>
      <pc:sldChg chg="addSp delSp modSp add mod delAnim modAnim">
        <pc:chgData name="Стрижак Никита" userId="ae09ebfbaee46b0e" providerId="LiveId" clId="{CDDC9298-56CD-4336-BB94-37D89C99F1DE}" dt="2021-09-13T02:39:22.728" v="3182"/>
        <pc:sldMkLst>
          <pc:docMk/>
          <pc:sldMk cId="3503955341" sldId="275"/>
        </pc:sldMkLst>
        <pc:spChg chg="del">
          <ac:chgData name="Стрижак Никита" userId="ae09ebfbaee46b0e" providerId="LiveId" clId="{CDDC9298-56CD-4336-BB94-37D89C99F1DE}" dt="2021-09-13T02:31:20.328" v="2818" actId="478"/>
          <ac:spMkLst>
            <pc:docMk/>
            <pc:sldMk cId="3503955341" sldId="275"/>
            <ac:spMk id="8" creationId="{F40F7007-7B85-446C-93DE-3C97A88EC8F5}"/>
          </ac:spMkLst>
        </pc:spChg>
        <pc:spChg chg="add del mod">
          <ac:chgData name="Стрижак Никита" userId="ae09ebfbaee46b0e" providerId="LiveId" clId="{CDDC9298-56CD-4336-BB94-37D89C99F1DE}" dt="2021-09-13T02:32:04.091" v="2889"/>
          <ac:spMkLst>
            <pc:docMk/>
            <pc:sldMk cId="3503955341" sldId="275"/>
            <ac:spMk id="18" creationId="{2534D4F5-891B-477F-B5AC-B71F29C8C055}"/>
          </ac:spMkLst>
        </pc:spChg>
        <pc:spChg chg="del">
          <ac:chgData name="Стрижак Никита" userId="ae09ebfbaee46b0e" providerId="LiveId" clId="{CDDC9298-56CD-4336-BB94-37D89C99F1DE}" dt="2021-09-13T02:31:20.328" v="2818" actId="478"/>
          <ac:spMkLst>
            <pc:docMk/>
            <pc:sldMk cId="3503955341" sldId="275"/>
            <ac:spMk id="19" creationId="{31505FD9-10FC-4669-A6CF-4C69AFE9676D}"/>
          </ac:spMkLst>
        </pc:spChg>
        <pc:spChg chg="del">
          <ac:chgData name="Стрижак Никита" userId="ae09ebfbaee46b0e" providerId="LiveId" clId="{CDDC9298-56CD-4336-BB94-37D89C99F1DE}" dt="2021-09-13T02:31:20.328" v="2818" actId="478"/>
          <ac:spMkLst>
            <pc:docMk/>
            <pc:sldMk cId="3503955341" sldId="275"/>
            <ac:spMk id="21" creationId="{0CD0D616-B59C-45E7-A4F1-4FAC6521F83C}"/>
          </ac:spMkLst>
        </pc:spChg>
        <pc:spChg chg="mod">
          <ac:chgData name="Стрижак Никита" userId="ae09ebfbaee46b0e" providerId="LiveId" clId="{CDDC9298-56CD-4336-BB94-37D89C99F1DE}" dt="2021-09-13T02:32:47.349" v="2930" actId="1076"/>
          <ac:spMkLst>
            <pc:docMk/>
            <pc:sldMk cId="3503955341" sldId="275"/>
            <ac:spMk id="22" creationId="{6862AA6A-F829-4D76-9686-023171BD159E}"/>
          </ac:spMkLst>
        </pc:spChg>
        <pc:spChg chg="del">
          <ac:chgData name="Стрижак Никита" userId="ae09ebfbaee46b0e" providerId="LiveId" clId="{CDDC9298-56CD-4336-BB94-37D89C99F1DE}" dt="2021-09-13T02:31:20.328" v="2818" actId="478"/>
          <ac:spMkLst>
            <pc:docMk/>
            <pc:sldMk cId="3503955341" sldId="275"/>
            <ac:spMk id="23" creationId="{EAF8A1E4-E631-4732-9BAF-BECCB858CF3E}"/>
          </ac:spMkLst>
        </pc:spChg>
        <pc:spChg chg="del">
          <ac:chgData name="Стрижак Никита" userId="ae09ebfbaee46b0e" providerId="LiveId" clId="{CDDC9298-56CD-4336-BB94-37D89C99F1DE}" dt="2021-09-13T02:31:20.328" v="2818" actId="478"/>
          <ac:spMkLst>
            <pc:docMk/>
            <pc:sldMk cId="3503955341" sldId="275"/>
            <ac:spMk id="24" creationId="{5A2CFF6D-A50B-4BF0-9364-FCA20F17543A}"/>
          </ac:spMkLst>
        </pc:spChg>
        <pc:spChg chg="add mod">
          <ac:chgData name="Стрижак Никита" userId="ae09ebfbaee46b0e" providerId="LiveId" clId="{CDDC9298-56CD-4336-BB94-37D89C99F1DE}" dt="2021-09-13T02:32:43.624" v="2929" actId="20577"/>
          <ac:spMkLst>
            <pc:docMk/>
            <pc:sldMk cId="3503955341" sldId="275"/>
            <ac:spMk id="25" creationId="{B7DBE619-BF33-492A-84F2-95E337F09C18}"/>
          </ac:spMkLst>
        </pc:spChg>
        <pc:spChg chg="add del mod">
          <ac:chgData name="Стрижак Никита" userId="ae09ebfbaee46b0e" providerId="LiveId" clId="{CDDC9298-56CD-4336-BB94-37D89C99F1DE}" dt="2021-09-13T02:33:03.676" v="2933"/>
          <ac:spMkLst>
            <pc:docMk/>
            <pc:sldMk cId="3503955341" sldId="275"/>
            <ac:spMk id="26" creationId="{7A87E991-A779-48A7-9BA0-5A490F82FFC0}"/>
          </ac:spMkLst>
        </pc:spChg>
        <pc:grpChg chg="del">
          <ac:chgData name="Стрижак Никита" userId="ae09ebfbaee46b0e" providerId="LiveId" clId="{CDDC9298-56CD-4336-BB94-37D89C99F1DE}" dt="2021-09-13T02:31:20.328" v="2818" actId="478"/>
          <ac:grpSpMkLst>
            <pc:docMk/>
            <pc:sldMk cId="3503955341" sldId="275"/>
            <ac:grpSpMk id="3" creationId="{E972A7BA-0433-4951-B3E6-99A67591BFB6}"/>
          </ac:grpSpMkLst>
        </pc:grpChg>
      </pc:sldChg>
      <pc:sldChg chg="add del">
        <pc:chgData name="Стрижак Никита" userId="ae09ebfbaee46b0e" providerId="LiveId" clId="{CDDC9298-56CD-4336-BB94-37D89C99F1DE}" dt="2021-09-13T02:31:54.205" v="2880" actId="47"/>
        <pc:sldMkLst>
          <pc:docMk/>
          <pc:sldMk cId="789857202" sldId="276"/>
        </pc:sldMkLst>
      </pc:sldChg>
      <pc:sldChg chg="addSp delSp modSp add mod delAnim modAnim">
        <pc:chgData name="Стрижак Никита" userId="ae09ebfbaee46b0e" providerId="LiveId" clId="{CDDC9298-56CD-4336-BB94-37D89C99F1DE}" dt="2021-09-13T02:39:32.319" v="3184"/>
        <pc:sldMkLst>
          <pc:docMk/>
          <pc:sldMk cId="2107596449" sldId="276"/>
        </pc:sldMkLst>
        <pc:spChg chg="mod">
          <ac:chgData name="Стрижак Никита" userId="ae09ebfbaee46b0e" providerId="LiveId" clId="{CDDC9298-56CD-4336-BB94-37D89C99F1DE}" dt="2021-09-13T02:34:27.210" v="2993" actId="14100"/>
          <ac:spMkLst>
            <pc:docMk/>
            <pc:sldMk cId="2107596449" sldId="276"/>
            <ac:spMk id="2" creationId="{454ADECC-644B-4D62-A03E-DD44E9F167FC}"/>
          </ac:spMkLst>
        </pc:spChg>
        <pc:spChg chg="add mod">
          <ac:chgData name="Стрижак Никита" userId="ae09ebfbaee46b0e" providerId="LiveId" clId="{CDDC9298-56CD-4336-BB94-37D89C99F1DE}" dt="2021-09-13T02:36:50.917" v="3107" actId="115"/>
          <ac:spMkLst>
            <pc:docMk/>
            <pc:sldMk cId="2107596449" sldId="276"/>
            <ac:spMk id="12" creationId="{B241E0CA-6E98-4E72-9234-FEFD70C0D22E}"/>
          </ac:spMkLst>
        </pc:spChg>
        <pc:spChg chg="add mod">
          <ac:chgData name="Стрижак Никита" userId="ae09ebfbaee46b0e" providerId="LiveId" clId="{CDDC9298-56CD-4336-BB94-37D89C99F1DE}" dt="2021-09-13T02:36:46.332" v="3106" actId="20577"/>
          <ac:spMkLst>
            <pc:docMk/>
            <pc:sldMk cId="2107596449" sldId="276"/>
            <ac:spMk id="13" creationId="{29F4D297-5C61-4D28-A09B-91AFDA308640}"/>
          </ac:spMkLst>
        </pc:spChg>
        <pc:spChg chg="del">
          <ac:chgData name="Стрижак Никита" userId="ae09ebfbaee46b0e" providerId="LiveId" clId="{CDDC9298-56CD-4336-BB94-37D89C99F1DE}" dt="2021-09-13T02:33:14.036" v="2935" actId="478"/>
          <ac:spMkLst>
            <pc:docMk/>
            <pc:sldMk cId="2107596449" sldId="276"/>
            <ac:spMk id="22" creationId="{6862AA6A-F829-4D76-9686-023171BD159E}"/>
          </ac:spMkLst>
        </pc:spChg>
        <pc:spChg chg="del">
          <ac:chgData name="Стрижак Никита" userId="ae09ebfbaee46b0e" providerId="LiveId" clId="{CDDC9298-56CD-4336-BB94-37D89C99F1DE}" dt="2021-09-13T02:33:15.014" v="2936" actId="478"/>
          <ac:spMkLst>
            <pc:docMk/>
            <pc:sldMk cId="2107596449" sldId="276"/>
            <ac:spMk id="25" creationId="{B7DBE619-BF33-492A-84F2-95E337F09C18}"/>
          </ac:spMkLst>
        </pc:spChg>
        <pc:picChg chg="add mod">
          <ac:chgData name="Стрижак Никита" userId="ae09ebfbaee46b0e" providerId="LiveId" clId="{CDDC9298-56CD-4336-BB94-37D89C99F1DE}" dt="2021-09-13T02:37:28.664" v="3110" actId="1076"/>
          <ac:picMkLst>
            <pc:docMk/>
            <pc:sldMk cId="2107596449" sldId="276"/>
            <ac:picMk id="1026" creationId="{B2E97FA7-2F80-4ED8-A080-633846B648B8}"/>
          </ac:picMkLst>
        </pc:picChg>
      </pc:sldChg>
      <pc:sldChg chg="addSp delSp modSp add mod">
        <pc:chgData name="Стрижак Никита" userId="ae09ebfbaee46b0e" providerId="LiveId" clId="{CDDC9298-56CD-4336-BB94-37D89C99F1DE}" dt="2021-09-13T02:39:04.998" v="3181" actId="1076"/>
        <pc:sldMkLst>
          <pc:docMk/>
          <pc:sldMk cId="1093358937" sldId="277"/>
        </pc:sldMkLst>
        <pc:spChg chg="del">
          <ac:chgData name="Стрижак Никита" userId="ae09ebfbaee46b0e" providerId="LiveId" clId="{CDDC9298-56CD-4336-BB94-37D89C99F1DE}" dt="2021-09-13T02:37:45.138" v="3112" actId="478"/>
          <ac:spMkLst>
            <pc:docMk/>
            <pc:sldMk cId="1093358937" sldId="277"/>
            <ac:spMk id="2" creationId="{454ADECC-644B-4D62-A03E-DD44E9F167FC}"/>
          </ac:spMkLst>
        </pc:spChg>
        <pc:spChg chg="add mod">
          <ac:chgData name="Стрижак Никита" userId="ae09ebfbaee46b0e" providerId="LiveId" clId="{CDDC9298-56CD-4336-BB94-37D89C99F1DE}" dt="2021-09-13T02:38:17.423" v="3117" actId="1076"/>
          <ac:spMkLst>
            <pc:docMk/>
            <pc:sldMk cId="1093358937" sldId="277"/>
            <ac:spMk id="3" creationId="{25B4A041-F8A1-4CCD-9E88-438F08FBFCC5}"/>
          </ac:spMkLst>
        </pc:spChg>
        <pc:spChg chg="del">
          <ac:chgData name="Стрижак Никита" userId="ae09ebfbaee46b0e" providerId="LiveId" clId="{CDDC9298-56CD-4336-BB94-37D89C99F1DE}" dt="2021-09-13T02:37:45.138" v="3112" actId="478"/>
          <ac:spMkLst>
            <pc:docMk/>
            <pc:sldMk cId="1093358937" sldId="277"/>
            <ac:spMk id="12" creationId="{B241E0CA-6E98-4E72-9234-FEFD70C0D22E}"/>
          </ac:spMkLst>
        </pc:spChg>
        <pc:spChg chg="del">
          <ac:chgData name="Стрижак Никита" userId="ae09ebfbaee46b0e" providerId="LiveId" clId="{CDDC9298-56CD-4336-BB94-37D89C99F1DE}" dt="2021-09-13T02:37:45.138" v="3112" actId="478"/>
          <ac:spMkLst>
            <pc:docMk/>
            <pc:sldMk cId="1093358937" sldId="277"/>
            <ac:spMk id="13" creationId="{29F4D297-5C61-4D28-A09B-91AFDA308640}"/>
          </ac:spMkLst>
        </pc:spChg>
        <pc:spChg chg="add del mod">
          <ac:chgData name="Стрижак Никита" userId="ae09ebfbaee46b0e" providerId="LiveId" clId="{CDDC9298-56CD-4336-BB94-37D89C99F1DE}" dt="2021-09-13T02:39:04.998" v="3181" actId="1076"/>
          <ac:spMkLst>
            <pc:docMk/>
            <pc:sldMk cId="1093358937" sldId="277"/>
            <ac:spMk id="14" creationId="{3FE34E83-6A8C-439A-B788-CFE74EE7B65D}"/>
          </ac:spMkLst>
        </pc:spChg>
        <pc:picChg chg="del">
          <ac:chgData name="Стрижак Никита" userId="ae09ebfbaee46b0e" providerId="LiveId" clId="{CDDC9298-56CD-4336-BB94-37D89C99F1DE}" dt="2021-09-13T02:37:45.138" v="3112" actId="478"/>
          <ac:picMkLst>
            <pc:docMk/>
            <pc:sldMk cId="1093358937" sldId="277"/>
            <ac:picMk id="1026" creationId="{B2E97FA7-2F80-4ED8-A080-633846B648B8}"/>
          </ac:picMkLst>
        </pc:picChg>
      </pc:sldChg>
    </pc:docChg>
  </pc:docChgLst>
  <pc:docChgLst>
    <pc:chgData name="Стрижак Никита" userId="ae09ebfbaee46b0e" providerId="LiveId" clId="{C0714637-D179-4F5A-96A8-CE7269592966}"/>
    <pc:docChg chg="undo custSel addSld delSld modSld sldOrd">
      <pc:chgData name="Стрижак Никита" userId="ae09ebfbaee46b0e" providerId="LiveId" clId="{C0714637-D179-4F5A-96A8-CE7269592966}" dt="2021-09-12T19:38:26.284" v="3788" actId="5793"/>
      <pc:docMkLst>
        <pc:docMk/>
      </pc:docMkLst>
      <pc:sldChg chg="addSp delSp modSp new mod modNotesTx">
        <pc:chgData name="Стрижак Никита" userId="ae09ebfbaee46b0e" providerId="LiveId" clId="{C0714637-D179-4F5A-96A8-CE7269592966}" dt="2021-09-12T18:56:15.276" v="2268" actId="20577"/>
        <pc:sldMkLst>
          <pc:docMk/>
          <pc:sldMk cId="1698124587" sldId="256"/>
        </pc:sldMkLst>
        <pc:spChg chg="mod">
          <ac:chgData name="Стрижак Никита" userId="ae09ebfbaee46b0e" providerId="LiveId" clId="{C0714637-D179-4F5A-96A8-CE7269592966}" dt="2021-09-12T00:53:40.599" v="382"/>
          <ac:spMkLst>
            <pc:docMk/>
            <pc:sldMk cId="1698124587" sldId="256"/>
            <ac:spMk id="2" creationId="{0D0E7976-2191-4C52-A904-48F2ABA0F82C}"/>
          </ac:spMkLst>
        </pc:spChg>
        <pc:spChg chg="mod">
          <ac:chgData name="Стрижак Никита" userId="ae09ebfbaee46b0e" providerId="LiveId" clId="{C0714637-D179-4F5A-96A8-CE7269592966}" dt="2021-09-12T00:53:37.322" v="381"/>
          <ac:spMkLst>
            <pc:docMk/>
            <pc:sldMk cId="1698124587" sldId="256"/>
            <ac:spMk id="3" creationId="{3DDB8B4E-0FC4-4098-B0CF-9DB340E98726}"/>
          </ac:spMkLst>
        </pc:spChg>
        <pc:picChg chg="add del mod">
          <ac:chgData name="Стрижак Никита" userId="ae09ebfbaee46b0e" providerId="LiveId" clId="{C0714637-D179-4F5A-96A8-CE7269592966}" dt="2021-09-12T00:53:30.181" v="380"/>
          <ac:picMkLst>
            <pc:docMk/>
            <pc:sldMk cId="1698124587" sldId="256"/>
            <ac:picMk id="1026" creationId="{962421F1-6D9D-4E5B-9E52-1522681A4CC2}"/>
          </ac:picMkLst>
        </pc:picChg>
        <pc:picChg chg="add mod">
          <ac:chgData name="Стрижак Никита" userId="ae09ebfbaee46b0e" providerId="LiveId" clId="{C0714637-D179-4F5A-96A8-CE7269592966}" dt="2021-09-12T00:54:04.134" v="386" actId="1076"/>
          <ac:picMkLst>
            <pc:docMk/>
            <pc:sldMk cId="1698124587" sldId="256"/>
            <ac:picMk id="1028" creationId="{E891C0D2-CCF9-4BCF-8C13-3DCD0B256EAC}"/>
          </ac:picMkLst>
        </pc:picChg>
      </pc:sldChg>
      <pc:sldChg chg="addSp modSp new mod modAnim">
        <pc:chgData name="Стрижак Никита" userId="ae09ebfbaee46b0e" providerId="LiveId" clId="{C0714637-D179-4F5A-96A8-CE7269592966}" dt="2021-09-12T18:56:51.405" v="2271" actId="20577"/>
        <pc:sldMkLst>
          <pc:docMk/>
          <pc:sldMk cId="3139897593" sldId="257"/>
        </pc:sldMkLst>
        <pc:spChg chg="add mod">
          <ac:chgData name="Стрижак Никита" userId="ae09ebfbaee46b0e" providerId="LiveId" clId="{C0714637-D179-4F5A-96A8-CE7269592966}" dt="2021-09-12T01:24:37.610" v="660" actId="1076"/>
          <ac:spMkLst>
            <pc:docMk/>
            <pc:sldMk cId="3139897593" sldId="257"/>
            <ac:spMk id="2" creationId="{24482497-8A9E-452C-A2DB-7A6AD00FB17A}"/>
          </ac:spMkLst>
        </pc:spChg>
        <pc:spChg chg="add mod">
          <ac:chgData name="Стрижак Никита" userId="ae09ebfbaee46b0e" providerId="LiveId" clId="{C0714637-D179-4F5A-96A8-CE7269592966}" dt="2021-09-12T01:24:17.644" v="655" actId="1076"/>
          <ac:spMkLst>
            <pc:docMk/>
            <pc:sldMk cId="3139897593" sldId="257"/>
            <ac:spMk id="4" creationId="{9D861CF8-090E-44DA-A07D-D1CECD27EEBE}"/>
          </ac:spMkLst>
        </pc:spChg>
        <pc:spChg chg="add mod">
          <ac:chgData name="Стрижак Никита" userId="ae09ebfbaee46b0e" providerId="LiveId" clId="{C0714637-D179-4F5A-96A8-CE7269592966}" dt="2021-09-12T01:24:43.511" v="662" actId="1076"/>
          <ac:spMkLst>
            <pc:docMk/>
            <pc:sldMk cId="3139897593" sldId="257"/>
            <ac:spMk id="5" creationId="{70F476F3-9CE2-476F-AFAE-F494B00FD005}"/>
          </ac:spMkLst>
        </pc:spChg>
        <pc:spChg chg="add mod">
          <ac:chgData name="Стрижак Никита" userId="ae09ebfbaee46b0e" providerId="LiveId" clId="{C0714637-D179-4F5A-96A8-CE7269592966}" dt="2021-09-12T01:27:33.061" v="825" actId="20577"/>
          <ac:spMkLst>
            <pc:docMk/>
            <pc:sldMk cId="3139897593" sldId="257"/>
            <ac:spMk id="6" creationId="{4B43E1C7-AFBF-40B8-86AB-DD769B3D27E1}"/>
          </ac:spMkLst>
        </pc:spChg>
        <pc:spChg chg="add mod">
          <ac:chgData name="Стрижак Никита" userId="ae09ebfbaee46b0e" providerId="LiveId" clId="{C0714637-D179-4F5A-96A8-CE7269592966}" dt="2021-09-12T18:24:49.194" v="1878" actId="1076"/>
          <ac:spMkLst>
            <pc:docMk/>
            <pc:sldMk cId="3139897593" sldId="257"/>
            <ac:spMk id="7" creationId="{E140F378-0B30-4550-A7DB-45B6E963E940}"/>
          </ac:spMkLst>
        </pc:spChg>
        <pc:spChg chg="add mod">
          <ac:chgData name="Стрижак Никита" userId="ae09ebfbaee46b0e" providerId="LiveId" clId="{C0714637-D179-4F5A-96A8-CE7269592966}" dt="2021-09-12T18:56:51.405" v="2271" actId="20577"/>
          <ac:spMkLst>
            <pc:docMk/>
            <pc:sldMk cId="3139897593" sldId="257"/>
            <ac:spMk id="12" creationId="{A5E5C126-7F01-4C48-850A-83C76E9819A0}"/>
          </ac:spMkLst>
        </pc:spChg>
        <pc:grpChg chg="add mod">
          <ac:chgData name="Стрижак Никита" userId="ae09ebfbaee46b0e" providerId="LiveId" clId="{C0714637-D179-4F5A-96A8-CE7269592966}" dt="2021-09-12T18:23:17.857" v="1860" actId="164"/>
          <ac:grpSpMkLst>
            <pc:docMk/>
            <pc:sldMk cId="3139897593" sldId="257"/>
            <ac:grpSpMk id="3" creationId="{D2265799-86D9-4D1B-B24F-78EB66E7E504}"/>
          </ac:grpSpMkLst>
        </pc:grpChg>
        <pc:grpChg chg="add mod">
          <ac:chgData name="Стрижак Никита" userId="ae09ebfbaee46b0e" providerId="LiveId" clId="{C0714637-D179-4F5A-96A8-CE7269592966}" dt="2021-09-12T18:24:12.025" v="1873" actId="164"/>
          <ac:grpSpMkLst>
            <pc:docMk/>
            <pc:sldMk cId="3139897593" sldId="257"/>
            <ac:grpSpMk id="9" creationId="{46DA6EC6-D928-498F-8A3D-60FA239E358D}"/>
          </ac:grpSpMkLst>
        </pc:grpChg>
        <pc:grpChg chg="add mod">
          <ac:chgData name="Стрижак Никита" userId="ae09ebfbaee46b0e" providerId="LiveId" clId="{C0714637-D179-4F5A-96A8-CE7269592966}" dt="2021-09-12T18:24:49.194" v="1878" actId="1076"/>
          <ac:grpSpMkLst>
            <pc:docMk/>
            <pc:sldMk cId="3139897593" sldId="257"/>
            <ac:grpSpMk id="10" creationId="{5DC6C4DB-C0C2-4A6D-87E5-88067D2B087A}"/>
          </ac:grpSpMkLst>
        </pc:grpChg>
        <pc:picChg chg="add mod">
          <ac:chgData name="Стрижак Никита" userId="ae09ebfbaee46b0e" providerId="LiveId" clId="{C0714637-D179-4F5A-96A8-CE7269592966}" dt="2021-09-12T18:24:49.194" v="1878" actId="1076"/>
          <ac:picMkLst>
            <pc:docMk/>
            <pc:sldMk cId="3139897593" sldId="257"/>
            <ac:picMk id="8" creationId="{22A44178-736B-4728-8C3E-EF70F1866FF5}"/>
          </ac:picMkLst>
        </pc:picChg>
      </pc:sldChg>
      <pc:sldChg chg="addSp modSp new del mod">
        <pc:chgData name="Стрижак Никита" userId="ae09ebfbaee46b0e" providerId="LiveId" clId="{C0714637-D179-4F5A-96A8-CE7269592966}" dt="2021-09-12T01:27:44.908" v="826" actId="47"/>
        <pc:sldMkLst>
          <pc:docMk/>
          <pc:sldMk cId="503106346" sldId="258"/>
        </pc:sldMkLst>
        <pc:spChg chg="add mod">
          <ac:chgData name="Стрижак Никита" userId="ae09ebfbaee46b0e" providerId="LiveId" clId="{C0714637-D179-4F5A-96A8-CE7269592966}" dt="2021-09-12T01:24:23.947" v="656" actId="1076"/>
          <ac:spMkLst>
            <pc:docMk/>
            <pc:sldMk cId="503106346" sldId="258"/>
            <ac:spMk id="2" creationId="{0FB5F84E-DA9A-47DA-82CE-59E18B49462F}"/>
          </ac:spMkLst>
        </pc:spChg>
      </pc:sldChg>
      <pc:sldChg chg="addSp delSp modSp new mod">
        <pc:chgData name="Стрижак Никита" userId="ae09ebfbaee46b0e" providerId="LiveId" clId="{C0714637-D179-4F5A-96A8-CE7269592966}" dt="2021-09-12T18:25:07.593" v="1879"/>
        <pc:sldMkLst>
          <pc:docMk/>
          <pc:sldMk cId="3524975690" sldId="259"/>
        </pc:sldMkLst>
        <pc:spChg chg="add mod">
          <ac:chgData name="Стрижак Никита" userId="ae09ebfbaee46b0e" providerId="LiveId" clId="{C0714637-D179-4F5A-96A8-CE7269592966}" dt="2021-09-12T00:47:52.889" v="268" actId="1076"/>
          <ac:spMkLst>
            <pc:docMk/>
            <pc:sldMk cId="3524975690" sldId="259"/>
            <ac:spMk id="2" creationId="{2087B11F-AC0F-412C-BA4D-0D3B53FB5371}"/>
          </ac:spMkLst>
        </pc:spChg>
        <pc:spChg chg="add mod">
          <ac:chgData name="Стрижак Никита" userId="ae09ebfbaee46b0e" providerId="LiveId" clId="{C0714637-D179-4F5A-96A8-CE7269592966}" dt="2021-09-12T01:30:45.848" v="940" actId="20577"/>
          <ac:spMkLst>
            <pc:docMk/>
            <pc:sldMk cId="3524975690" sldId="259"/>
            <ac:spMk id="3" creationId="{40766E0D-C5AA-4F10-BCEF-EB5A5FA68C57}"/>
          </ac:spMkLst>
        </pc:spChg>
        <pc:spChg chg="add mod">
          <ac:chgData name="Стрижак Никита" userId="ae09ebfbaee46b0e" providerId="LiveId" clId="{C0714637-D179-4F5A-96A8-CE7269592966}" dt="2021-09-12T01:32:09.127" v="1072" actId="1076"/>
          <ac:spMkLst>
            <pc:docMk/>
            <pc:sldMk cId="3524975690" sldId="259"/>
            <ac:spMk id="4" creationId="{0638A723-B8AE-4B0B-BB04-A15F997D1CE8}"/>
          </ac:spMkLst>
        </pc:spChg>
        <pc:spChg chg="mod">
          <ac:chgData name="Стрижак Никита" userId="ae09ebfbaee46b0e" providerId="LiveId" clId="{C0714637-D179-4F5A-96A8-CE7269592966}" dt="2021-09-12T18:20:58.891" v="1847"/>
          <ac:spMkLst>
            <pc:docMk/>
            <pc:sldMk cId="3524975690" sldId="259"/>
            <ac:spMk id="6" creationId="{C1DB3AE9-1D78-4F0D-9A24-D7215823361A}"/>
          </ac:spMkLst>
        </pc:spChg>
        <pc:spChg chg="mod">
          <ac:chgData name="Стрижак Никита" userId="ae09ebfbaee46b0e" providerId="LiveId" clId="{C0714637-D179-4F5A-96A8-CE7269592966}" dt="2021-09-12T18:25:07.593" v="1879"/>
          <ac:spMkLst>
            <pc:docMk/>
            <pc:sldMk cId="3524975690" sldId="259"/>
            <ac:spMk id="9" creationId="{FA7D8BF7-5C4B-476B-9994-4EFA728E91E7}"/>
          </ac:spMkLst>
        </pc:spChg>
        <pc:grpChg chg="add del mod">
          <ac:chgData name="Стрижак Никита" userId="ae09ebfbaee46b0e" providerId="LiveId" clId="{C0714637-D179-4F5A-96A8-CE7269592966}" dt="2021-09-12T18:23:15.052" v="1858"/>
          <ac:grpSpMkLst>
            <pc:docMk/>
            <pc:sldMk cId="3524975690" sldId="259"/>
            <ac:grpSpMk id="5" creationId="{36128926-81CF-469B-B41F-F3F79DADA0E2}"/>
          </ac:grpSpMkLst>
        </pc:grpChg>
        <pc:grpChg chg="add mod">
          <ac:chgData name="Стрижак Никита" userId="ae09ebfbaee46b0e" providerId="LiveId" clId="{C0714637-D179-4F5A-96A8-CE7269592966}" dt="2021-09-12T18:25:07.593" v="1879"/>
          <ac:grpSpMkLst>
            <pc:docMk/>
            <pc:sldMk cId="3524975690" sldId="259"/>
            <ac:grpSpMk id="8" creationId="{5BC56A78-3F39-4E0B-8DD9-5E4FECA5E93F}"/>
          </ac:grpSpMkLst>
        </pc:grpChg>
        <pc:picChg chg="mod">
          <ac:chgData name="Стрижак Никита" userId="ae09ebfbaee46b0e" providerId="LiveId" clId="{C0714637-D179-4F5A-96A8-CE7269592966}" dt="2021-09-12T18:20:58.891" v="1847"/>
          <ac:picMkLst>
            <pc:docMk/>
            <pc:sldMk cId="3524975690" sldId="259"/>
            <ac:picMk id="7" creationId="{43410022-ACE4-49DD-A902-F7CFEE64772D}"/>
          </ac:picMkLst>
        </pc:picChg>
        <pc:picChg chg="mod">
          <ac:chgData name="Стрижак Никита" userId="ae09ebfbaee46b0e" providerId="LiveId" clId="{C0714637-D179-4F5A-96A8-CE7269592966}" dt="2021-09-12T18:25:07.593" v="1879"/>
          <ac:picMkLst>
            <pc:docMk/>
            <pc:sldMk cId="3524975690" sldId="259"/>
            <ac:picMk id="10" creationId="{9F0EE613-627A-4737-8589-54360198D323}"/>
          </ac:picMkLst>
        </pc:picChg>
      </pc:sldChg>
      <pc:sldChg chg="addSp delSp modSp new mod">
        <pc:chgData name="Стрижак Никита" userId="ae09ebfbaee46b0e" providerId="LiveId" clId="{C0714637-D179-4F5A-96A8-CE7269592966}" dt="2021-09-12T18:25:08.726" v="1880"/>
        <pc:sldMkLst>
          <pc:docMk/>
          <pc:sldMk cId="692199627" sldId="260"/>
        </pc:sldMkLst>
        <pc:spChg chg="add mod">
          <ac:chgData name="Стрижак Никита" userId="ae09ebfbaee46b0e" providerId="LiveId" clId="{C0714637-D179-4F5A-96A8-CE7269592966}" dt="2021-09-12T01:04:18.573" v="476" actId="20577"/>
          <ac:spMkLst>
            <pc:docMk/>
            <pc:sldMk cId="692199627" sldId="260"/>
            <ac:spMk id="2" creationId="{454ADECC-644B-4D62-A03E-DD44E9F167FC}"/>
          </ac:spMkLst>
        </pc:spChg>
        <pc:spChg chg="add del mod">
          <ac:chgData name="Стрижак Никита" userId="ae09ebfbaee46b0e" providerId="LiveId" clId="{C0714637-D179-4F5A-96A8-CE7269592966}" dt="2021-09-12T01:06:26.524" v="481"/>
          <ac:spMkLst>
            <pc:docMk/>
            <pc:sldMk cId="692199627" sldId="260"/>
            <ac:spMk id="4" creationId="{BE83046A-DB91-4499-A06A-42C46C6E5971}"/>
          </ac:spMkLst>
        </pc:spChg>
        <pc:spChg chg="add mod">
          <ac:chgData name="Стрижак Никита" userId="ae09ebfbaee46b0e" providerId="LiveId" clId="{C0714637-D179-4F5A-96A8-CE7269592966}" dt="2021-09-12T01:38:35.355" v="1313" actId="14100"/>
          <ac:spMkLst>
            <pc:docMk/>
            <pc:sldMk cId="692199627" sldId="260"/>
            <ac:spMk id="5" creationId="{A6558F7E-86ED-4F85-8746-DAEA96C495CA}"/>
          </ac:spMkLst>
        </pc:spChg>
        <pc:spChg chg="mod">
          <ac:chgData name="Стрижак Никита" userId="ae09ebfbaee46b0e" providerId="LiveId" clId="{C0714637-D179-4F5A-96A8-CE7269592966}" dt="2021-09-12T18:21:05.091" v="1848"/>
          <ac:spMkLst>
            <pc:docMk/>
            <pc:sldMk cId="692199627" sldId="260"/>
            <ac:spMk id="6" creationId="{DBDFA48E-5FC0-4DB3-8210-FDBFEC534627}"/>
          </ac:spMkLst>
        </pc:spChg>
        <pc:spChg chg="mod">
          <ac:chgData name="Стрижак Никита" userId="ae09ebfbaee46b0e" providerId="LiveId" clId="{C0714637-D179-4F5A-96A8-CE7269592966}" dt="2021-09-12T18:25:08.726" v="1880"/>
          <ac:spMkLst>
            <pc:docMk/>
            <pc:sldMk cId="692199627" sldId="260"/>
            <ac:spMk id="9" creationId="{CF3FBD34-4C05-4877-A073-121BA9885B8B}"/>
          </ac:spMkLst>
        </pc:spChg>
        <pc:grpChg chg="add del mod">
          <ac:chgData name="Стрижак Никита" userId="ae09ebfbaee46b0e" providerId="LiveId" clId="{C0714637-D179-4F5A-96A8-CE7269592966}" dt="2021-09-12T18:23:14.613" v="1857"/>
          <ac:grpSpMkLst>
            <pc:docMk/>
            <pc:sldMk cId="692199627" sldId="260"/>
            <ac:grpSpMk id="4" creationId="{AAD23156-0B36-45B3-82E3-C0EE6AFE9550}"/>
          </ac:grpSpMkLst>
        </pc:grpChg>
        <pc:grpChg chg="add mod">
          <ac:chgData name="Стрижак Никита" userId="ae09ebfbaee46b0e" providerId="LiveId" clId="{C0714637-D179-4F5A-96A8-CE7269592966}" dt="2021-09-12T18:25:08.726" v="1880"/>
          <ac:grpSpMkLst>
            <pc:docMk/>
            <pc:sldMk cId="692199627" sldId="260"/>
            <ac:grpSpMk id="8" creationId="{59BB1B2A-1188-496C-B228-6B1F2A97A797}"/>
          </ac:grpSpMkLst>
        </pc:grpChg>
        <pc:picChg chg="mod">
          <ac:chgData name="Стрижак Никита" userId="ae09ebfbaee46b0e" providerId="LiveId" clId="{C0714637-D179-4F5A-96A8-CE7269592966}" dt="2021-09-12T18:21:05.091" v="1848"/>
          <ac:picMkLst>
            <pc:docMk/>
            <pc:sldMk cId="692199627" sldId="260"/>
            <ac:picMk id="7" creationId="{4E7CA663-70E1-48C6-B27B-876C8BFB8A73}"/>
          </ac:picMkLst>
        </pc:picChg>
        <pc:picChg chg="mod">
          <ac:chgData name="Стрижак Никита" userId="ae09ebfbaee46b0e" providerId="LiveId" clId="{C0714637-D179-4F5A-96A8-CE7269592966}" dt="2021-09-12T18:25:08.726" v="1880"/>
          <ac:picMkLst>
            <pc:docMk/>
            <pc:sldMk cId="692199627" sldId="260"/>
            <ac:picMk id="10" creationId="{4F4391F9-99A8-4598-8C10-42615410424B}"/>
          </ac:picMkLst>
        </pc:picChg>
      </pc:sldChg>
      <pc:sldChg chg="modSp add del mod">
        <pc:chgData name="Стрижак Никита" userId="ae09ebfbaee46b0e" providerId="LiveId" clId="{C0714637-D179-4F5A-96A8-CE7269592966}" dt="2021-09-12T01:41:16.006" v="1314" actId="47"/>
        <pc:sldMkLst>
          <pc:docMk/>
          <pc:sldMk cId="1099358240" sldId="261"/>
        </pc:sldMkLst>
        <pc:spChg chg="mod">
          <ac:chgData name="Стрижак Никита" userId="ae09ebfbaee46b0e" providerId="LiveId" clId="{C0714637-D179-4F5A-96A8-CE7269592966}" dt="2021-09-12T00:48:26.262" v="302" actId="20577"/>
          <ac:spMkLst>
            <pc:docMk/>
            <pc:sldMk cId="1099358240" sldId="261"/>
            <ac:spMk id="2" creationId="{454ADECC-644B-4D62-A03E-DD44E9F167FC}"/>
          </ac:spMkLst>
        </pc:spChg>
      </pc:sldChg>
      <pc:sldChg chg="addSp delSp modSp add mod">
        <pc:chgData name="Стрижак Никита" userId="ae09ebfbaee46b0e" providerId="LiveId" clId="{C0714637-D179-4F5A-96A8-CE7269592966}" dt="2021-09-12T18:25:09.825" v="1881"/>
        <pc:sldMkLst>
          <pc:docMk/>
          <pc:sldMk cId="1908312126" sldId="262"/>
        </pc:sldMkLst>
        <pc:spChg chg="mod">
          <ac:chgData name="Стрижак Никита" userId="ae09ebfbaee46b0e" providerId="LiveId" clId="{C0714637-D179-4F5A-96A8-CE7269592966}" dt="2021-09-12T00:57:26.819" v="420" actId="20577"/>
          <ac:spMkLst>
            <pc:docMk/>
            <pc:sldMk cId="1908312126" sldId="262"/>
            <ac:spMk id="2" creationId="{454ADECC-644B-4D62-A03E-DD44E9F167FC}"/>
          </ac:spMkLst>
        </pc:spChg>
        <pc:spChg chg="add mod">
          <ac:chgData name="Стрижак Никита" userId="ae09ebfbaee46b0e" providerId="LiveId" clId="{C0714637-D179-4F5A-96A8-CE7269592966}" dt="2021-09-12T01:43:28.386" v="1468" actId="20577"/>
          <ac:spMkLst>
            <pc:docMk/>
            <pc:sldMk cId="1908312126" sldId="262"/>
            <ac:spMk id="3" creationId="{C92FDB50-5F39-4C4C-817F-B06159121271}"/>
          </ac:spMkLst>
        </pc:spChg>
        <pc:spChg chg="mod">
          <ac:chgData name="Стрижак Никита" userId="ae09ebfbaee46b0e" providerId="LiveId" clId="{C0714637-D179-4F5A-96A8-CE7269592966}" dt="2021-09-12T18:21:06.728" v="1849"/>
          <ac:spMkLst>
            <pc:docMk/>
            <pc:sldMk cId="1908312126" sldId="262"/>
            <ac:spMk id="5" creationId="{2D547D74-ED83-4BBB-908E-1A6A2F355329}"/>
          </ac:spMkLst>
        </pc:spChg>
        <pc:spChg chg="mod">
          <ac:chgData name="Стрижак Никита" userId="ae09ebfbaee46b0e" providerId="LiveId" clId="{C0714637-D179-4F5A-96A8-CE7269592966}" dt="2021-09-12T18:25:09.825" v="1881"/>
          <ac:spMkLst>
            <pc:docMk/>
            <pc:sldMk cId="1908312126" sldId="262"/>
            <ac:spMk id="8" creationId="{8B464A9D-D523-402B-AEB8-CF12E0E9EDBB}"/>
          </ac:spMkLst>
        </pc:spChg>
        <pc:grpChg chg="add del mod">
          <ac:chgData name="Стрижак Никита" userId="ae09ebfbaee46b0e" providerId="LiveId" clId="{C0714637-D179-4F5A-96A8-CE7269592966}" dt="2021-09-12T18:23:14.285" v="1856"/>
          <ac:grpSpMkLst>
            <pc:docMk/>
            <pc:sldMk cId="1908312126" sldId="262"/>
            <ac:grpSpMk id="4" creationId="{4552A5EF-AFC6-4913-AC6F-8EFAFF80FA93}"/>
          </ac:grpSpMkLst>
        </pc:grpChg>
        <pc:grpChg chg="add mod">
          <ac:chgData name="Стрижак Никита" userId="ae09ebfbaee46b0e" providerId="LiveId" clId="{C0714637-D179-4F5A-96A8-CE7269592966}" dt="2021-09-12T18:25:09.825" v="1881"/>
          <ac:grpSpMkLst>
            <pc:docMk/>
            <pc:sldMk cId="1908312126" sldId="262"/>
            <ac:grpSpMk id="7" creationId="{87423789-E8E3-4253-84A1-FC622E17A1FD}"/>
          </ac:grpSpMkLst>
        </pc:grpChg>
        <pc:picChg chg="mod">
          <ac:chgData name="Стрижак Никита" userId="ae09ebfbaee46b0e" providerId="LiveId" clId="{C0714637-D179-4F5A-96A8-CE7269592966}" dt="2021-09-12T18:21:06.728" v="1849"/>
          <ac:picMkLst>
            <pc:docMk/>
            <pc:sldMk cId="1908312126" sldId="262"/>
            <ac:picMk id="6" creationId="{B7812B04-B83A-4BA8-ACEC-3AD1C4C51CF4}"/>
          </ac:picMkLst>
        </pc:picChg>
        <pc:picChg chg="mod">
          <ac:chgData name="Стрижак Никита" userId="ae09ebfbaee46b0e" providerId="LiveId" clId="{C0714637-D179-4F5A-96A8-CE7269592966}" dt="2021-09-12T18:25:09.825" v="1881"/>
          <ac:picMkLst>
            <pc:docMk/>
            <pc:sldMk cId="1908312126" sldId="262"/>
            <ac:picMk id="9" creationId="{1BA96429-44C0-4969-981A-2E82E42DF1A5}"/>
          </ac:picMkLst>
        </pc:picChg>
      </pc:sldChg>
      <pc:sldChg chg="addSp delSp modSp add mod">
        <pc:chgData name="Стрижак Никита" userId="ae09ebfbaee46b0e" providerId="LiveId" clId="{C0714637-D179-4F5A-96A8-CE7269592966}" dt="2021-09-12T18:55:20.258" v="2210" actId="20577"/>
        <pc:sldMkLst>
          <pc:docMk/>
          <pc:sldMk cId="2137879133" sldId="263"/>
        </pc:sldMkLst>
        <pc:spChg chg="mod">
          <ac:chgData name="Стрижак Никита" userId="ae09ebfbaee46b0e" providerId="LiveId" clId="{C0714637-D179-4F5A-96A8-CE7269592966}" dt="2021-09-12T18:55:20.258" v="2210" actId="20577"/>
          <ac:spMkLst>
            <pc:docMk/>
            <pc:sldMk cId="2137879133" sldId="263"/>
            <ac:spMk id="2" creationId="{0D0E7976-2191-4C52-A904-48F2ABA0F82C}"/>
          </ac:spMkLst>
        </pc:spChg>
        <pc:spChg chg="mod">
          <ac:chgData name="Стрижак Никита" userId="ae09ebfbaee46b0e" providerId="LiveId" clId="{C0714637-D179-4F5A-96A8-CE7269592966}" dt="2021-09-12T18:25:12.401" v="1882"/>
          <ac:spMkLst>
            <pc:docMk/>
            <pc:sldMk cId="2137879133" sldId="263"/>
            <ac:spMk id="6" creationId="{73F8FA4F-C8AE-48E4-86BD-C0297E3457BF}"/>
          </ac:spMkLst>
        </pc:spChg>
        <pc:grpChg chg="add del mod">
          <ac:chgData name="Стрижак Никита" userId="ae09ebfbaee46b0e" providerId="LiveId" clId="{C0714637-D179-4F5A-96A8-CE7269592966}" dt="2021-09-12T18:25:14.403" v="1883"/>
          <ac:grpSpMkLst>
            <pc:docMk/>
            <pc:sldMk cId="2137879133" sldId="263"/>
            <ac:grpSpMk id="5" creationId="{8C8FA9F4-C790-4EE5-873A-5638F3382327}"/>
          </ac:grpSpMkLst>
        </pc:grpChg>
        <pc:picChg chg="mod">
          <ac:chgData name="Стрижак Никита" userId="ae09ebfbaee46b0e" providerId="LiveId" clId="{C0714637-D179-4F5A-96A8-CE7269592966}" dt="2021-09-12T18:25:12.401" v="1882"/>
          <ac:picMkLst>
            <pc:docMk/>
            <pc:sldMk cId="2137879133" sldId="263"/>
            <ac:picMk id="7" creationId="{9556C95B-1BF7-4B44-A4CC-F73AF3735D0E}"/>
          </ac:picMkLst>
        </pc:picChg>
      </pc:sldChg>
      <pc:sldChg chg="addSp delSp modSp add mod">
        <pc:chgData name="Стрижак Никита" userId="ae09ebfbaee46b0e" providerId="LiveId" clId="{C0714637-D179-4F5A-96A8-CE7269592966}" dt="2021-09-12T18:21:09.768" v="1851"/>
        <pc:sldMkLst>
          <pc:docMk/>
          <pc:sldMk cId="2626650282" sldId="264"/>
        </pc:sldMkLst>
        <pc:spChg chg="mod">
          <ac:chgData name="Стрижак Никита" userId="ae09ebfbaee46b0e" providerId="LiveId" clId="{C0714637-D179-4F5A-96A8-CE7269592966}" dt="2021-09-12T00:59:40.491" v="440" actId="3062"/>
          <ac:spMkLst>
            <pc:docMk/>
            <pc:sldMk cId="2626650282" sldId="264"/>
            <ac:spMk id="2" creationId="{454ADECC-644B-4D62-A03E-DD44E9F167FC}"/>
          </ac:spMkLst>
        </pc:spChg>
        <pc:spChg chg="add mod">
          <ac:chgData name="Стрижак Никита" userId="ae09ebfbaee46b0e" providerId="LiveId" clId="{C0714637-D179-4F5A-96A8-CE7269592966}" dt="2021-09-12T01:00:24.223" v="444" actId="115"/>
          <ac:spMkLst>
            <pc:docMk/>
            <pc:sldMk cId="2626650282" sldId="264"/>
            <ac:spMk id="4" creationId="{25E215F5-1FC3-4BA9-800A-0FCD31EBD4F4}"/>
          </ac:spMkLst>
        </pc:spChg>
        <pc:spChg chg="mod">
          <ac:chgData name="Стрижак Никита" userId="ae09ebfbaee46b0e" providerId="LiveId" clId="{C0714637-D179-4F5A-96A8-CE7269592966}" dt="2021-09-12T18:21:08.651" v="1850"/>
          <ac:spMkLst>
            <pc:docMk/>
            <pc:sldMk cId="2626650282" sldId="264"/>
            <ac:spMk id="6" creationId="{92A2B3CC-12BD-41E6-8AEB-22863EBB4D42}"/>
          </ac:spMkLst>
        </pc:spChg>
        <pc:grpChg chg="add del mod">
          <ac:chgData name="Стрижак Никита" userId="ae09ebfbaee46b0e" providerId="LiveId" clId="{C0714637-D179-4F5A-96A8-CE7269592966}" dt="2021-09-12T18:21:09.768" v="1851"/>
          <ac:grpSpMkLst>
            <pc:docMk/>
            <pc:sldMk cId="2626650282" sldId="264"/>
            <ac:grpSpMk id="5" creationId="{B2AB990D-6D44-49F7-944E-34EF39A14ECE}"/>
          </ac:grpSpMkLst>
        </pc:grpChg>
        <pc:picChg chg="mod">
          <ac:chgData name="Стрижак Никита" userId="ae09ebfbaee46b0e" providerId="LiveId" clId="{C0714637-D179-4F5A-96A8-CE7269592966}" dt="2021-09-12T18:21:08.651" v="1850"/>
          <ac:picMkLst>
            <pc:docMk/>
            <pc:sldMk cId="2626650282" sldId="264"/>
            <ac:picMk id="7" creationId="{6678B655-9948-4ABF-BDD7-DCDE18EDD270}"/>
          </ac:picMkLst>
        </pc:picChg>
      </pc:sldChg>
      <pc:sldChg chg="addSp delSp modSp add mod ord modAnim">
        <pc:chgData name="Стрижак Никита" userId="ae09ebfbaee46b0e" providerId="LiveId" clId="{C0714637-D179-4F5A-96A8-CE7269592966}" dt="2021-09-12T18:55:06.849" v="2195"/>
        <pc:sldMkLst>
          <pc:docMk/>
          <pc:sldMk cId="3202523390" sldId="265"/>
        </pc:sldMkLst>
        <pc:spChg chg="mod">
          <ac:chgData name="Стрижак Никита" userId="ae09ebfbaee46b0e" providerId="LiveId" clId="{C0714637-D179-4F5A-96A8-CE7269592966}" dt="2021-09-12T18:34:21.046" v="1902" actId="120"/>
          <ac:spMkLst>
            <pc:docMk/>
            <pc:sldMk cId="3202523390" sldId="265"/>
            <ac:spMk id="2" creationId="{454ADECC-644B-4D62-A03E-DD44E9F167FC}"/>
          </ac:spMkLst>
        </pc:spChg>
        <pc:spChg chg="del mod">
          <ac:chgData name="Стрижак Никита" userId="ae09ebfbaee46b0e" providerId="LiveId" clId="{C0714637-D179-4F5A-96A8-CE7269592966}" dt="2021-09-12T02:15:30.683" v="1518"/>
          <ac:spMkLst>
            <pc:docMk/>
            <pc:sldMk cId="3202523390" sldId="265"/>
            <ac:spMk id="3" creationId="{C92FDB50-5F39-4C4C-817F-B06159121271}"/>
          </ac:spMkLst>
        </pc:spChg>
        <pc:spChg chg="add mod">
          <ac:chgData name="Стрижак Никита" userId="ae09ebfbaee46b0e" providerId="LiveId" clId="{C0714637-D179-4F5A-96A8-CE7269592966}" dt="2021-09-12T02:24:51.985" v="1771" actId="20577"/>
          <ac:spMkLst>
            <pc:docMk/>
            <pc:sldMk cId="3202523390" sldId="265"/>
            <ac:spMk id="4" creationId="{68B9C0F4-CE78-4FCB-834D-24F9C5FDF201}"/>
          </ac:spMkLst>
        </pc:spChg>
        <pc:spChg chg="add mod">
          <ac:chgData name="Стрижак Никита" userId="ae09ebfbaee46b0e" providerId="LiveId" clId="{C0714637-D179-4F5A-96A8-CE7269592966}" dt="2021-09-12T02:25:31.698" v="1809" actId="20577"/>
          <ac:spMkLst>
            <pc:docMk/>
            <pc:sldMk cId="3202523390" sldId="265"/>
            <ac:spMk id="5" creationId="{52010A0B-A4C0-452C-98D8-E1EEAB393B77}"/>
          </ac:spMkLst>
        </pc:spChg>
        <pc:spChg chg="mod">
          <ac:chgData name="Стрижак Никита" userId="ae09ebfbaee46b0e" providerId="LiveId" clId="{C0714637-D179-4F5A-96A8-CE7269592966}" dt="2021-09-12T18:21:12.265" v="1852"/>
          <ac:spMkLst>
            <pc:docMk/>
            <pc:sldMk cId="3202523390" sldId="265"/>
            <ac:spMk id="7" creationId="{C992EFFD-367D-4598-B43D-6A17870DBDA6}"/>
          </ac:spMkLst>
        </pc:spChg>
        <pc:spChg chg="mod">
          <ac:chgData name="Стрижак Никита" userId="ae09ebfbaee46b0e" providerId="LiveId" clId="{C0714637-D179-4F5A-96A8-CE7269592966}" dt="2021-09-12T18:25:16.307" v="1884"/>
          <ac:spMkLst>
            <pc:docMk/>
            <pc:sldMk cId="3202523390" sldId="265"/>
            <ac:spMk id="10" creationId="{67A5DF97-8368-4AD6-8699-776D1786500C}"/>
          </ac:spMkLst>
        </pc:spChg>
        <pc:grpChg chg="add del mod">
          <ac:chgData name="Стрижак Никита" userId="ae09ebfbaee46b0e" providerId="LiveId" clId="{C0714637-D179-4F5A-96A8-CE7269592966}" dt="2021-09-12T18:23:12.693" v="1855"/>
          <ac:grpSpMkLst>
            <pc:docMk/>
            <pc:sldMk cId="3202523390" sldId="265"/>
            <ac:grpSpMk id="6" creationId="{66835CB5-0638-44A4-9E56-A6F7676EAF7F}"/>
          </ac:grpSpMkLst>
        </pc:grpChg>
        <pc:grpChg chg="add mod">
          <ac:chgData name="Стрижак Никита" userId="ae09ebfbaee46b0e" providerId="LiveId" clId="{C0714637-D179-4F5A-96A8-CE7269592966}" dt="2021-09-12T18:25:16.307" v="1884"/>
          <ac:grpSpMkLst>
            <pc:docMk/>
            <pc:sldMk cId="3202523390" sldId="265"/>
            <ac:grpSpMk id="9" creationId="{AE778ECB-BBBD-455B-9402-5012666AC6F4}"/>
          </ac:grpSpMkLst>
        </pc:grpChg>
        <pc:picChg chg="mod">
          <ac:chgData name="Стрижак Никита" userId="ae09ebfbaee46b0e" providerId="LiveId" clId="{C0714637-D179-4F5A-96A8-CE7269592966}" dt="2021-09-12T18:21:12.265" v="1852"/>
          <ac:picMkLst>
            <pc:docMk/>
            <pc:sldMk cId="3202523390" sldId="265"/>
            <ac:picMk id="8" creationId="{B49D791A-AC78-4F94-928C-3E3093B20363}"/>
          </ac:picMkLst>
        </pc:picChg>
        <pc:picChg chg="mod">
          <ac:chgData name="Стрижак Никита" userId="ae09ebfbaee46b0e" providerId="LiveId" clId="{C0714637-D179-4F5A-96A8-CE7269592966}" dt="2021-09-12T18:25:16.307" v="1884"/>
          <ac:picMkLst>
            <pc:docMk/>
            <pc:sldMk cId="3202523390" sldId="265"/>
            <ac:picMk id="11" creationId="{89E06874-0B96-478C-9D03-B07877046F0C}"/>
          </ac:picMkLst>
        </pc:picChg>
      </pc:sldChg>
      <pc:sldChg chg="addSp delSp modSp add mod delAnim modAnim">
        <pc:chgData name="Стрижак Никита" userId="ae09ebfbaee46b0e" providerId="LiveId" clId="{C0714637-D179-4F5A-96A8-CE7269592966}" dt="2021-09-12T18:48:17.910" v="2120"/>
        <pc:sldMkLst>
          <pc:docMk/>
          <pc:sldMk cId="1659018406" sldId="266"/>
        </pc:sldMkLst>
        <pc:spChg chg="mod">
          <ac:chgData name="Стрижак Никита" userId="ae09ebfbaee46b0e" providerId="LiveId" clId="{C0714637-D179-4F5A-96A8-CE7269592966}" dt="2021-09-12T18:34:15.374" v="1901" actId="120"/>
          <ac:spMkLst>
            <pc:docMk/>
            <pc:sldMk cId="1659018406" sldId="266"/>
            <ac:spMk id="2" creationId="{454ADECC-644B-4D62-A03E-DD44E9F167FC}"/>
          </ac:spMkLst>
        </pc:spChg>
        <pc:spChg chg="mod">
          <ac:chgData name="Стрижак Никита" userId="ae09ebfbaee46b0e" providerId="LiveId" clId="{C0714637-D179-4F5A-96A8-CE7269592966}" dt="2021-09-12T18:46:31.006" v="2119" actId="14100"/>
          <ac:spMkLst>
            <pc:docMk/>
            <pc:sldMk cId="1659018406" sldId="266"/>
            <ac:spMk id="4" creationId="{68B9C0F4-CE78-4FCB-834D-24F9C5FDF201}"/>
          </ac:spMkLst>
        </pc:spChg>
        <pc:spChg chg="del mod">
          <ac:chgData name="Стрижак Никита" userId="ae09ebfbaee46b0e" providerId="LiveId" clId="{C0714637-D179-4F5A-96A8-CE7269592966}" dt="2021-09-12T18:15:51.083" v="1813" actId="478"/>
          <ac:spMkLst>
            <pc:docMk/>
            <pc:sldMk cId="1659018406" sldId="266"/>
            <ac:spMk id="5" creationId="{52010A0B-A4C0-452C-98D8-E1EEAB393B77}"/>
          </ac:spMkLst>
        </pc:spChg>
        <pc:spChg chg="mod">
          <ac:chgData name="Стрижак Никита" userId="ae09ebfbaee46b0e" providerId="LiveId" clId="{C0714637-D179-4F5A-96A8-CE7269592966}" dt="2021-09-12T18:21:15.174" v="1853"/>
          <ac:spMkLst>
            <pc:docMk/>
            <pc:sldMk cId="1659018406" sldId="266"/>
            <ac:spMk id="7" creationId="{25EFFF7D-79BD-4243-913B-A47BA469F78A}"/>
          </ac:spMkLst>
        </pc:spChg>
        <pc:spChg chg="mod">
          <ac:chgData name="Стрижак Никита" userId="ae09ebfbaee46b0e" providerId="LiveId" clId="{C0714637-D179-4F5A-96A8-CE7269592966}" dt="2021-09-12T18:25:17.873" v="1885"/>
          <ac:spMkLst>
            <pc:docMk/>
            <pc:sldMk cId="1659018406" sldId="266"/>
            <ac:spMk id="10" creationId="{AF8DC0E7-39F1-4298-BC8C-124318B9F3A5}"/>
          </ac:spMkLst>
        </pc:spChg>
        <pc:spChg chg="add mod">
          <ac:chgData name="Стрижак Никита" userId="ae09ebfbaee46b0e" providerId="LiveId" clId="{C0714637-D179-4F5A-96A8-CE7269592966}" dt="2021-09-12T18:43:26.864" v="2118" actId="20577"/>
          <ac:spMkLst>
            <pc:docMk/>
            <pc:sldMk cId="1659018406" sldId="266"/>
            <ac:spMk id="12" creationId="{7EB946C1-93CD-48AF-936A-DCC034140C2B}"/>
          </ac:spMkLst>
        </pc:spChg>
        <pc:grpChg chg="add del mod">
          <ac:chgData name="Стрижак Никита" userId="ae09ebfbaee46b0e" providerId="LiveId" clId="{C0714637-D179-4F5A-96A8-CE7269592966}" dt="2021-09-12T18:23:12.272" v="1854"/>
          <ac:grpSpMkLst>
            <pc:docMk/>
            <pc:sldMk cId="1659018406" sldId="266"/>
            <ac:grpSpMk id="6" creationId="{11BEDCB4-70FA-4522-B187-1B9B9096A52E}"/>
          </ac:grpSpMkLst>
        </pc:grpChg>
        <pc:grpChg chg="add mod">
          <ac:chgData name="Стрижак Никита" userId="ae09ebfbaee46b0e" providerId="LiveId" clId="{C0714637-D179-4F5A-96A8-CE7269592966}" dt="2021-09-12T18:25:17.873" v="1885"/>
          <ac:grpSpMkLst>
            <pc:docMk/>
            <pc:sldMk cId="1659018406" sldId="266"/>
            <ac:grpSpMk id="9" creationId="{F574D21C-DF85-462F-A4BD-762217D00E59}"/>
          </ac:grpSpMkLst>
        </pc:grpChg>
        <pc:picChg chg="mod">
          <ac:chgData name="Стрижак Никита" userId="ae09ebfbaee46b0e" providerId="LiveId" clId="{C0714637-D179-4F5A-96A8-CE7269592966}" dt="2021-09-12T18:21:15.174" v="1853"/>
          <ac:picMkLst>
            <pc:docMk/>
            <pc:sldMk cId="1659018406" sldId="266"/>
            <ac:picMk id="8" creationId="{DA92C6EF-2A58-40E7-9EA3-312248C5B429}"/>
          </ac:picMkLst>
        </pc:picChg>
        <pc:picChg chg="mod">
          <ac:chgData name="Стрижак Никита" userId="ae09ebfbaee46b0e" providerId="LiveId" clId="{C0714637-D179-4F5A-96A8-CE7269592966}" dt="2021-09-12T18:25:17.873" v="1885"/>
          <ac:picMkLst>
            <pc:docMk/>
            <pc:sldMk cId="1659018406" sldId="266"/>
            <ac:picMk id="11" creationId="{8EE69063-29DB-4D58-BAD6-F49EA3DF4B80}"/>
          </ac:picMkLst>
        </pc:picChg>
      </pc:sldChg>
      <pc:sldChg chg="addSp delSp modSp add mod modAnim">
        <pc:chgData name="Стрижак Никита" userId="ae09ebfbaee46b0e" providerId="LiveId" clId="{C0714637-D179-4F5A-96A8-CE7269592966}" dt="2021-09-12T19:09:29.584" v="2715"/>
        <pc:sldMkLst>
          <pc:docMk/>
          <pc:sldMk cId="2459433813" sldId="267"/>
        </pc:sldMkLst>
        <pc:spChg chg="mod">
          <ac:chgData name="Стрижак Никита" userId="ae09ebfbaee46b0e" providerId="LiveId" clId="{C0714637-D179-4F5A-96A8-CE7269592966}" dt="2021-09-12T19:08:09.175" v="2670" actId="1076"/>
          <ac:spMkLst>
            <pc:docMk/>
            <pc:sldMk cId="2459433813" sldId="267"/>
            <ac:spMk id="4" creationId="{68B9C0F4-CE78-4FCB-834D-24F9C5FDF201}"/>
          </ac:spMkLst>
        </pc:spChg>
        <pc:spChg chg="add mod">
          <ac:chgData name="Стрижак Никита" userId="ae09ebfbaee46b0e" providerId="LiveId" clId="{C0714637-D179-4F5A-96A8-CE7269592966}" dt="2021-09-12T19:08:11.907" v="2671" actId="1076"/>
          <ac:spMkLst>
            <pc:docMk/>
            <pc:sldMk cId="2459433813" sldId="267"/>
            <ac:spMk id="8" creationId="{BCD8EDB3-E65B-4DDC-8661-E85E8A2BCD1E}"/>
          </ac:spMkLst>
        </pc:spChg>
        <pc:spChg chg="add del mod">
          <ac:chgData name="Стрижак Никита" userId="ae09ebfbaee46b0e" providerId="LiveId" clId="{C0714637-D179-4F5A-96A8-CE7269592966}" dt="2021-09-12T18:59:36.356" v="2337" actId="20577"/>
          <ac:spMkLst>
            <pc:docMk/>
            <pc:sldMk cId="2459433813" sldId="267"/>
            <ac:spMk id="12" creationId="{7EB946C1-93CD-48AF-936A-DCC034140C2B}"/>
          </ac:spMkLst>
        </pc:spChg>
        <pc:spChg chg="add del mod">
          <ac:chgData name="Стрижак Никита" userId="ae09ebfbaee46b0e" providerId="LiveId" clId="{C0714637-D179-4F5A-96A8-CE7269592966}" dt="2021-09-12T19:07:16.548" v="2612" actId="478"/>
          <ac:spMkLst>
            <pc:docMk/>
            <pc:sldMk cId="2459433813" sldId="267"/>
            <ac:spMk id="13" creationId="{BFEDE05D-B435-4E99-9CA8-732503C36B6C}"/>
          </ac:spMkLst>
        </pc:spChg>
        <pc:spChg chg="add mod">
          <ac:chgData name="Стрижак Никита" userId="ae09ebfbaee46b0e" providerId="LiveId" clId="{C0714637-D179-4F5A-96A8-CE7269592966}" dt="2021-09-12T19:08:47.827" v="2713" actId="207"/>
          <ac:spMkLst>
            <pc:docMk/>
            <pc:sldMk cId="2459433813" sldId="267"/>
            <ac:spMk id="14" creationId="{94419EDF-CB52-4EF2-AB0C-951147A79248}"/>
          </ac:spMkLst>
        </pc:spChg>
      </pc:sldChg>
      <pc:sldChg chg="addSp delSp modSp add mod ord delAnim modAnim">
        <pc:chgData name="Стрижак Никита" userId="ae09ebfbaee46b0e" providerId="LiveId" clId="{C0714637-D179-4F5A-96A8-CE7269592966}" dt="2021-09-12T19:32:32.945" v="3414"/>
        <pc:sldMkLst>
          <pc:docMk/>
          <pc:sldMk cId="1454382510" sldId="268"/>
        </pc:sldMkLst>
        <pc:spChg chg="del">
          <ac:chgData name="Стрижак Никита" userId="ae09ebfbaee46b0e" providerId="LiveId" clId="{C0714637-D179-4F5A-96A8-CE7269592966}" dt="2021-09-12T19:10:38.335" v="2721" actId="478"/>
          <ac:spMkLst>
            <pc:docMk/>
            <pc:sldMk cId="1454382510" sldId="268"/>
            <ac:spMk id="4" creationId="{68B9C0F4-CE78-4FCB-834D-24F9C5FDF201}"/>
          </ac:spMkLst>
        </pc:spChg>
        <pc:spChg chg="del">
          <ac:chgData name="Стрижак Никита" userId="ae09ebfbaee46b0e" providerId="LiveId" clId="{C0714637-D179-4F5A-96A8-CE7269592966}" dt="2021-09-12T19:10:36.856" v="2720" actId="478"/>
          <ac:spMkLst>
            <pc:docMk/>
            <pc:sldMk cId="1454382510" sldId="268"/>
            <ac:spMk id="8" creationId="{BCD8EDB3-E65B-4DDC-8661-E85E8A2BCD1E}"/>
          </ac:spMkLst>
        </pc:spChg>
        <pc:spChg chg="mod">
          <ac:chgData name="Стрижак Никита" userId="ae09ebfbaee46b0e" providerId="LiveId" clId="{C0714637-D179-4F5A-96A8-CE7269592966}" dt="2021-09-12T19:29:40.223" v="3331" actId="1076"/>
          <ac:spMkLst>
            <pc:docMk/>
            <pc:sldMk cId="1454382510" sldId="268"/>
            <ac:spMk id="12" creationId="{7EB946C1-93CD-48AF-936A-DCC034140C2B}"/>
          </ac:spMkLst>
        </pc:spChg>
        <pc:spChg chg="add mod">
          <ac:chgData name="Стрижак Никита" userId="ae09ebfbaee46b0e" providerId="LiveId" clId="{C0714637-D179-4F5A-96A8-CE7269592966}" dt="2021-09-12T19:29:43.645" v="3333" actId="1076"/>
          <ac:spMkLst>
            <pc:docMk/>
            <pc:sldMk cId="1454382510" sldId="268"/>
            <ac:spMk id="13" creationId="{4FD24579-D742-48BE-9B7B-9784E6CFC792}"/>
          </ac:spMkLst>
        </pc:spChg>
        <pc:spChg chg="del">
          <ac:chgData name="Стрижак Никита" userId="ae09ebfbaee46b0e" providerId="LiveId" clId="{C0714637-D179-4F5A-96A8-CE7269592966}" dt="2021-09-12T19:10:35.623" v="2719" actId="478"/>
          <ac:spMkLst>
            <pc:docMk/>
            <pc:sldMk cId="1454382510" sldId="268"/>
            <ac:spMk id="14" creationId="{94419EDF-CB52-4EF2-AB0C-951147A79248}"/>
          </ac:spMkLst>
        </pc:spChg>
        <pc:spChg chg="add mod">
          <ac:chgData name="Стрижак Никита" userId="ae09ebfbaee46b0e" providerId="LiveId" clId="{C0714637-D179-4F5A-96A8-CE7269592966}" dt="2021-09-12T19:31:41.628" v="3404" actId="20577"/>
          <ac:spMkLst>
            <pc:docMk/>
            <pc:sldMk cId="1454382510" sldId="268"/>
            <ac:spMk id="15" creationId="{E1CB3C50-B055-475B-B96C-E26018D7D2D2}"/>
          </ac:spMkLst>
        </pc:spChg>
        <pc:spChg chg="add mod">
          <ac:chgData name="Стрижак Никита" userId="ae09ebfbaee46b0e" providerId="LiveId" clId="{C0714637-D179-4F5A-96A8-CE7269592966}" dt="2021-09-12T19:32:21.421" v="3413" actId="207"/>
          <ac:spMkLst>
            <pc:docMk/>
            <pc:sldMk cId="1454382510" sldId="268"/>
            <ac:spMk id="16" creationId="{882B8127-E405-45A5-A772-17A252A3D309}"/>
          </ac:spMkLst>
        </pc:spChg>
        <pc:picChg chg="add mod">
          <ac:chgData name="Стрижак Никита" userId="ae09ebfbaee46b0e" providerId="LiveId" clId="{C0714637-D179-4F5A-96A8-CE7269592966}" dt="2021-09-12T19:29:41.976" v="3332" actId="1076"/>
          <ac:picMkLst>
            <pc:docMk/>
            <pc:sldMk cId="1454382510" sldId="268"/>
            <ac:picMk id="5" creationId="{686D5319-AA82-4802-83ED-E0C7D0920FEE}"/>
          </ac:picMkLst>
        </pc:picChg>
      </pc:sldChg>
      <pc:sldChg chg="addSp delSp modSp add mod modAnim">
        <pc:chgData name="Стрижак Никита" userId="ae09ebfbaee46b0e" providerId="LiveId" clId="{C0714637-D179-4F5A-96A8-CE7269592966}" dt="2021-09-12T19:38:26.284" v="3788" actId="5793"/>
        <pc:sldMkLst>
          <pc:docMk/>
          <pc:sldMk cId="3161275241" sldId="269"/>
        </pc:sldMkLst>
        <pc:spChg chg="mod">
          <ac:chgData name="Стрижак Никита" userId="ae09ebfbaee46b0e" providerId="LiveId" clId="{C0714637-D179-4F5A-96A8-CE7269592966}" dt="2021-09-12T19:33:14.763" v="3428" actId="20577"/>
          <ac:spMkLst>
            <pc:docMk/>
            <pc:sldMk cId="3161275241" sldId="269"/>
            <ac:spMk id="2" creationId="{454ADECC-644B-4D62-A03E-DD44E9F167FC}"/>
          </ac:spMkLst>
        </pc:spChg>
        <pc:spChg chg="mod">
          <ac:chgData name="Стрижак Никита" userId="ae09ebfbaee46b0e" providerId="LiveId" clId="{C0714637-D179-4F5A-96A8-CE7269592966}" dt="2021-09-12T19:34:16.421" v="3469" actId="20577"/>
          <ac:spMkLst>
            <pc:docMk/>
            <pc:sldMk cId="3161275241" sldId="269"/>
            <ac:spMk id="4" creationId="{68B9C0F4-CE78-4FCB-834D-24F9C5FDF201}"/>
          </ac:spMkLst>
        </pc:spChg>
        <pc:spChg chg="add mod">
          <ac:chgData name="Стрижак Никита" userId="ae09ebfbaee46b0e" providerId="LiveId" clId="{C0714637-D179-4F5A-96A8-CE7269592966}" dt="2021-09-12T19:37:46.175" v="3730" actId="20577"/>
          <ac:spMkLst>
            <pc:docMk/>
            <pc:sldMk cId="3161275241" sldId="269"/>
            <ac:spMk id="8" creationId="{2D681472-3AD8-4279-B72C-D2FB1C04815E}"/>
          </ac:spMkLst>
        </pc:spChg>
        <pc:spChg chg="del mod">
          <ac:chgData name="Стрижак Никита" userId="ae09ebfbaee46b0e" providerId="LiveId" clId="{C0714637-D179-4F5A-96A8-CE7269592966}" dt="2021-09-12T19:33:36.437" v="3447"/>
          <ac:spMkLst>
            <pc:docMk/>
            <pc:sldMk cId="3161275241" sldId="269"/>
            <ac:spMk id="12" creationId="{7EB946C1-93CD-48AF-936A-DCC034140C2B}"/>
          </ac:spMkLst>
        </pc:spChg>
        <pc:spChg chg="add mod">
          <ac:chgData name="Стрижак Никита" userId="ae09ebfbaee46b0e" providerId="LiveId" clId="{C0714637-D179-4F5A-96A8-CE7269592966}" dt="2021-09-12T19:38:26.284" v="3788" actId="5793"/>
          <ac:spMkLst>
            <pc:docMk/>
            <pc:sldMk cId="3161275241" sldId="269"/>
            <ac:spMk id="13" creationId="{3DBE75FC-F57D-4E57-A6D5-011BB56B3BBC}"/>
          </ac:spMkLst>
        </pc:spChg>
      </pc:sldChg>
    </pc:docChg>
  </pc:docChgLst>
  <pc:docChgLst>
    <pc:chgData name="Стрижак Никита" userId="ae09ebfbaee46b0e" providerId="LiveId" clId="{C2792E8A-FC02-4EC2-9992-E25093E74B27}"/>
    <pc:docChg chg="delSld">
      <pc:chgData name="Стрижак Никита" userId="ae09ebfbaee46b0e" providerId="LiveId" clId="{C2792E8A-FC02-4EC2-9992-E25093E74B27}" dt="2021-09-12T19:55:56.199" v="6" actId="47"/>
      <pc:docMkLst>
        <pc:docMk/>
      </pc:docMkLst>
      <pc:sldChg chg="del">
        <pc:chgData name="Стрижак Никита" userId="ae09ebfbaee46b0e" providerId="LiveId" clId="{C2792E8A-FC02-4EC2-9992-E25093E74B27}" dt="2021-09-12T19:55:53.719" v="0" actId="47"/>
        <pc:sldMkLst>
          <pc:docMk/>
          <pc:sldMk cId="1698124587" sldId="256"/>
        </pc:sldMkLst>
      </pc:sldChg>
      <pc:sldChg chg="del">
        <pc:chgData name="Стрижак Никита" userId="ae09ebfbaee46b0e" providerId="LiveId" clId="{C2792E8A-FC02-4EC2-9992-E25093E74B27}" dt="2021-09-12T19:55:54.040" v="1" actId="47"/>
        <pc:sldMkLst>
          <pc:docMk/>
          <pc:sldMk cId="3139897593" sldId="257"/>
        </pc:sldMkLst>
      </pc:sldChg>
      <pc:sldChg chg="del">
        <pc:chgData name="Стрижак Никита" userId="ae09ebfbaee46b0e" providerId="LiveId" clId="{C2792E8A-FC02-4EC2-9992-E25093E74B27}" dt="2021-09-12T19:55:54.551" v="2" actId="47"/>
        <pc:sldMkLst>
          <pc:docMk/>
          <pc:sldMk cId="3524975690" sldId="259"/>
        </pc:sldMkLst>
      </pc:sldChg>
      <pc:sldChg chg="del">
        <pc:chgData name="Стрижак Никита" userId="ae09ebfbaee46b0e" providerId="LiveId" clId="{C2792E8A-FC02-4EC2-9992-E25093E74B27}" dt="2021-09-12T19:55:54.936" v="3" actId="47"/>
        <pc:sldMkLst>
          <pc:docMk/>
          <pc:sldMk cId="692199627" sldId="260"/>
        </pc:sldMkLst>
      </pc:sldChg>
      <pc:sldChg chg="del">
        <pc:chgData name="Стрижак Никита" userId="ae09ebfbaee46b0e" providerId="LiveId" clId="{C2792E8A-FC02-4EC2-9992-E25093E74B27}" dt="2021-09-12T19:55:55.308" v="4" actId="47"/>
        <pc:sldMkLst>
          <pc:docMk/>
          <pc:sldMk cId="1908312126" sldId="262"/>
        </pc:sldMkLst>
      </pc:sldChg>
      <pc:sldChg chg="del">
        <pc:chgData name="Стрижак Никита" userId="ae09ebfbaee46b0e" providerId="LiveId" clId="{C2792E8A-FC02-4EC2-9992-E25093E74B27}" dt="2021-09-12T19:55:56.199" v="6" actId="47"/>
        <pc:sldMkLst>
          <pc:docMk/>
          <pc:sldMk cId="2626650282" sldId="264"/>
        </pc:sldMkLst>
      </pc:sldChg>
      <pc:sldChg chg="del">
        <pc:chgData name="Стрижак Никита" userId="ae09ebfbaee46b0e" providerId="LiveId" clId="{C2792E8A-FC02-4EC2-9992-E25093E74B27}" dt="2021-09-12T19:55:55.751" v="5" actId="47"/>
        <pc:sldMkLst>
          <pc:docMk/>
          <pc:sldMk cId="320252339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FEE06-3BBD-47B2-A7BA-C0720B0EB7C0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8F346-852A-47EF-B397-2F3FB642A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2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45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50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85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43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01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77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70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92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67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42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866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1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6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1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65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8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1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3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0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E7976-2191-4C52-A904-48F2ABA0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С++ и </a:t>
            </a:r>
            <a:r>
              <a:rPr lang="en-US" sz="5400" dirty="0"/>
              <a:t>Java, </a:t>
            </a:r>
            <a:r>
              <a:rPr lang="ru-RU" sz="5400" dirty="0"/>
              <a:t>роль языков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DB8B4E-0FC4-4098-B0CF-9DB340E98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Введение в промышленную системную разработку</a:t>
            </a:r>
          </a:p>
          <a:p>
            <a:pPr algn="r"/>
            <a:r>
              <a:rPr lang="en-US" sz="2000" dirty="0"/>
              <a:t>			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3787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82295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 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0F7007-7B85-446C-93DE-3C97A88EC8F5}"/>
              </a:ext>
            </a:extLst>
          </p:cNvPr>
          <p:cNvSpPr/>
          <p:nvPr/>
        </p:nvSpPr>
        <p:spPr>
          <a:xfrm>
            <a:off x="8501849" y="5004330"/>
            <a:ext cx="1775534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Процессор</a:t>
            </a: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31505FD9-10FC-4669-A6CF-4C69AFE9676D}"/>
              </a:ext>
            </a:extLst>
          </p:cNvPr>
          <p:cNvSpPr/>
          <p:nvPr/>
        </p:nvSpPr>
        <p:spPr>
          <a:xfrm>
            <a:off x="9265328" y="4589755"/>
            <a:ext cx="248575" cy="34622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972A7BA-0433-4951-B3E6-99A67591BFB6}"/>
              </a:ext>
            </a:extLst>
          </p:cNvPr>
          <p:cNvGrpSpPr/>
          <p:nvPr/>
        </p:nvGrpSpPr>
        <p:grpSpPr>
          <a:xfrm>
            <a:off x="6210672" y="2708419"/>
            <a:ext cx="4066711" cy="1794287"/>
            <a:chOff x="6210672" y="2708419"/>
            <a:chExt cx="4066711" cy="1794287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800821B-166A-4AB6-B260-EB22AA17DB0B}"/>
                </a:ext>
              </a:extLst>
            </p:cNvPr>
            <p:cNvSpPr/>
            <p:nvPr/>
          </p:nvSpPr>
          <p:spPr>
            <a:xfrm>
              <a:off x="8501849" y="3856375"/>
              <a:ext cx="1775534" cy="6463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F1680A8-EC67-4CF6-912B-99515897D9B7}"/>
                </a:ext>
              </a:extLst>
            </p:cNvPr>
            <p:cNvSpPr/>
            <p:nvPr/>
          </p:nvSpPr>
          <p:spPr>
            <a:xfrm>
              <a:off x="8501848" y="2708419"/>
              <a:ext cx="1775534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Байткод</a:t>
              </a:r>
              <a:r>
                <a:rPr lang="ru-RU" dirty="0"/>
                <a:t> программы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7342C21-43D6-4E82-B200-DD0484357F53}"/>
                </a:ext>
              </a:extLst>
            </p:cNvPr>
            <p:cNvSpPr/>
            <p:nvPr/>
          </p:nvSpPr>
          <p:spPr>
            <a:xfrm>
              <a:off x="6210672" y="2708419"/>
              <a:ext cx="1158533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Программа</a:t>
              </a:r>
            </a:p>
            <a:p>
              <a:pPr algn="ctr"/>
              <a:r>
                <a:rPr lang="en-US" sz="1400" dirty="0"/>
                <a:t>Java</a:t>
              </a:r>
              <a:endParaRPr lang="ru-RU" sz="1400" dirty="0"/>
            </a:p>
          </p:txBody>
        </p:sp>
        <p:sp>
          <p:nvSpPr>
            <p:cNvPr id="17" name="Стрелка: вправо 16">
              <a:extLst>
                <a:ext uri="{FF2B5EF4-FFF2-40B4-BE49-F238E27FC236}">
                  <a16:creationId xmlns:a16="http://schemas.microsoft.com/office/drawing/2014/main" id="{BE8A11A3-3FA1-4E21-B3F7-346BFA67BD56}"/>
                </a:ext>
              </a:extLst>
            </p:cNvPr>
            <p:cNvSpPr/>
            <p:nvPr/>
          </p:nvSpPr>
          <p:spPr>
            <a:xfrm>
              <a:off x="7504503" y="2876224"/>
              <a:ext cx="862047" cy="31071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: вниз 19">
              <a:extLst>
                <a:ext uri="{FF2B5EF4-FFF2-40B4-BE49-F238E27FC236}">
                  <a16:creationId xmlns:a16="http://schemas.microsoft.com/office/drawing/2014/main" id="{1EF1FA65-8015-4CF1-BBD8-6E27A71762E9}"/>
                </a:ext>
              </a:extLst>
            </p:cNvPr>
            <p:cNvSpPr/>
            <p:nvPr/>
          </p:nvSpPr>
          <p:spPr>
            <a:xfrm>
              <a:off x="9256450" y="3422924"/>
              <a:ext cx="248575" cy="3462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CD0D616-B59C-45E7-A4F1-4FAC6521F83C}"/>
              </a:ext>
            </a:extLst>
          </p:cNvPr>
          <p:cNvSpPr/>
          <p:nvPr/>
        </p:nvSpPr>
        <p:spPr>
          <a:xfrm>
            <a:off x="3024326" y="2708419"/>
            <a:ext cx="2196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JIT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компиляция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862AA6A-F829-4D76-9686-023171BD159E}"/>
              </a:ext>
            </a:extLst>
          </p:cNvPr>
          <p:cNvSpPr/>
          <p:nvPr/>
        </p:nvSpPr>
        <p:spPr>
          <a:xfrm>
            <a:off x="1914617" y="1507545"/>
            <a:ext cx="912920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Куда делась огромная разница между интерпретируемым кодом и нативным?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AF8A1E4-E631-4732-9BAF-BECCB858CF3E}"/>
              </a:ext>
            </a:extLst>
          </p:cNvPr>
          <p:cNvSpPr/>
          <p:nvPr/>
        </p:nvSpPr>
        <p:spPr>
          <a:xfrm>
            <a:off x="8501848" y="4013293"/>
            <a:ext cx="1775534" cy="3615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Нативный код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A2CFF6D-A50B-4BF0-9364-FCA20F17543A}"/>
              </a:ext>
            </a:extLst>
          </p:cNvPr>
          <p:cNvSpPr/>
          <p:nvPr/>
        </p:nvSpPr>
        <p:spPr>
          <a:xfrm>
            <a:off x="939611" y="4364564"/>
            <a:ext cx="63663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профилирует работу кода во время исполнения и компилирует наиболее часто исполняемые (горячие) блоки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2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32 L -0.00039 -0.076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82295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 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862AA6A-F829-4D76-9686-023171BD159E}"/>
              </a:ext>
            </a:extLst>
          </p:cNvPr>
          <p:cNvSpPr/>
          <p:nvPr/>
        </p:nvSpPr>
        <p:spPr>
          <a:xfrm>
            <a:off x="1879107" y="1824889"/>
            <a:ext cx="91292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счет чего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 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может быть быстрее С++?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7DBE619-BF33-492A-84F2-95E337F09C18}"/>
              </a:ext>
            </a:extLst>
          </p:cNvPr>
          <p:cNvSpPr/>
          <p:nvPr/>
        </p:nvSpPr>
        <p:spPr>
          <a:xfrm>
            <a:off x="2520600" y="2805971"/>
            <a:ext cx="528765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Автоматическое управление памятью и оптимизации времени исполнения!</a:t>
            </a:r>
          </a:p>
        </p:txBody>
      </p:sp>
    </p:spTree>
    <p:extLst>
      <p:ext uri="{BB962C8B-B14F-4D97-AF65-F5344CB8AC3E}">
        <p14:creationId xmlns:p14="http://schemas.microsoft.com/office/powerpoint/2010/main" val="350395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103352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Где используется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1E0CA-6E98-4E72-9234-FEFD70C0D22E}"/>
              </a:ext>
            </a:extLst>
          </p:cNvPr>
          <p:cNvSpPr txBox="1"/>
          <p:nvPr/>
        </p:nvSpPr>
        <p:spPr>
          <a:xfrm>
            <a:off x="5350667" y="5762649"/>
            <a:ext cx="670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/>
              <a:t>https://cs.android.com/android/platform/superproject/+/master:art/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9F4D297-5C61-4D28-A09B-91AFDA308640}"/>
              </a:ext>
            </a:extLst>
          </p:cNvPr>
          <p:cNvSpPr/>
          <p:nvPr/>
        </p:nvSpPr>
        <p:spPr>
          <a:xfrm>
            <a:off x="841979" y="4164060"/>
            <a:ext cx="55241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 второй половине курса мы рассмотрим работу некоторых виртуальных машин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 также будем писать свою</a:t>
            </a:r>
          </a:p>
        </p:txBody>
      </p:sp>
      <p:pic>
        <p:nvPicPr>
          <p:cNvPr id="1026" name="Picture 2" descr="Brand Guidelines | Android Open Source Project">
            <a:extLst>
              <a:ext uri="{FF2B5EF4-FFF2-40B4-BE49-F238E27FC236}">
                <a16:creationId xmlns:a16="http://schemas.microsoft.com/office/drawing/2014/main" id="{B2E97FA7-2F80-4ED8-A080-633846B64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195" y="1305472"/>
            <a:ext cx="2396121" cy="128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6C06AF-2F85-09A4-71CF-F4275E4E15A6}"/>
              </a:ext>
            </a:extLst>
          </p:cNvPr>
          <p:cNvSpPr/>
          <p:nvPr/>
        </p:nvSpPr>
        <p:spPr>
          <a:xfrm>
            <a:off x="4565378" y="2469871"/>
            <a:ext cx="668253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Какая мотивация использовать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ru-RU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как основной язык для разработки приложений и  несистемной части прошивки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Android?</a:t>
            </a:r>
            <a:endParaRPr lang="ru-RU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75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5B4A041-F8A1-4CCD-9E88-438F08FBFCC5}"/>
              </a:ext>
            </a:extLst>
          </p:cNvPr>
          <p:cNvSpPr/>
          <p:nvPr/>
        </p:nvSpPr>
        <p:spPr>
          <a:xfrm>
            <a:off x="5333612" y="2505670"/>
            <a:ext cx="1524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Q&amp;A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FE34E83-6A8C-439A-B788-CFE74EE7B65D}"/>
              </a:ext>
            </a:extLst>
          </p:cNvPr>
          <p:cNvSpPr/>
          <p:nvPr/>
        </p:nvSpPr>
        <p:spPr>
          <a:xfrm>
            <a:off x="7329997" y="5256229"/>
            <a:ext cx="46814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Следующая лекция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 Си к С++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335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Разнообразие языков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C0F4-CE78-4FCB-834D-24F9C5FDF201}"/>
              </a:ext>
            </a:extLst>
          </p:cNvPr>
          <p:cNvSpPr txBox="1"/>
          <p:nvPr/>
        </p:nvSpPr>
        <p:spPr>
          <a:xfrm>
            <a:off x="1672294" y="1660436"/>
            <a:ext cx="249133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C/C++</a:t>
            </a:r>
          </a:p>
          <a:p>
            <a:r>
              <a:rPr lang="en-US" dirty="0"/>
              <a:t>Java/Kotlin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Assembly Languages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Groovy</a:t>
            </a:r>
          </a:p>
          <a:p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Lua</a:t>
            </a:r>
          </a:p>
          <a:p>
            <a:r>
              <a:rPr lang="en-US" dirty="0"/>
              <a:t>Bash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83C41B-B39E-4E18-9461-62EF566BF45B}"/>
              </a:ext>
            </a:extLst>
          </p:cNvPr>
          <p:cNvSpPr txBox="1"/>
          <p:nvPr/>
        </p:nvSpPr>
        <p:spPr>
          <a:xfrm>
            <a:off x="6956085" y="982306"/>
            <a:ext cx="609452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0" i="0" dirty="0">
                <a:solidFill>
                  <a:srgbClr val="202124"/>
                </a:solidFill>
                <a:effectLst/>
                <a:latin typeface="Google Sans"/>
              </a:rPr>
              <a:t>Индекс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TIOBE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Java.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Python.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C++.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C#.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Visual Basic.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JavaScript.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Assembly Language.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PHP.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SQL.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Classic Visual Basic.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Delphi/Object Pascal.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Ruby.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Go.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Swift.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R.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Groovy.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Perl.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MATLAB.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Fortran.</a:t>
            </a:r>
          </a:p>
        </p:txBody>
      </p:sp>
    </p:spTree>
    <p:extLst>
      <p:ext uri="{BB962C8B-B14F-4D97-AF65-F5344CB8AC3E}">
        <p14:creationId xmlns:p14="http://schemas.microsoft.com/office/powerpoint/2010/main" val="165901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каких языках вы писали?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B3F5B1F-D0C9-41D0-87B9-8F42912D5657}"/>
              </a:ext>
            </a:extLst>
          </p:cNvPr>
          <p:cNvSpPr/>
          <p:nvPr/>
        </p:nvSpPr>
        <p:spPr>
          <a:xfrm>
            <a:off x="1198486" y="3105834"/>
            <a:ext cx="88421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Какой язык программирования лучший?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579B8C-E789-4D76-8F0C-55F57AB0CFB1}"/>
              </a:ext>
            </a:extLst>
          </p:cNvPr>
          <p:cNvSpPr/>
          <p:nvPr/>
        </p:nvSpPr>
        <p:spPr>
          <a:xfrm>
            <a:off x="1198486" y="3761172"/>
            <a:ext cx="75548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Некорректный вопрос!</a:t>
            </a:r>
          </a:p>
        </p:txBody>
      </p:sp>
    </p:spTree>
    <p:extLst>
      <p:ext uri="{BB962C8B-B14F-4D97-AF65-F5344CB8AC3E}">
        <p14:creationId xmlns:p14="http://schemas.microsoft.com/office/powerpoint/2010/main" val="41432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Классификация языков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F5D0E4-3A1D-4FD5-B68F-E5239563D4D0}"/>
              </a:ext>
            </a:extLst>
          </p:cNvPr>
          <p:cNvSpPr/>
          <p:nvPr/>
        </p:nvSpPr>
        <p:spPr>
          <a:xfrm>
            <a:off x="1819009" y="1751094"/>
            <a:ext cx="5278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Компилируемые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Интерпретируемые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Транслируемые (компилируемые до </a:t>
            </a:r>
            <a:r>
              <a:rPr lang="ru-RU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байткода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)*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0C945F1-6896-4383-9F4A-8D1688D48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80078"/>
              </p:ext>
            </p:extLst>
          </p:nvPr>
        </p:nvGraphicFramePr>
        <p:xfrm>
          <a:off x="1581912" y="3152329"/>
          <a:ext cx="8125859" cy="147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583">
                  <a:extLst>
                    <a:ext uri="{9D8B030D-6E8A-4147-A177-3AD203B41FA5}">
                      <a16:colId xmlns:a16="http://schemas.microsoft.com/office/drawing/2014/main" val="2393548604"/>
                    </a:ext>
                  </a:extLst>
                </a:gridCol>
                <a:gridCol w="2824656">
                  <a:extLst>
                    <a:ext uri="{9D8B030D-6E8A-4147-A177-3AD203B41FA5}">
                      <a16:colId xmlns:a16="http://schemas.microsoft.com/office/drawing/2014/main" val="3735176781"/>
                    </a:ext>
                  </a:extLst>
                </a:gridCol>
                <a:gridCol w="2708620">
                  <a:extLst>
                    <a:ext uri="{9D8B030D-6E8A-4147-A177-3AD203B41FA5}">
                      <a16:colId xmlns:a16="http://schemas.microsoft.com/office/drawing/2014/main" val="579609898"/>
                    </a:ext>
                  </a:extLst>
                </a:gridCol>
              </a:tblGrid>
              <a:tr h="367832">
                <a:tc>
                  <a:txBody>
                    <a:bodyPr/>
                    <a:lstStyle/>
                    <a:p>
                      <a:r>
                        <a:rPr lang="ru-RU" dirty="0"/>
                        <a:t>Компилируемые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Интерпретируемые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Транслируемые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64934"/>
                  </a:ext>
                </a:extLst>
              </a:tr>
              <a:tr h="367832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en-US" dirty="0"/>
                        <a:t>/C++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14421"/>
                  </a:ext>
                </a:extLst>
              </a:tr>
              <a:tr h="367832">
                <a:tc>
                  <a:txBody>
                    <a:bodyPr/>
                    <a:lstStyle/>
                    <a:p>
                      <a:r>
                        <a:rPr lang="en-US" dirty="0"/>
                        <a:t>Swift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Kotlin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667457"/>
                  </a:ext>
                </a:extLst>
              </a:tr>
              <a:tr h="367832">
                <a:tc>
                  <a:txBody>
                    <a:bodyPr/>
                    <a:lstStyle/>
                    <a:p>
                      <a:r>
                        <a:rPr lang="en-US" dirty="0" err="1"/>
                        <a:t>Asm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3739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C3B3EE-D622-4471-C3A3-18E81C0C6AC0}"/>
              </a:ext>
            </a:extLst>
          </p:cNvPr>
          <p:cNvSpPr/>
          <p:nvPr/>
        </p:nvSpPr>
        <p:spPr>
          <a:xfrm>
            <a:off x="5296597" y="4909473"/>
            <a:ext cx="60511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*Формально, такие языки, как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могут относится к компилируемым или интерпретируемым языкам. </a:t>
            </a:r>
          </a:p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Поэтому мы вводим определения, которыми будем пользоваться</a:t>
            </a:r>
          </a:p>
        </p:txBody>
      </p:sp>
    </p:spTree>
    <p:extLst>
      <p:ext uri="{BB962C8B-B14F-4D97-AF65-F5344CB8AC3E}">
        <p14:creationId xmlns:p14="http://schemas.microsoft.com/office/powerpoint/2010/main" val="37919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6350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Типизация языков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F5D0E4-3A1D-4FD5-B68F-E5239563D4D0}"/>
              </a:ext>
            </a:extLst>
          </p:cNvPr>
          <p:cNvSpPr/>
          <p:nvPr/>
        </p:nvSpPr>
        <p:spPr>
          <a:xfrm>
            <a:off x="1819009" y="1751094"/>
            <a:ext cx="33131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Динамически типизируемые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Статически типизируемые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BCCE2F-CA78-45EA-9FA6-AC51658ED34B}"/>
              </a:ext>
            </a:extLst>
          </p:cNvPr>
          <p:cNvSpPr txBox="1"/>
          <p:nvPr/>
        </p:nvSpPr>
        <p:spPr>
          <a:xfrm>
            <a:off x="1589104" y="3105834"/>
            <a:ext cx="8835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Статически – связь переменной с типом в момент объявления переменной. Динамически – связь переменной с типом в момент присвоения значения.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F01BEA7-705B-4026-B256-22B44761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55355"/>
              </p:ext>
            </p:extLst>
          </p:nvPr>
        </p:nvGraphicFramePr>
        <p:xfrm>
          <a:off x="1295153" y="408117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989184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2580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Статически типизированный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Динамически типизированный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6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en-US" dirty="0"/>
                        <a:t>/C++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4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Java/Kotlin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4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4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6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82295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Почему бы не писать все на питоне?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E2C309-6146-4AD5-9838-59DEF9C688B5}"/>
              </a:ext>
            </a:extLst>
          </p:cNvPr>
          <p:cNvSpPr/>
          <p:nvPr/>
        </p:nvSpPr>
        <p:spPr>
          <a:xfrm>
            <a:off x="1934419" y="1573541"/>
            <a:ext cx="4393382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Легко разобраться с типами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Нет проблем с указателями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Портируемый и не зависит от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Интуитивно понятный синтаксис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Множество библиотек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Очень легко реализовать любую логику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Все сразу работает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38A7A8-552B-47BE-9FFD-4AE0C6F3B571}"/>
              </a:ext>
            </a:extLst>
          </p:cNvPr>
          <p:cNvSpPr/>
          <p:nvPr/>
        </p:nvSpPr>
        <p:spPr>
          <a:xfrm>
            <a:off x="1424979" y="3604866"/>
            <a:ext cx="1281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НО: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44D36DC-308E-4F43-8A8E-A1EEB94F183A}"/>
              </a:ext>
            </a:extLst>
          </p:cNvPr>
          <p:cNvSpPr/>
          <p:nvPr/>
        </p:nvSpPr>
        <p:spPr>
          <a:xfrm>
            <a:off x="3116595" y="4066531"/>
            <a:ext cx="3993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Требует наличие интерпретатора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ОЧЕНЬ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медленный интерпретатор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 рассчитан под высокие нагрузки</a:t>
            </a:r>
          </a:p>
        </p:txBody>
      </p:sp>
    </p:spTree>
    <p:extLst>
      <p:ext uri="{BB962C8B-B14F-4D97-AF65-F5344CB8AC3E}">
        <p14:creationId xmlns:p14="http://schemas.microsoft.com/office/powerpoint/2010/main" val="11425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82295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Роль языков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Download C++ Logo in SVG Vector or PNG File Format - Logo.wine">
            <a:extLst>
              <a:ext uri="{FF2B5EF4-FFF2-40B4-BE49-F238E27FC236}">
                <a16:creationId xmlns:a16="http://schemas.microsoft.com/office/drawing/2014/main" id="{DF38263C-3F0D-40F1-BCFC-C599CA50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70" y="1523721"/>
            <a:ext cx="1811415" cy="120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0AF8467-77AB-46B2-8891-244B23B7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88" y="2731331"/>
            <a:ext cx="800498" cy="146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Python Logo in SVG Vector or PNG File Format - Logo.wine">
            <a:extLst>
              <a:ext uri="{FF2B5EF4-FFF2-40B4-BE49-F238E27FC236}">
                <a16:creationId xmlns:a16="http://schemas.microsoft.com/office/drawing/2014/main" id="{0ADD47D3-856A-4676-B3FE-212487C6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34" y="4429218"/>
            <a:ext cx="2459485" cy="16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3DE819-A0CA-46F3-B7D2-D016E18BCF4B}"/>
              </a:ext>
            </a:extLst>
          </p:cNvPr>
          <p:cNvSpPr/>
          <p:nvPr/>
        </p:nvSpPr>
        <p:spPr>
          <a:xfrm>
            <a:off x="7093259" y="1139616"/>
            <a:ext cx="3373515" cy="33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Операционная система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7C325FB-CCE7-4E00-A297-37B5C09854E4}"/>
              </a:ext>
            </a:extLst>
          </p:cNvPr>
          <p:cNvSpPr/>
          <p:nvPr/>
        </p:nvSpPr>
        <p:spPr>
          <a:xfrm>
            <a:off x="7093255" y="4901123"/>
            <a:ext cx="3373515" cy="33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 для железяки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ADD872C-635E-49EA-BFD3-8012532A62F3}"/>
              </a:ext>
            </a:extLst>
          </p:cNvPr>
          <p:cNvSpPr/>
          <p:nvPr/>
        </p:nvSpPr>
        <p:spPr>
          <a:xfrm>
            <a:off x="7093255" y="1679726"/>
            <a:ext cx="3373515" cy="33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Приложение для смартфона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19CBF3E-14C5-40D8-A501-355FA9E6AE75}"/>
              </a:ext>
            </a:extLst>
          </p:cNvPr>
          <p:cNvSpPr/>
          <p:nvPr/>
        </p:nvSpPr>
        <p:spPr>
          <a:xfrm>
            <a:off x="7093255" y="2218233"/>
            <a:ext cx="3373515" cy="33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Парсинг</a:t>
            </a:r>
            <a:r>
              <a:rPr lang="ru-RU" dirty="0"/>
              <a:t> строчек из файла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49C3A22-62BB-431B-9F73-36C9A5BC4FCA}"/>
              </a:ext>
            </a:extLst>
          </p:cNvPr>
          <p:cNvSpPr/>
          <p:nvPr/>
        </p:nvSpPr>
        <p:spPr>
          <a:xfrm>
            <a:off x="7093255" y="2758343"/>
            <a:ext cx="3373515" cy="33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Высокопроизводительная игра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6184179-AD9E-406E-954E-BD040FCB5A6E}"/>
              </a:ext>
            </a:extLst>
          </p:cNvPr>
          <p:cNvSpPr/>
          <p:nvPr/>
        </p:nvSpPr>
        <p:spPr>
          <a:xfrm>
            <a:off x="7093255" y="3294599"/>
            <a:ext cx="3373515" cy="33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требовательная игра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3556AD6-27F3-40C2-BC28-CA5074F09380}"/>
              </a:ext>
            </a:extLst>
          </p:cNvPr>
          <p:cNvSpPr/>
          <p:nvPr/>
        </p:nvSpPr>
        <p:spPr>
          <a:xfrm>
            <a:off x="7093255" y="3827806"/>
            <a:ext cx="3373515" cy="33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Интерпретатор питона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A5F9867-04BB-424D-B562-9633BA6C1E4A}"/>
              </a:ext>
            </a:extLst>
          </p:cNvPr>
          <p:cNvSpPr/>
          <p:nvPr/>
        </p:nvSpPr>
        <p:spPr>
          <a:xfrm>
            <a:off x="7093255" y="4367916"/>
            <a:ext cx="3373515" cy="33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Решение сложного уравнения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8D05578-6E52-4110-9CE0-32A123EF2A67}"/>
              </a:ext>
            </a:extLst>
          </p:cNvPr>
          <p:cNvSpPr/>
          <p:nvPr/>
        </p:nvSpPr>
        <p:spPr>
          <a:xfrm>
            <a:off x="7093255" y="5447074"/>
            <a:ext cx="3373515" cy="331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Сложная бизнес-модель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D1E84F-D429-4FBF-A2C4-C9DAC9AB8F15}"/>
              </a:ext>
            </a:extLst>
          </p:cNvPr>
          <p:cNvCxnSpPr>
            <a:stCxn id="1030" idx="3"/>
            <a:endCxn id="5" idx="1"/>
          </p:cNvCxnSpPr>
          <p:nvPr/>
        </p:nvCxnSpPr>
        <p:spPr>
          <a:xfrm flipV="1">
            <a:off x="3411985" y="1305472"/>
            <a:ext cx="3681270" cy="82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744407F-6AF2-4462-9A31-D5D7D04D76F5}"/>
              </a:ext>
            </a:extLst>
          </p:cNvPr>
          <p:cNvCxnSpPr>
            <a:stCxn id="1030" idx="3"/>
            <a:endCxn id="20" idx="1"/>
          </p:cNvCxnSpPr>
          <p:nvPr/>
        </p:nvCxnSpPr>
        <p:spPr>
          <a:xfrm>
            <a:off x="3411985" y="2127526"/>
            <a:ext cx="3681270" cy="79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87E126D-C8E9-4667-8E1F-9785FEADAB82}"/>
              </a:ext>
            </a:extLst>
          </p:cNvPr>
          <p:cNvCxnSpPr>
            <a:stCxn id="1030" idx="3"/>
            <a:endCxn id="22" idx="1"/>
          </p:cNvCxnSpPr>
          <p:nvPr/>
        </p:nvCxnSpPr>
        <p:spPr>
          <a:xfrm>
            <a:off x="3411985" y="2127526"/>
            <a:ext cx="3681270" cy="186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8E268B6-7389-4980-9D21-F44F44A28DF4}"/>
              </a:ext>
            </a:extLst>
          </p:cNvPr>
          <p:cNvCxnSpPr>
            <a:stCxn id="1030" idx="3"/>
            <a:endCxn id="17" idx="1"/>
          </p:cNvCxnSpPr>
          <p:nvPr/>
        </p:nvCxnSpPr>
        <p:spPr>
          <a:xfrm>
            <a:off x="3411985" y="2127526"/>
            <a:ext cx="3681270" cy="293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E831EFE-EEE4-4DDF-9601-663D783FA4AD}"/>
              </a:ext>
            </a:extLst>
          </p:cNvPr>
          <p:cNvCxnSpPr>
            <a:endCxn id="18" idx="1"/>
          </p:cNvCxnSpPr>
          <p:nvPr/>
        </p:nvCxnSpPr>
        <p:spPr>
          <a:xfrm flipV="1">
            <a:off x="3421704" y="1845582"/>
            <a:ext cx="3671551" cy="178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E925965-58E9-47DC-A264-322D731A9482}"/>
              </a:ext>
            </a:extLst>
          </p:cNvPr>
          <p:cNvCxnSpPr>
            <a:endCxn id="21" idx="1"/>
          </p:cNvCxnSpPr>
          <p:nvPr/>
        </p:nvCxnSpPr>
        <p:spPr>
          <a:xfrm flipV="1">
            <a:off x="3421704" y="3460455"/>
            <a:ext cx="3671551" cy="16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42F7742-7816-44D7-BDE5-60671DAB9545}"/>
              </a:ext>
            </a:extLst>
          </p:cNvPr>
          <p:cNvCxnSpPr>
            <a:stCxn id="1034" idx="3"/>
            <a:endCxn id="24" idx="1"/>
          </p:cNvCxnSpPr>
          <p:nvPr/>
        </p:nvCxnSpPr>
        <p:spPr>
          <a:xfrm>
            <a:off x="3736019" y="5249047"/>
            <a:ext cx="3357236" cy="363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DEA64A5-C265-4DA2-9D5B-6E9DD7D08F68}"/>
              </a:ext>
            </a:extLst>
          </p:cNvPr>
          <p:cNvCxnSpPr>
            <a:stCxn id="1034" idx="3"/>
            <a:endCxn id="23" idx="1"/>
          </p:cNvCxnSpPr>
          <p:nvPr/>
        </p:nvCxnSpPr>
        <p:spPr>
          <a:xfrm flipV="1">
            <a:off x="3736019" y="4533772"/>
            <a:ext cx="3357236" cy="71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53DE2DA-36FD-47AA-BCCD-980BF98452D2}"/>
              </a:ext>
            </a:extLst>
          </p:cNvPr>
          <p:cNvCxnSpPr>
            <a:stCxn id="1034" idx="3"/>
            <a:endCxn id="19" idx="1"/>
          </p:cNvCxnSpPr>
          <p:nvPr/>
        </p:nvCxnSpPr>
        <p:spPr>
          <a:xfrm flipV="1">
            <a:off x="3736019" y="2384089"/>
            <a:ext cx="3357236" cy="286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82295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Немного об интерпретаторе и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E2C309-6146-4AD5-9838-59DEF9C688B5}"/>
              </a:ext>
            </a:extLst>
          </p:cNvPr>
          <p:cNvSpPr/>
          <p:nvPr/>
        </p:nvSpPr>
        <p:spPr>
          <a:xfrm>
            <a:off x="1934419" y="1573541"/>
            <a:ext cx="51546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Интерпретатор </a:t>
            </a:r>
            <a:r>
              <a:rPr lang="ru-RU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распарсил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язык и получил </a:t>
            </a:r>
            <a:r>
              <a:rPr lang="ru-RU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байткод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Какая оценочная потеря производительности?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DF32B6-33DC-4EE5-B524-A1A5AAA707A3}"/>
              </a:ext>
            </a:extLst>
          </p:cNvPr>
          <p:cNvSpPr/>
          <p:nvPr/>
        </p:nvSpPr>
        <p:spPr>
          <a:xfrm>
            <a:off x="3306932" y="3616679"/>
            <a:ext cx="177553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Ассемблер программы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DE55CD-44FF-45ED-81AE-8A2D5692188B}"/>
              </a:ext>
            </a:extLst>
          </p:cNvPr>
          <p:cNvSpPr/>
          <p:nvPr/>
        </p:nvSpPr>
        <p:spPr>
          <a:xfrm>
            <a:off x="3306932" y="4764084"/>
            <a:ext cx="1775534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Процессор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F3F0125-93C1-4D85-A0BF-1AF5757BD813}"/>
              </a:ext>
            </a:extLst>
          </p:cNvPr>
          <p:cNvSpPr/>
          <p:nvPr/>
        </p:nvSpPr>
        <p:spPr>
          <a:xfrm>
            <a:off x="975064" y="3616676"/>
            <a:ext cx="1158533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Программа</a:t>
            </a:r>
            <a:endParaRPr lang="en-US" sz="1400" dirty="0"/>
          </a:p>
          <a:p>
            <a:pPr algn="ctr"/>
            <a:r>
              <a:rPr lang="en-US" sz="1400" dirty="0"/>
              <a:t>C/C++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2EB1DEF-FD16-4F02-B3D0-AAB60A731D5D}"/>
              </a:ext>
            </a:extLst>
          </p:cNvPr>
          <p:cNvSpPr/>
          <p:nvPr/>
        </p:nvSpPr>
        <p:spPr>
          <a:xfrm>
            <a:off x="9212063" y="4764633"/>
            <a:ext cx="1775534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Процессор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D797E0-2887-48CA-A15E-1C0988A044D1}"/>
              </a:ext>
            </a:extLst>
          </p:cNvPr>
          <p:cNvSpPr/>
          <p:nvPr/>
        </p:nvSpPr>
        <p:spPr>
          <a:xfrm>
            <a:off x="9212063" y="3616678"/>
            <a:ext cx="177553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Ассемблер </a:t>
            </a:r>
            <a:r>
              <a:rPr lang="en-US" dirty="0"/>
              <a:t>VM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53F00B6-9C6A-4636-A9C0-3FA4FC7FC9D5}"/>
              </a:ext>
            </a:extLst>
          </p:cNvPr>
          <p:cNvSpPr/>
          <p:nvPr/>
        </p:nvSpPr>
        <p:spPr>
          <a:xfrm>
            <a:off x="6920886" y="3616676"/>
            <a:ext cx="1158533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Код </a:t>
            </a:r>
            <a:r>
              <a:rPr lang="en-US" sz="1400" dirty="0"/>
              <a:t>VM</a:t>
            </a:r>
          </a:p>
          <a:p>
            <a:pPr algn="ctr"/>
            <a:r>
              <a:rPr lang="en-US" sz="1400" dirty="0"/>
              <a:t>C++</a:t>
            </a:r>
            <a:endParaRPr lang="ru-RU" sz="1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9DB0D79-28D3-404F-A400-4FE0A45F330C}"/>
              </a:ext>
            </a:extLst>
          </p:cNvPr>
          <p:cNvSpPr/>
          <p:nvPr/>
        </p:nvSpPr>
        <p:spPr>
          <a:xfrm>
            <a:off x="9212063" y="2468723"/>
            <a:ext cx="177553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Байткод</a:t>
            </a:r>
            <a:r>
              <a:rPr lang="ru-RU" dirty="0"/>
              <a:t> программы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30004F-439A-4FAD-8119-673F47D3C139}"/>
              </a:ext>
            </a:extLst>
          </p:cNvPr>
          <p:cNvSpPr/>
          <p:nvPr/>
        </p:nvSpPr>
        <p:spPr>
          <a:xfrm>
            <a:off x="6920886" y="2468722"/>
            <a:ext cx="1158533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Программа</a:t>
            </a:r>
          </a:p>
          <a:p>
            <a:pPr algn="ctr"/>
            <a:r>
              <a:rPr lang="en-US" sz="1400" dirty="0"/>
              <a:t>Java</a:t>
            </a:r>
            <a:endParaRPr lang="ru-RU" sz="14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E845DDB8-ED3F-49DF-AC4B-28A3B2E1701D}"/>
              </a:ext>
            </a:extLst>
          </p:cNvPr>
          <p:cNvSpPr/>
          <p:nvPr/>
        </p:nvSpPr>
        <p:spPr>
          <a:xfrm>
            <a:off x="2289241" y="3784483"/>
            <a:ext cx="862047" cy="31071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BA31C437-DF45-411C-877E-62DB26316BF4}"/>
              </a:ext>
            </a:extLst>
          </p:cNvPr>
          <p:cNvSpPr/>
          <p:nvPr/>
        </p:nvSpPr>
        <p:spPr>
          <a:xfrm>
            <a:off x="8214717" y="2636527"/>
            <a:ext cx="862047" cy="31071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65B790DA-3F05-4904-9495-531B7C0B8E8A}"/>
              </a:ext>
            </a:extLst>
          </p:cNvPr>
          <p:cNvSpPr/>
          <p:nvPr/>
        </p:nvSpPr>
        <p:spPr>
          <a:xfrm>
            <a:off x="8214716" y="3784481"/>
            <a:ext cx="862047" cy="31071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BBF339F1-1279-42FF-B332-DC9EDDF4067A}"/>
              </a:ext>
            </a:extLst>
          </p:cNvPr>
          <p:cNvSpPr/>
          <p:nvPr/>
        </p:nvSpPr>
        <p:spPr>
          <a:xfrm>
            <a:off x="4092605" y="4350060"/>
            <a:ext cx="248575" cy="34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C580EA03-D3E3-49BA-8719-8939DF7EDF12}"/>
              </a:ext>
            </a:extLst>
          </p:cNvPr>
          <p:cNvSpPr/>
          <p:nvPr/>
        </p:nvSpPr>
        <p:spPr>
          <a:xfrm>
            <a:off x="9975542" y="4350058"/>
            <a:ext cx="248575" cy="34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F449AA33-CC3A-4533-97A8-E4BDC1DC9932}"/>
              </a:ext>
            </a:extLst>
          </p:cNvPr>
          <p:cNvSpPr/>
          <p:nvPr/>
        </p:nvSpPr>
        <p:spPr>
          <a:xfrm>
            <a:off x="9966664" y="3183227"/>
            <a:ext cx="248575" cy="34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" grpId="0" animBg="1"/>
      <p:bldP spid="20" grpId="0" animBg="1"/>
      <p:bldP spid="21" grpId="0" animBg="1"/>
      <p:bldP spid="8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198487" y="659141"/>
            <a:ext cx="82295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или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E2C309-6146-4AD5-9838-59DEF9C688B5}"/>
              </a:ext>
            </a:extLst>
          </p:cNvPr>
          <p:cNvSpPr/>
          <p:nvPr/>
        </p:nvSpPr>
        <p:spPr>
          <a:xfrm>
            <a:off x="2734757" y="4028698"/>
            <a:ext cx="63496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Что быстрее в общем случае для приложений?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00F0FB-ADCB-4BF0-A2A7-5E12C0E6690B}"/>
              </a:ext>
            </a:extLst>
          </p:cNvPr>
          <p:cNvSpPr/>
          <p:nvPr/>
        </p:nvSpPr>
        <p:spPr>
          <a:xfrm>
            <a:off x="8142304" y="5108333"/>
            <a:ext cx="181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</a:t>
            </a:r>
            <a:r>
              <a:rPr lang="ru-RU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 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2" name="Picture 4" descr="Не прокатило. | Пикабу">
            <a:extLst>
              <a:ext uri="{FF2B5EF4-FFF2-40B4-BE49-F238E27FC236}">
                <a16:creationId xmlns:a16="http://schemas.microsoft.com/office/drawing/2014/main" id="{4E782072-70E6-40F6-AB00-47AA56FD5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22" y="1305472"/>
            <a:ext cx="1952669" cy="243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Не прокатило. | Пикабу">
            <a:extLst>
              <a:ext uri="{FF2B5EF4-FFF2-40B4-BE49-F238E27FC236}">
                <a16:creationId xmlns:a16="http://schemas.microsoft.com/office/drawing/2014/main" id="{E8BDDE14-99E4-45E7-A1C1-2A1F6B615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8105" y="1305472"/>
            <a:ext cx="2017774" cy="243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ownload C++ Logo in SVG Vector or PNG File Format - Logo.wine">
            <a:extLst>
              <a:ext uri="{FF2B5EF4-FFF2-40B4-BE49-F238E27FC236}">
                <a16:creationId xmlns:a16="http://schemas.microsoft.com/office/drawing/2014/main" id="{6CB65E24-1A36-4231-AC55-8462E91EC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48" y="1597947"/>
            <a:ext cx="1811415" cy="120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790381F9-DF79-40E0-8BF6-C326484F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42" y="1630225"/>
            <a:ext cx="676700" cy="117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452</Words>
  <Application>Microsoft Office PowerPoint</Application>
  <PresentationFormat>Широкоэкранный</PresentationFormat>
  <Paragraphs>138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Helvetica Neue</vt:lpstr>
      <vt:lpstr>Ретро</vt:lpstr>
      <vt:lpstr>С++ и Java, роль языков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Стрижак Никита</dc:creator>
  <cp:lastModifiedBy>Стрижак Никита</cp:lastModifiedBy>
  <cp:revision>25</cp:revision>
  <dcterms:created xsi:type="dcterms:W3CDTF">2021-09-12T00:34:08Z</dcterms:created>
  <dcterms:modified xsi:type="dcterms:W3CDTF">2022-09-11T11:19:05Z</dcterms:modified>
</cp:coreProperties>
</file>