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6" r:id="rId2"/>
    <p:sldId id="263" r:id="rId3"/>
    <p:sldId id="288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72" r:id="rId20"/>
    <p:sldId id="286" r:id="rId21"/>
    <p:sldId id="285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рижак Никита" userId="ae09ebfbaee46b0e" providerId="LiveId" clId="{C0714637-D179-4F5A-96A8-CE7269592966}"/>
    <pc:docChg chg="undo custSel addSld delSld modSld sldOrd">
      <pc:chgData name="Стрижак Никита" userId="ae09ebfbaee46b0e" providerId="LiveId" clId="{C0714637-D179-4F5A-96A8-CE7269592966}" dt="2021-09-12T19:38:26.284" v="3788" actId="5793"/>
      <pc:docMkLst>
        <pc:docMk/>
      </pc:docMkLst>
      <pc:sldChg chg="addSp delSp modSp new mod modNotesTx">
        <pc:chgData name="Стрижак Никита" userId="ae09ebfbaee46b0e" providerId="LiveId" clId="{C0714637-D179-4F5A-96A8-CE7269592966}" dt="2021-09-12T18:56:15.276" v="2268" actId="20577"/>
        <pc:sldMkLst>
          <pc:docMk/>
          <pc:sldMk cId="1698124587" sldId="256"/>
        </pc:sldMkLst>
        <pc:spChg chg="mod">
          <ac:chgData name="Стрижак Никита" userId="ae09ebfbaee46b0e" providerId="LiveId" clId="{C0714637-D179-4F5A-96A8-CE7269592966}" dt="2021-09-12T00:53:40.599" v="382"/>
          <ac:spMkLst>
            <pc:docMk/>
            <pc:sldMk cId="1698124587" sldId="256"/>
            <ac:spMk id="2" creationId="{0D0E7976-2191-4C52-A904-48F2ABA0F82C}"/>
          </ac:spMkLst>
        </pc:spChg>
        <pc:spChg chg="mod">
          <ac:chgData name="Стрижак Никита" userId="ae09ebfbaee46b0e" providerId="LiveId" clId="{C0714637-D179-4F5A-96A8-CE7269592966}" dt="2021-09-12T00:53:37.322" v="381"/>
          <ac:spMkLst>
            <pc:docMk/>
            <pc:sldMk cId="1698124587" sldId="256"/>
            <ac:spMk id="3" creationId="{3DDB8B4E-0FC4-4098-B0CF-9DB340E98726}"/>
          </ac:spMkLst>
        </pc:spChg>
        <pc:picChg chg="add del mod">
          <ac:chgData name="Стрижак Никита" userId="ae09ebfbaee46b0e" providerId="LiveId" clId="{C0714637-D179-4F5A-96A8-CE7269592966}" dt="2021-09-12T00:53:30.181" v="380"/>
          <ac:picMkLst>
            <pc:docMk/>
            <pc:sldMk cId="1698124587" sldId="256"/>
            <ac:picMk id="1026" creationId="{962421F1-6D9D-4E5B-9E52-1522681A4CC2}"/>
          </ac:picMkLst>
        </pc:picChg>
        <pc:picChg chg="add mod">
          <ac:chgData name="Стрижак Никита" userId="ae09ebfbaee46b0e" providerId="LiveId" clId="{C0714637-D179-4F5A-96A8-CE7269592966}" dt="2021-09-12T00:54:04.134" v="386" actId="1076"/>
          <ac:picMkLst>
            <pc:docMk/>
            <pc:sldMk cId="1698124587" sldId="256"/>
            <ac:picMk id="1028" creationId="{E891C0D2-CCF9-4BCF-8C13-3DCD0B256EAC}"/>
          </ac:picMkLst>
        </pc:picChg>
      </pc:sldChg>
      <pc:sldChg chg="addSp modSp new mod modAnim">
        <pc:chgData name="Стрижак Никита" userId="ae09ebfbaee46b0e" providerId="LiveId" clId="{C0714637-D179-4F5A-96A8-CE7269592966}" dt="2021-09-12T18:56:51.405" v="2271" actId="20577"/>
        <pc:sldMkLst>
          <pc:docMk/>
          <pc:sldMk cId="3139897593" sldId="257"/>
        </pc:sldMkLst>
        <pc:spChg chg="add mod">
          <ac:chgData name="Стрижак Никита" userId="ae09ebfbaee46b0e" providerId="LiveId" clId="{C0714637-D179-4F5A-96A8-CE7269592966}" dt="2021-09-12T01:24:37.610" v="660" actId="1076"/>
          <ac:spMkLst>
            <pc:docMk/>
            <pc:sldMk cId="3139897593" sldId="257"/>
            <ac:spMk id="2" creationId="{24482497-8A9E-452C-A2DB-7A6AD00FB17A}"/>
          </ac:spMkLst>
        </pc:spChg>
        <pc:spChg chg="add mod">
          <ac:chgData name="Стрижак Никита" userId="ae09ebfbaee46b0e" providerId="LiveId" clId="{C0714637-D179-4F5A-96A8-CE7269592966}" dt="2021-09-12T01:24:17.644" v="655" actId="1076"/>
          <ac:spMkLst>
            <pc:docMk/>
            <pc:sldMk cId="3139897593" sldId="257"/>
            <ac:spMk id="4" creationId="{9D861CF8-090E-44DA-A07D-D1CECD27EEBE}"/>
          </ac:spMkLst>
        </pc:spChg>
        <pc:spChg chg="add mod">
          <ac:chgData name="Стрижак Никита" userId="ae09ebfbaee46b0e" providerId="LiveId" clId="{C0714637-D179-4F5A-96A8-CE7269592966}" dt="2021-09-12T01:24:43.511" v="662" actId="1076"/>
          <ac:spMkLst>
            <pc:docMk/>
            <pc:sldMk cId="3139897593" sldId="257"/>
            <ac:spMk id="5" creationId="{70F476F3-9CE2-476F-AFAE-F494B00FD005}"/>
          </ac:spMkLst>
        </pc:spChg>
        <pc:spChg chg="add mod">
          <ac:chgData name="Стрижак Никита" userId="ae09ebfbaee46b0e" providerId="LiveId" clId="{C0714637-D179-4F5A-96A8-CE7269592966}" dt="2021-09-12T01:27:33.061" v="825" actId="20577"/>
          <ac:spMkLst>
            <pc:docMk/>
            <pc:sldMk cId="3139897593" sldId="257"/>
            <ac:spMk id="6" creationId="{4B43E1C7-AFBF-40B8-86AB-DD769B3D27E1}"/>
          </ac:spMkLst>
        </pc:spChg>
        <pc:spChg chg="add mod">
          <ac:chgData name="Стрижак Никита" userId="ae09ebfbaee46b0e" providerId="LiveId" clId="{C0714637-D179-4F5A-96A8-CE7269592966}" dt="2021-09-12T18:24:49.194" v="1878" actId="1076"/>
          <ac:spMkLst>
            <pc:docMk/>
            <pc:sldMk cId="3139897593" sldId="257"/>
            <ac:spMk id="7" creationId="{E140F378-0B30-4550-A7DB-45B6E963E940}"/>
          </ac:spMkLst>
        </pc:spChg>
        <pc:spChg chg="add mod">
          <ac:chgData name="Стрижак Никита" userId="ae09ebfbaee46b0e" providerId="LiveId" clId="{C0714637-D179-4F5A-96A8-CE7269592966}" dt="2021-09-12T18:56:51.405" v="2271" actId="20577"/>
          <ac:spMkLst>
            <pc:docMk/>
            <pc:sldMk cId="3139897593" sldId="257"/>
            <ac:spMk id="12" creationId="{A5E5C126-7F01-4C48-850A-83C76E9819A0}"/>
          </ac:spMkLst>
        </pc:spChg>
        <pc:grpChg chg="add mod">
          <ac:chgData name="Стрижак Никита" userId="ae09ebfbaee46b0e" providerId="LiveId" clId="{C0714637-D179-4F5A-96A8-CE7269592966}" dt="2021-09-12T18:23:17.857" v="1860" actId="164"/>
          <ac:grpSpMkLst>
            <pc:docMk/>
            <pc:sldMk cId="3139897593" sldId="257"/>
            <ac:grpSpMk id="3" creationId="{D2265799-86D9-4D1B-B24F-78EB66E7E504}"/>
          </ac:grpSpMkLst>
        </pc:grpChg>
        <pc:grpChg chg="add mod">
          <ac:chgData name="Стрижак Никита" userId="ae09ebfbaee46b0e" providerId="LiveId" clId="{C0714637-D179-4F5A-96A8-CE7269592966}" dt="2021-09-12T18:24:12.025" v="1873" actId="164"/>
          <ac:grpSpMkLst>
            <pc:docMk/>
            <pc:sldMk cId="3139897593" sldId="257"/>
            <ac:grpSpMk id="9" creationId="{46DA6EC6-D928-498F-8A3D-60FA239E358D}"/>
          </ac:grpSpMkLst>
        </pc:grpChg>
        <pc:grpChg chg="add mod">
          <ac:chgData name="Стрижак Никита" userId="ae09ebfbaee46b0e" providerId="LiveId" clId="{C0714637-D179-4F5A-96A8-CE7269592966}" dt="2021-09-12T18:24:49.194" v="1878" actId="1076"/>
          <ac:grpSpMkLst>
            <pc:docMk/>
            <pc:sldMk cId="3139897593" sldId="257"/>
            <ac:grpSpMk id="10" creationId="{5DC6C4DB-C0C2-4A6D-87E5-88067D2B087A}"/>
          </ac:grpSpMkLst>
        </pc:grpChg>
        <pc:picChg chg="add mod">
          <ac:chgData name="Стрижак Никита" userId="ae09ebfbaee46b0e" providerId="LiveId" clId="{C0714637-D179-4F5A-96A8-CE7269592966}" dt="2021-09-12T18:24:49.194" v="1878" actId="1076"/>
          <ac:picMkLst>
            <pc:docMk/>
            <pc:sldMk cId="3139897593" sldId="257"/>
            <ac:picMk id="8" creationId="{22A44178-736B-4728-8C3E-EF70F1866FF5}"/>
          </ac:picMkLst>
        </pc:picChg>
      </pc:sldChg>
      <pc:sldChg chg="addSp modSp new del mod">
        <pc:chgData name="Стрижак Никита" userId="ae09ebfbaee46b0e" providerId="LiveId" clId="{C0714637-D179-4F5A-96A8-CE7269592966}" dt="2021-09-12T01:27:44.908" v="826" actId="47"/>
        <pc:sldMkLst>
          <pc:docMk/>
          <pc:sldMk cId="503106346" sldId="258"/>
        </pc:sldMkLst>
        <pc:spChg chg="add mod">
          <ac:chgData name="Стрижак Никита" userId="ae09ebfbaee46b0e" providerId="LiveId" clId="{C0714637-D179-4F5A-96A8-CE7269592966}" dt="2021-09-12T01:24:23.947" v="656" actId="1076"/>
          <ac:spMkLst>
            <pc:docMk/>
            <pc:sldMk cId="503106346" sldId="258"/>
            <ac:spMk id="2" creationId="{0FB5F84E-DA9A-47DA-82CE-59E18B49462F}"/>
          </ac:spMkLst>
        </pc:spChg>
      </pc:sldChg>
      <pc:sldChg chg="addSp delSp modSp new mod">
        <pc:chgData name="Стрижак Никита" userId="ae09ebfbaee46b0e" providerId="LiveId" clId="{C0714637-D179-4F5A-96A8-CE7269592966}" dt="2021-09-12T18:25:07.593" v="1879"/>
        <pc:sldMkLst>
          <pc:docMk/>
          <pc:sldMk cId="3524975690" sldId="259"/>
        </pc:sldMkLst>
        <pc:spChg chg="add mod">
          <ac:chgData name="Стрижак Никита" userId="ae09ebfbaee46b0e" providerId="LiveId" clId="{C0714637-D179-4F5A-96A8-CE7269592966}" dt="2021-09-12T00:47:52.889" v="268" actId="1076"/>
          <ac:spMkLst>
            <pc:docMk/>
            <pc:sldMk cId="3524975690" sldId="259"/>
            <ac:spMk id="2" creationId="{2087B11F-AC0F-412C-BA4D-0D3B53FB5371}"/>
          </ac:spMkLst>
        </pc:spChg>
        <pc:spChg chg="add mod">
          <ac:chgData name="Стрижак Никита" userId="ae09ebfbaee46b0e" providerId="LiveId" clId="{C0714637-D179-4F5A-96A8-CE7269592966}" dt="2021-09-12T01:30:45.848" v="940" actId="20577"/>
          <ac:spMkLst>
            <pc:docMk/>
            <pc:sldMk cId="3524975690" sldId="259"/>
            <ac:spMk id="3" creationId="{40766E0D-C5AA-4F10-BCEF-EB5A5FA68C57}"/>
          </ac:spMkLst>
        </pc:spChg>
        <pc:spChg chg="add mod">
          <ac:chgData name="Стрижак Никита" userId="ae09ebfbaee46b0e" providerId="LiveId" clId="{C0714637-D179-4F5A-96A8-CE7269592966}" dt="2021-09-12T01:32:09.127" v="1072" actId="1076"/>
          <ac:spMkLst>
            <pc:docMk/>
            <pc:sldMk cId="3524975690" sldId="259"/>
            <ac:spMk id="4" creationId="{0638A723-B8AE-4B0B-BB04-A15F997D1CE8}"/>
          </ac:spMkLst>
        </pc:spChg>
        <pc:spChg chg="mod">
          <ac:chgData name="Стрижак Никита" userId="ae09ebfbaee46b0e" providerId="LiveId" clId="{C0714637-D179-4F5A-96A8-CE7269592966}" dt="2021-09-12T18:20:58.891" v="1847"/>
          <ac:spMkLst>
            <pc:docMk/>
            <pc:sldMk cId="3524975690" sldId="259"/>
            <ac:spMk id="6" creationId="{C1DB3AE9-1D78-4F0D-9A24-D7215823361A}"/>
          </ac:spMkLst>
        </pc:spChg>
        <pc:spChg chg="mod">
          <ac:chgData name="Стрижак Никита" userId="ae09ebfbaee46b0e" providerId="LiveId" clId="{C0714637-D179-4F5A-96A8-CE7269592966}" dt="2021-09-12T18:25:07.593" v="1879"/>
          <ac:spMkLst>
            <pc:docMk/>
            <pc:sldMk cId="3524975690" sldId="259"/>
            <ac:spMk id="9" creationId="{FA7D8BF7-5C4B-476B-9994-4EFA728E91E7}"/>
          </ac:spMkLst>
        </pc:spChg>
        <pc:grpChg chg="add del mod">
          <ac:chgData name="Стрижак Никита" userId="ae09ebfbaee46b0e" providerId="LiveId" clId="{C0714637-D179-4F5A-96A8-CE7269592966}" dt="2021-09-12T18:23:15.052" v="1858"/>
          <ac:grpSpMkLst>
            <pc:docMk/>
            <pc:sldMk cId="3524975690" sldId="259"/>
            <ac:grpSpMk id="5" creationId="{36128926-81CF-469B-B41F-F3F79DADA0E2}"/>
          </ac:grpSpMkLst>
        </pc:grpChg>
        <pc:grpChg chg="add mod">
          <ac:chgData name="Стрижак Никита" userId="ae09ebfbaee46b0e" providerId="LiveId" clId="{C0714637-D179-4F5A-96A8-CE7269592966}" dt="2021-09-12T18:25:07.593" v="1879"/>
          <ac:grpSpMkLst>
            <pc:docMk/>
            <pc:sldMk cId="3524975690" sldId="259"/>
            <ac:grpSpMk id="8" creationId="{5BC56A78-3F39-4E0B-8DD9-5E4FECA5E93F}"/>
          </ac:grpSpMkLst>
        </pc:grpChg>
        <pc:picChg chg="mod">
          <ac:chgData name="Стрижак Никита" userId="ae09ebfbaee46b0e" providerId="LiveId" clId="{C0714637-D179-4F5A-96A8-CE7269592966}" dt="2021-09-12T18:20:58.891" v="1847"/>
          <ac:picMkLst>
            <pc:docMk/>
            <pc:sldMk cId="3524975690" sldId="259"/>
            <ac:picMk id="7" creationId="{43410022-ACE4-49DD-A902-F7CFEE64772D}"/>
          </ac:picMkLst>
        </pc:picChg>
        <pc:picChg chg="mod">
          <ac:chgData name="Стрижак Никита" userId="ae09ebfbaee46b0e" providerId="LiveId" clId="{C0714637-D179-4F5A-96A8-CE7269592966}" dt="2021-09-12T18:25:07.593" v="1879"/>
          <ac:picMkLst>
            <pc:docMk/>
            <pc:sldMk cId="3524975690" sldId="259"/>
            <ac:picMk id="10" creationId="{9F0EE613-627A-4737-8589-54360198D323}"/>
          </ac:picMkLst>
        </pc:picChg>
      </pc:sldChg>
      <pc:sldChg chg="addSp delSp modSp new mod">
        <pc:chgData name="Стрижак Никита" userId="ae09ebfbaee46b0e" providerId="LiveId" clId="{C0714637-D179-4F5A-96A8-CE7269592966}" dt="2021-09-12T18:25:08.726" v="1880"/>
        <pc:sldMkLst>
          <pc:docMk/>
          <pc:sldMk cId="692199627" sldId="260"/>
        </pc:sldMkLst>
        <pc:spChg chg="add mod">
          <ac:chgData name="Стрижак Никита" userId="ae09ebfbaee46b0e" providerId="LiveId" clId="{C0714637-D179-4F5A-96A8-CE7269592966}" dt="2021-09-12T01:04:18.573" v="476" actId="20577"/>
          <ac:spMkLst>
            <pc:docMk/>
            <pc:sldMk cId="692199627" sldId="260"/>
            <ac:spMk id="2" creationId="{454ADECC-644B-4D62-A03E-DD44E9F167FC}"/>
          </ac:spMkLst>
        </pc:spChg>
        <pc:spChg chg="add del mod">
          <ac:chgData name="Стрижак Никита" userId="ae09ebfbaee46b0e" providerId="LiveId" clId="{C0714637-D179-4F5A-96A8-CE7269592966}" dt="2021-09-12T01:06:26.524" v="481"/>
          <ac:spMkLst>
            <pc:docMk/>
            <pc:sldMk cId="692199627" sldId="260"/>
            <ac:spMk id="4" creationId="{BE83046A-DB91-4499-A06A-42C46C6E5971}"/>
          </ac:spMkLst>
        </pc:spChg>
        <pc:spChg chg="add mod">
          <ac:chgData name="Стрижак Никита" userId="ae09ebfbaee46b0e" providerId="LiveId" clId="{C0714637-D179-4F5A-96A8-CE7269592966}" dt="2021-09-12T01:38:35.355" v="1313" actId="14100"/>
          <ac:spMkLst>
            <pc:docMk/>
            <pc:sldMk cId="692199627" sldId="260"/>
            <ac:spMk id="5" creationId="{A6558F7E-86ED-4F85-8746-DAEA96C495CA}"/>
          </ac:spMkLst>
        </pc:spChg>
        <pc:spChg chg="mod">
          <ac:chgData name="Стрижак Никита" userId="ae09ebfbaee46b0e" providerId="LiveId" clId="{C0714637-D179-4F5A-96A8-CE7269592966}" dt="2021-09-12T18:21:05.091" v="1848"/>
          <ac:spMkLst>
            <pc:docMk/>
            <pc:sldMk cId="692199627" sldId="260"/>
            <ac:spMk id="6" creationId="{DBDFA48E-5FC0-4DB3-8210-FDBFEC534627}"/>
          </ac:spMkLst>
        </pc:spChg>
        <pc:spChg chg="mod">
          <ac:chgData name="Стрижак Никита" userId="ae09ebfbaee46b0e" providerId="LiveId" clId="{C0714637-D179-4F5A-96A8-CE7269592966}" dt="2021-09-12T18:25:08.726" v="1880"/>
          <ac:spMkLst>
            <pc:docMk/>
            <pc:sldMk cId="692199627" sldId="260"/>
            <ac:spMk id="9" creationId="{CF3FBD34-4C05-4877-A073-121BA9885B8B}"/>
          </ac:spMkLst>
        </pc:spChg>
        <pc:grpChg chg="add del mod">
          <ac:chgData name="Стрижак Никита" userId="ae09ebfbaee46b0e" providerId="LiveId" clId="{C0714637-D179-4F5A-96A8-CE7269592966}" dt="2021-09-12T18:23:14.613" v="1857"/>
          <ac:grpSpMkLst>
            <pc:docMk/>
            <pc:sldMk cId="692199627" sldId="260"/>
            <ac:grpSpMk id="4" creationId="{AAD23156-0B36-45B3-82E3-C0EE6AFE9550}"/>
          </ac:grpSpMkLst>
        </pc:grpChg>
        <pc:grpChg chg="add mod">
          <ac:chgData name="Стрижак Никита" userId="ae09ebfbaee46b0e" providerId="LiveId" clId="{C0714637-D179-4F5A-96A8-CE7269592966}" dt="2021-09-12T18:25:08.726" v="1880"/>
          <ac:grpSpMkLst>
            <pc:docMk/>
            <pc:sldMk cId="692199627" sldId="260"/>
            <ac:grpSpMk id="8" creationId="{59BB1B2A-1188-496C-B228-6B1F2A97A797}"/>
          </ac:grpSpMkLst>
        </pc:grpChg>
        <pc:picChg chg="mod">
          <ac:chgData name="Стрижак Никита" userId="ae09ebfbaee46b0e" providerId="LiveId" clId="{C0714637-D179-4F5A-96A8-CE7269592966}" dt="2021-09-12T18:21:05.091" v="1848"/>
          <ac:picMkLst>
            <pc:docMk/>
            <pc:sldMk cId="692199627" sldId="260"/>
            <ac:picMk id="7" creationId="{4E7CA663-70E1-48C6-B27B-876C8BFB8A73}"/>
          </ac:picMkLst>
        </pc:picChg>
        <pc:picChg chg="mod">
          <ac:chgData name="Стрижак Никита" userId="ae09ebfbaee46b0e" providerId="LiveId" clId="{C0714637-D179-4F5A-96A8-CE7269592966}" dt="2021-09-12T18:25:08.726" v="1880"/>
          <ac:picMkLst>
            <pc:docMk/>
            <pc:sldMk cId="692199627" sldId="260"/>
            <ac:picMk id="10" creationId="{4F4391F9-99A8-4598-8C10-42615410424B}"/>
          </ac:picMkLst>
        </pc:picChg>
      </pc:sldChg>
      <pc:sldChg chg="modSp add del mod">
        <pc:chgData name="Стрижак Никита" userId="ae09ebfbaee46b0e" providerId="LiveId" clId="{C0714637-D179-4F5A-96A8-CE7269592966}" dt="2021-09-12T01:41:16.006" v="1314" actId="47"/>
        <pc:sldMkLst>
          <pc:docMk/>
          <pc:sldMk cId="1099358240" sldId="261"/>
        </pc:sldMkLst>
        <pc:spChg chg="mod">
          <ac:chgData name="Стрижак Никита" userId="ae09ebfbaee46b0e" providerId="LiveId" clId="{C0714637-D179-4F5A-96A8-CE7269592966}" dt="2021-09-12T00:48:26.262" v="302" actId="20577"/>
          <ac:spMkLst>
            <pc:docMk/>
            <pc:sldMk cId="1099358240" sldId="261"/>
            <ac:spMk id="2" creationId="{454ADECC-644B-4D62-A03E-DD44E9F167FC}"/>
          </ac:spMkLst>
        </pc:spChg>
      </pc:sldChg>
      <pc:sldChg chg="addSp delSp modSp add mod">
        <pc:chgData name="Стрижак Никита" userId="ae09ebfbaee46b0e" providerId="LiveId" clId="{C0714637-D179-4F5A-96A8-CE7269592966}" dt="2021-09-12T18:25:09.825" v="1881"/>
        <pc:sldMkLst>
          <pc:docMk/>
          <pc:sldMk cId="1908312126" sldId="262"/>
        </pc:sldMkLst>
        <pc:spChg chg="mod">
          <ac:chgData name="Стрижак Никита" userId="ae09ebfbaee46b0e" providerId="LiveId" clId="{C0714637-D179-4F5A-96A8-CE7269592966}" dt="2021-09-12T00:57:26.819" v="420" actId="20577"/>
          <ac:spMkLst>
            <pc:docMk/>
            <pc:sldMk cId="1908312126" sldId="262"/>
            <ac:spMk id="2" creationId="{454ADECC-644B-4D62-A03E-DD44E9F167FC}"/>
          </ac:spMkLst>
        </pc:spChg>
        <pc:spChg chg="add mod">
          <ac:chgData name="Стрижак Никита" userId="ae09ebfbaee46b0e" providerId="LiveId" clId="{C0714637-D179-4F5A-96A8-CE7269592966}" dt="2021-09-12T01:43:28.386" v="1468" actId="20577"/>
          <ac:spMkLst>
            <pc:docMk/>
            <pc:sldMk cId="1908312126" sldId="262"/>
            <ac:spMk id="3" creationId="{C92FDB50-5F39-4C4C-817F-B06159121271}"/>
          </ac:spMkLst>
        </pc:spChg>
        <pc:spChg chg="mod">
          <ac:chgData name="Стрижак Никита" userId="ae09ebfbaee46b0e" providerId="LiveId" clId="{C0714637-D179-4F5A-96A8-CE7269592966}" dt="2021-09-12T18:21:06.728" v="1849"/>
          <ac:spMkLst>
            <pc:docMk/>
            <pc:sldMk cId="1908312126" sldId="262"/>
            <ac:spMk id="5" creationId="{2D547D74-ED83-4BBB-908E-1A6A2F355329}"/>
          </ac:spMkLst>
        </pc:spChg>
        <pc:spChg chg="mod">
          <ac:chgData name="Стрижак Никита" userId="ae09ebfbaee46b0e" providerId="LiveId" clId="{C0714637-D179-4F5A-96A8-CE7269592966}" dt="2021-09-12T18:25:09.825" v="1881"/>
          <ac:spMkLst>
            <pc:docMk/>
            <pc:sldMk cId="1908312126" sldId="262"/>
            <ac:spMk id="8" creationId="{8B464A9D-D523-402B-AEB8-CF12E0E9EDBB}"/>
          </ac:spMkLst>
        </pc:spChg>
        <pc:grpChg chg="add del mod">
          <ac:chgData name="Стрижак Никита" userId="ae09ebfbaee46b0e" providerId="LiveId" clId="{C0714637-D179-4F5A-96A8-CE7269592966}" dt="2021-09-12T18:23:14.285" v="1856"/>
          <ac:grpSpMkLst>
            <pc:docMk/>
            <pc:sldMk cId="1908312126" sldId="262"/>
            <ac:grpSpMk id="4" creationId="{4552A5EF-AFC6-4913-AC6F-8EFAFF80FA93}"/>
          </ac:grpSpMkLst>
        </pc:grpChg>
        <pc:grpChg chg="add mod">
          <ac:chgData name="Стрижак Никита" userId="ae09ebfbaee46b0e" providerId="LiveId" clId="{C0714637-D179-4F5A-96A8-CE7269592966}" dt="2021-09-12T18:25:09.825" v="1881"/>
          <ac:grpSpMkLst>
            <pc:docMk/>
            <pc:sldMk cId="1908312126" sldId="262"/>
            <ac:grpSpMk id="7" creationId="{87423789-E8E3-4253-84A1-FC622E17A1FD}"/>
          </ac:grpSpMkLst>
        </pc:grpChg>
        <pc:picChg chg="mod">
          <ac:chgData name="Стрижак Никита" userId="ae09ebfbaee46b0e" providerId="LiveId" clId="{C0714637-D179-4F5A-96A8-CE7269592966}" dt="2021-09-12T18:21:06.728" v="1849"/>
          <ac:picMkLst>
            <pc:docMk/>
            <pc:sldMk cId="1908312126" sldId="262"/>
            <ac:picMk id="6" creationId="{B7812B04-B83A-4BA8-ACEC-3AD1C4C51CF4}"/>
          </ac:picMkLst>
        </pc:picChg>
        <pc:picChg chg="mod">
          <ac:chgData name="Стрижак Никита" userId="ae09ebfbaee46b0e" providerId="LiveId" clId="{C0714637-D179-4F5A-96A8-CE7269592966}" dt="2021-09-12T18:25:09.825" v="1881"/>
          <ac:picMkLst>
            <pc:docMk/>
            <pc:sldMk cId="1908312126" sldId="262"/>
            <ac:picMk id="9" creationId="{1BA96429-44C0-4969-981A-2E82E42DF1A5}"/>
          </ac:picMkLst>
        </pc:picChg>
      </pc:sldChg>
      <pc:sldChg chg="addSp delSp modSp add mod">
        <pc:chgData name="Стрижак Никита" userId="ae09ebfbaee46b0e" providerId="LiveId" clId="{C0714637-D179-4F5A-96A8-CE7269592966}" dt="2021-09-12T18:55:20.258" v="2210" actId="20577"/>
        <pc:sldMkLst>
          <pc:docMk/>
          <pc:sldMk cId="2137879133" sldId="263"/>
        </pc:sldMkLst>
        <pc:spChg chg="mod">
          <ac:chgData name="Стрижак Никита" userId="ae09ebfbaee46b0e" providerId="LiveId" clId="{C0714637-D179-4F5A-96A8-CE7269592966}" dt="2021-09-12T18:55:20.258" v="2210" actId="20577"/>
          <ac:spMkLst>
            <pc:docMk/>
            <pc:sldMk cId="2137879133" sldId="263"/>
            <ac:spMk id="2" creationId="{0D0E7976-2191-4C52-A904-48F2ABA0F82C}"/>
          </ac:spMkLst>
        </pc:spChg>
        <pc:spChg chg="mod">
          <ac:chgData name="Стрижак Никита" userId="ae09ebfbaee46b0e" providerId="LiveId" clId="{C0714637-D179-4F5A-96A8-CE7269592966}" dt="2021-09-12T18:25:12.401" v="1882"/>
          <ac:spMkLst>
            <pc:docMk/>
            <pc:sldMk cId="2137879133" sldId="263"/>
            <ac:spMk id="6" creationId="{73F8FA4F-C8AE-48E4-86BD-C0297E3457BF}"/>
          </ac:spMkLst>
        </pc:spChg>
        <pc:grpChg chg="add del mod">
          <ac:chgData name="Стрижак Никита" userId="ae09ebfbaee46b0e" providerId="LiveId" clId="{C0714637-D179-4F5A-96A8-CE7269592966}" dt="2021-09-12T18:25:14.403" v="1883"/>
          <ac:grpSpMkLst>
            <pc:docMk/>
            <pc:sldMk cId="2137879133" sldId="263"/>
            <ac:grpSpMk id="5" creationId="{8C8FA9F4-C790-4EE5-873A-5638F3382327}"/>
          </ac:grpSpMkLst>
        </pc:grpChg>
        <pc:picChg chg="mod">
          <ac:chgData name="Стрижак Никита" userId="ae09ebfbaee46b0e" providerId="LiveId" clId="{C0714637-D179-4F5A-96A8-CE7269592966}" dt="2021-09-12T18:25:12.401" v="1882"/>
          <ac:picMkLst>
            <pc:docMk/>
            <pc:sldMk cId="2137879133" sldId="263"/>
            <ac:picMk id="7" creationId="{9556C95B-1BF7-4B44-A4CC-F73AF3735D0E}"/>
          </ac:picMkLst>
        </pc:picChg>
      </pc:sldChg>
      <pc:sldChg chg="addSp delSp modSp add mod">
        <pc:chgData name="Стрижак Никита" userId="ae09ebfbaee46b0e" providerId="LiveId" clId="{C0714637-D179-4F5A-96A8-CE7269592966}" dt="2021-09-12T18:21:09.768" v="1851"/>
        <pc:sldMkLst>
          <pc:docMk/>
          <pc:sldMk cId="2626650282" sldId="264"/>
        </pc:sldMkLst>
        <pc:spChg chg="mod">
          <ac:chgData name="Стрижак Никита" userId="ae09ebfbaee46b0e" providerId="LiveId" clId="{C0714637-D179-4F5A-96A8-CE7269592966}" dt="2021-09-12T00:59:40.491" v="440" actId="3062"/>
          <ac:spMkLst>
            <pc:docMk/>
            <pc:sldMk cId="2626650282" sldId="264"/>
            <ac:spMk id="2" creationId="{454ADECC-644B-4D62-A03E-DD44E9F167FC}"/>
          </ac:spMkLst>
        </pc:spChg>
        <pc:spChg chg="add mod">
          <ac:chgData name="Стрижак Никита" userId="ae09ebfbaee46b0e" providerId="LiveId" clId="{C0714637-D179-4F5A-96A8-CE7269592966}" dt="2021-09-12T01:00:24.223" v="444" actId="115"/>
          <ac:spMkLst>
            <pc:docMk/>
            <pc:sldMk cId="2626650282" sldId="264"/>
            <ac:spMk id="4" creationId="{25E215F5-1FC3-4BA9-800A-0FCD31EBD4F4}"/>
          </ac:spMkLst>
        </pc:spChg>
        <pc:spChg chg="mod">
          <ac:chgData name="Стрижак Никита" userId="ae09ebfbaee46b0e" providerId="LiveId" clId="{C0714637-D179-4F5A-96A8-CE7269592966}" dt="2021-09-12T18:21:08.651" v="1850"/>
          <ac:spMkLst>
            <pc:docMk/>
            <pc:sldMk cId="2626650282" sldId="264"/>
            <ac:spMk id="6" creationId="{92A2B3CC-12BD-41E6-8AEB-22863EBB4D42}"/>
          </ac:spMkLst>
        </pc:spChg>
        <pc:grpChg chg="add del mod">
          <ac:chgData name="Стрижак Никита" userId="ae09ebfbaee46b0e" providerId="LiveId" clId="{C0714637-D179-4F5A-96A8-CE7269592966}" dt="2021-09-12T18:21:09.768" v="1851"/>
          <ac:grpSpMkLst>
            <pc:docMk/>
            <pc:sldMk cId="2626650282" sldId="264"/>
            <ac:grpSpMk id="5" creationId="{B2AB990D-6D44-49F7-944E-34EF39A14ECE}"/>
          </ac:grpSpMkLst>
        </pc:grpChg>
        <pc:picChg chg="mod">
          <ac:chgData name="Стрижак Никита" userId="ae09ebfbaee46b0e" providerId="LiveId" clId="{C0714637-D179-4F5A-96A8-CE7269592966}" dt="2021-09-12T18:21:08.651" v="1850"/>
          <ac:picMkLst>
            <pc:docMk/>
            <pc:sldMk cId="2626650282" sldId="264"/>
            <ac:picMk id="7" creationId="{6678B655-9948-4ABF-BDD7-DCDE18EDD270}"/>
          </ac:picMkLst>
        </pc:picChg>
      </pc:sldChg>
      <pc:sldChg chg="addSp delSp modSp add mod ord modAnim">
        <pc:chgData name="Стрижак Никита" userId="ae09ebfbaee46b0e" providerId="LiveId" clId="{C0714637-D179-4F5A-96A8-CE7269592966}" dt="2021-09-12T18:55:06.849" v="2195"/>
        <pc:sldMkLst>
          <pc:docMk/>
          <pc:sldMk cId="3202523390" sldId="265"/>
        </pc:sldMkLst>
        <pc:spChg chg="mod">
          <ac:chgData name="Стрижак Никита" userId="ae09ebfbaee46b0e" providerId="LiveId" clId="{C0714637-D179-4F5A-96A8-CE7269592966}" dt="2021-09-12T18:34:21.046" v="1902" actId="120"/>
          <ac:spMkLst>
            <pc:docMk/>
            <pc:sldMk cId="3202523390" sldId="265"/>
            <ac:spMk id="2" creationId="{454ADECC-644B-4D62-A03E-DD44E9F167FC}"/>
          </ac:spMkLst>
        </pc:spChg>
        <pc:spChg chg="del mod">
          <ac:chgData name="Стрижак Никита" userId="ae09ebfbaee46b0e" providerId="LiveId" clId="{C0714637-D179-4F5A-96A8-CE7269592966}" dt="2021-09-12T02:15:30.683" v="1518"/>
          <ac:spMkLst>
            <pc:docMk/>
            <pc:sldMk cId="3202523390" sldId="265"/>
            <ac:spMk id="3" creationId="{C92FDB50-5F39-4C4C-817F-B06159121271}"/>
          </ac:spMkLst>
        </pc:spChg>
        <pc:spChg chg="add mod">
          <ac:chgData name="Стрижак Никита" userId="ae09ebfbaee46b0e" providerId="LiveId" clId="{C0714637-D179-4F5A-96A8-CE7269592966}" dt="2021-09-12T02:24:51.985" v="1771" actId="20577"/>
          <ac:spMkLst>
            <pc:docMk/>
            <pc:sldMk cId="3202523390" sldId="265"/>
            <ac:spMk id="4" creationId="{68B9C0F4-CE78-4FCB-834D-24F9C5FDF201}"/>
          </ac:spMkLst>
        </pc:spChg>
        <pc:spChg chg="add mod">
          <ac:chgData name="Стрижак Никита" userId="ae09ebfbaee46b0e" providerId="LiveId" clId="{C0714637-D179-4F5A-96A8-CE7269592966}" dt="2021-09-12T02:25:31.698" v="1809" actId="20577"/>
          <ac:spMkLst>
            <pc:docMk/>
            <pc:sldMk cId="3202523390" sldId="265"/>
            <ac:spMk id="5" creationId="{52010A0B-A4C0-452C-98D8-E1EEAB393B77}"/>
          </ac:spMkLst>
        </pc:spChg>
        <pc:spChg chg="mod">
          <ac:chgData name="Стрижак Никита" userId="ae09ebfbaee46b0e" providerId="LiveId" clId="{C0714637-D179-4F5A-96A8-CE7269592966}" dt="2021-09-12T18:21:12.265" v="1852"/>
          <ac:spMkLst>
            <pc:docMk/>
            <pc:sldMk cId="3202523390" sldId="265"/>
            <ac:spMk id="7" creationId="{C992EFFD-367D-4598-B43D-6A17870DBDA6}"/>
          </ac:spMkLst>
        </pc:spChg>
        <pc:spChg chg="mod">
          <ac:chgData name="Стрижак Никита" userId="ae09ebfbaee46b0e" providerId="LiveId" clId="{C0714637-D179-4F5A-96A8-CE7269592966}" dt="2021-09-12T18:25:16.307" v="1884"/>
          <ac:spMkLst>
            <pc:docMk/>
            <pc:sldMk cId="3202523390" sldId="265"/>
            <ac:spMk id="10" creationId="{67A5DF97-8368-4AD6-8699-776D1786500C}"/>
          </ac:spMkLst>
        </pc:spChg>
        <pc:grpChg chg="add del mod">
          <ac:chgData name="Стрижак Никита" userId="ae09ebfbaee46b0e" providerId="LiveId" clId="{C0714637-D179-4F5A-96A8-CE7269592966}" dt="2021-09-12T18:23:12.693" v="1855"/>
          <ac:grpSpMkLst>
            <pc:docMk/>
            <pc:sldMk cId="3202523390" sldId="265"/>
            <ac:grpSpMk id="6" creationId="{66835CB5-0638-44A4-9E56-A6F7676EAF7F}"/>
          </ac:grpSpMkLst>
        </pc:grpChg>
        <pc:grpChg chg="add mod">
          <ac:chgData name="Стрижак Никита" userId="ae09ebfbaee46b0e" providerId="LiveId" clId="{C0714637-D179-4F5A-96A8-CE7269592966}" dt="2021-09-12T18:25:16.307" v="1884"/>
          <ac:grpSpMkLst>
            <pc:docMk/>
            <pc:sldMk cId="3202523390" sldId="265"/>
            <ac:grpSpMk id="9" creationId="{AE778ECB-BBBD-455B-9402-5012666AC6F4}"/>
          </ac:grpSpMkLst>
        </pc:grpChg>
        <pc:picChg chg="mod">
          <ac:chgData name="Стрижак Никита" userId="ae09ebfbaee46b0e" providerId="LiveId" clId="{C0714637-D179-4F5A-96A8-CE7269592966}" dt="2021-09-12T18:21:12.265" v="1852"/>
          <ac:picMkLst>
            <pc:docMk/>
            <pc:sldMk cId="3202523390" sldId="265"/>
            <ac:picMk id="8" creationId="{B49D791A-AC78-4F94-928C-3E3093B20363}"/>
          </ac:picMkLst>
        </pc:picChg>
        <pc:picChg chg="mod">
          <ac:chgData name="Стрижак Никита" userId="ae09ebfbaee46b0e" providerId="LiveId" clId="{C0714637-D179-4F5A-96A8-CE7269592966}" dt="2021-09-12T18:25:16.307" v="1884"/>
          <ac:picMkLst>
            <pc:docMk/>
            <pc:sldMk cId="3202523390" sldId="265"/>
            <ac:picMk id="11" creationId="{89E06874-0B96-478C-9D03-B07877046F0C}"/>
          </ac:picMkLst>
        </pc:picChg>
      </pc:sldChg>
      <pc:sldChg chg="addSp delSp modSp add mod delAnim modAnim">
        <pc:chgData name="Стрижак Никита" userId="ae09ebfbaee46b0e" providerId="LiveId" clId="{C0714637-D179-4F5A-96A8-CE7269592966}" dt="2021-09-12T18:48:17.910" v="2120"/>
        <pc:sldMkLst>
          <pc:docMk/>
          <pc:sldMk cId="1659018406" sldId="266"/>
        </pc:sldMkLst>
        <pc:spChg chg="mod">
          <ac:chgData name="Стрижак Никита" userId="ae09ebfbaee46b0e" providerId="LiveId" clId="{C0714637-D179-4F5A-96A8-CE7269592966}" dt="2021-09-12T18:34:15.374" v="1901" actId="120"/>
          <ac:spMkLst>
            <pc:docMk/>
            <pc:sldMk cId="1659018406" sldId="266"/>
            <ac:spMk id="2" creationId="{454ADECC-644B-4D62-A03E-DD44E9F167FC}"/>
          </ac:spMkLst>
        </pc:spChg>
        <pc:spChg chg="mod">
          <ac:chgData name="Стрижак Никита" userId="ae09ebfbaee46b0e" providerId="LiveId" clId="{C0714637-D179-4F5A-96A8-CE7269592966}" dt="2021-09-12T18:46:31.006" v="2119" actId="14100"/>
          <ac:spMkLst>
            <pc:docMk/>
            <pc:sldMk cId="1659018406" sldId="266"/>
            <ac:spMk id="4" creationId="{68B9C0F4-CE78-4FCB-834D-24F9C5FDF201}"/>
          </ac:spMkLst>
        </pc:spChg>
        <pc:spChg chg="del mod">
          <ac:chgData name="Стрижак Никита" userId="ae09ebfbaee46b0e" providerId="LiveId" clId="{C0714637-D179-4F5A-96A8-CE7269592966}" dt="2021-09-12T18:15:51.083" v="1813" actId="478"/>
          <ac:spMkLst>
            <pc:docMk/>
            <pc:sldMk cId="1659018406" sldId="266"/>
            <ac:spMk id="5" creationId="{52010A0B-A4C0-452C-98D8-E1EEAB393B77}"/>
          </ac:spMkLst>
        </pc:spChg>
        <pc:spChg chg="mod">
          <ac:chgData name="Стрижак Никита" userId="ae09ebfbaee46b0e" providerId="LiveId" clId="{C0714637-D179-4F5A-96A8-CE7269592966}" dt="2021-09-12T18:21:15.174" v="1853"/>
          <ac:spMkLst>
            <pc:docMk/>
            <pc:sldMk cId="1659018406" sldId="266"/>
            <ac:spMk id="7" creationId="{25EFFF7D-79BD-4243-913B-A47BA469F78A}"/>
          </ac:spMkLst>
        </pc:spChg>
        <pc:spChg chg="mod">
          <ac:chgData name="Стрижак Никита" userId="ae09ebfbaee46b0e" providerId="LiveId" clId="{C0714637-D179-4F5A-96A8-CE7269592966}" dt="2021-09-12T18:25:17.873" v="1885"/>
          <ac:spMkLst>
            <pc:docMk/>
            <pc:sldMk cId="1659018406" sldId="266"/>
            <ac:spMk id="10" creationId="{AF8DC0E7-39F1-4298-BC8C-124318B9F3A5}"/>
          </ac:spMkLst>
        </pc:spChg>
        <pc:spChg chg="add mod">
          <ac:chgData name="Стрижак Никита" userId="ae09ebfbaee46b0e" providerId="LiveId" clId="{C0714637-D179-4F5A-96A8-CE7269592966}" dt="2021-09-12T18:43:26.864" v="2118" actId="20577"/>
          <ac:spMkLst>
            <pc:docMk/>
            <pc:sldMk cId="1659018406" sldId="266"/>
            <ac:spMk id="12" creationId="{7EB946C1-93CD-48AF-936A-DCC034140C2B}"/>
          </ac:spMkLst>
        </pc:spChg>
        <pc:grpChg chg="add del mod">
          <ac:chgData name="Стрижак Никита" userId="ae09ebfbaee46b0e" providerId="LiveId" clId="{C0714637-D179-4F5A-96A8-CE7269592966}" dt="2021-09-12T18:23:12.272" v="1854"/>
          <ac:grpSpMkLst>
            <pc:docMk/>
            <pc:sldMk cId="1659018406" sldId="266"/>
            <ac:grpSpMk id="6" creationId="{11BEDCB4-70FA-4522-B187-1B9B9096A52E}"/>
          </ac:grpSpMkLst>
        </pc:grpChg>
        <pc:grpChg chg="add mod">
          <ac:chgData name="Стрижак Никита" userId="ae09ebfbaee46b0e" providerId="LiveId" clId="{C0714637-D179-4F5A-96A8-CE7269592966}" dt="2021-09-12T18:25:17.873" v="1885"/>
          <ac:grpSpMkLst>
            <pc:docMk/>
            <pc:sldMk cId="1659018406" sldId="266"/>
            <ac:grpSpMk id="9" creationId="{F574D21C-DF85-462F-A4BD-762217D00E59}"/>
          </ac:grpSpMkLst>
        </pc:grpChg>
        <pc:picChg chg="mod">
          <ac:chgData name="Стрижак Никита" userId="ae09ebfbaee46b0e" providerId="LiveId" clId="{C0714637-D179-4F5A-96A8-CE7269592966}" dt="2021-09-12T18:21:15.174" v="1853"/>
          <ac:picMkLst>
            <pc:docMk/>
            <pc:sldMk cId="1659018406" sldId="266"/>
            <ac:picMk id="8" creationId="{DA92C6EF-2A58-40E7-9EA3-312248C5B429}"/>
          </ac:picMkLst>
        </pc:picChg>
        <pc:picChg chg="mod">
          <ac:chgData name="Стрижак Никита" userId="ae09ebfbaee46b0e" providerId="LiveId" clId="{C0714637-D179-4F5A-96A8-CE7269592966}" dt="2021-09-12T18:25:17.873" v="1885"/>
          <ac:picMkLst>
            <pc:docMk/>
            <pc:sldMk cId="1659018406" sldId="266"/>
            <ac:picMk id="11" creationId="{8EE69063-29DB-4D58-BAD6-F49EA3DF4B80}"/>
          </ac:picMkLst>
        </pc:picChg>
      </pc:sldChg>
      <pc:sldChg chg="addSp delSp modSp add mod modAnim">
        <pc:chgData name="Стрижак Никита" userId="ae09ebfbaee46b0e" providerId="LiveId" clId="{C0714637-D179-4F5A-96A8-CE7269592966}" dt="2021-09-12T19:09:29.584" v="2715"/>
        <pc:sldMkLst>
          <pc:docMk/>
          <pc:sldMk cId="2459433813" sldId="267"/>
        </pc:sldMkLst>
        <pc:spChg chg="mod">
          <ac:chgData name="Стрижак Никита" userId="ae09ebfbaee46b0e" providerId="LiveId" clId="{C0714637-D179-4F5A-96A8-CE7269592966}" dt="2021-09-12T19:08:09.175" v="2670" actId="1076"/>
          <ac:spMkLst>
            <pc:docMk/>
            <pc:sldMk cId="2459433813" sldId="267"/>
            <ac:spMk id="4" creationId="{68B9C0F4-CE78-4FCB-834D-24F9C5FDF201}"/>
          </ac:spMkLst>
        </pc:spChg>
        <pc:spChg chg="add mod">
          <ac:chgData name="Стрижак Никита" userId="ae09ebfbaee46b0e" providerId="LiveId" clId="{C0714637-D179-4F5A-96A8-CE7269592966}" dt="2021-09-12T19:08:11.907" v="2671" actId="1076"/>
          <ac:spMkLst>
            <pc:docMk/>
            <pc:sldMk cId="2459433813" sldId="267"/>
            <ac:spMk id="8" creationId="{BCD8EDB3-E65B-4DDC-8661-E85E8A2BCD1E}"/>
          </ac:spMkLst>
        </pc:spChg>
        <pc:spChg chg="add del mod">
          <ac:chgData name="Стрижак Никита" userId="ae09ebfbaee46b0e" providerId="LiveId" clId="{C0714637-D179-4F5A-96A8-CE7269592966}" dt="2021-09-12T18:59:36.356" v="2337" actId="20577"/>
          <ac:spMkLst>
            <pc:docMk/>
            <pc:sldMk cId="2459433813" sldId="267"/>
            <ac:spMk id="12" creationId="{7EB946C1-93CD-48AF-936A-DCC034140C2B}"/>
          </ac:spMkLst>
        </pc:spChg>
        <pc:spChg chg="add del mod">
          <ac:chgData name="Стрижак Никита" userId="ae09ebfbaee46b0e" providerId="LiveId" clId="{C0714637-D179-4F5A-96A8-CE7269592966}" dt="2021-09-12T19:07:16.548" v="2612" actId="478"/>
          <ac:spMkLst>
            <pc:docMk/>
            <pc:sldMk cId="2459433813" sldId="267"/>
            <ac:spMk id="13" creationId="{BFEDE05D-B435-4E99-9CA8-732503C36B6C}"/>
          </ac:spMkLst>
        </pc:spChg>
        <pc:spChg chg="add mod">
          <ac:chgData name="Стрижак Никита" userId="ae09ebfbaee46b0e" providerId="LiveId" clId="{C0714637-D179-4F5A-96A8-CE7269592966}" dt="2021-09-12T19:08:47.827" v="2713" actId="207"/>
          <ac:spMkLst>
            <pc:docMk/>
            <pc:sldMk cId="2459433813" sldId="267"/>
            <ac:spMk id="14" creationId="{94419EDF-CB52-4EF2-AB0C-951147A79248}"/>
          </ac:spMkLst>
        </pc:spChg>
      </pc:sldChg>
      <pc:sldChg chg="addSp delSp modSp add mod ord delAnim modAnim">
        <pc:chgData name="Стрижак Никита" userId="ae09ebfbaee46b0e" providerId="LiveId" clId="{C0714637-D179-4F5A-96A8-CE7269592966}" dt="2021-09-12T19:32:32.945" v="3414"/>
        <pc:sldMkLst>
          <pc:docMk/>
          <pc:sldMk cId="1454382510" sldId="268"/>
        </pc:sldMkLst>
        <pc:spChg chg="del">
          <ac:chgData name="Стрижак Никита" userId="ae09ebfbaee46b0e" providerId="LiveId" clId="{C0714637-D179-4F5A-96A8-CE7269592966}" dt="2021-09-12T19:10:38.335" v="2721" actId="478"/>
          <ac:spMkLst>
            <pc:docMk/>
            <pc:sldMk cId="1454382510" sldId="268"/>
            <ac:spMk id="4" creationId="{68B9C0F4-CE78-4FCB-834D-24F9C5FDF201}"/>
          </ac:spMkLst>
        </pc:spChg>
        <pc:spChg chg="del">
          <ac:chgData name="Стрижак Никита" userId="ae09ebfbaee46b0e" providerId="LiveId" clId="{C0714637-D179-4F5A-96A8-CE7269592966}" dt="2021-09-12T19:10:36.856" v="2720" actId="478"/>
          <ac:spMkLst>
            <pc:docMk/>
            <pc:sldMk cId="1454382510" sldId="268"/>
            <ac:spMk id="8" creationId="{BCD8EDB3-E65B-4DDC-8661-E85E8A2BCD1E}"/>
          </ac:spMkLst>
        </pc:spChg>
        <pc:spChg chg="mod">
          <ac:chgData name="Стрижак Никита" userId="ae09ebfbaee46b0e" providerId="LiveId" clId="{C0714637-D179-4F5A-96A8-CE7269592966}" dt="2021-09-12T19:29:40.223" v="3331" actId="1076"/>
          <ac:spMkLst>
            <pc:docMk/>
            <pc:sldMk cId="1454382510" sldId="268"/>
            <ac:spMk id="12" creationId="{7EB946C1-93CD-48AF-936A-DCC034140C2B}"/>
          </ac:spMkLst>
        </pc:spChg>
        <pc:spChg chg="add mod">
          <ac:chgData name="Стрижак Никита" userId="ae09ebfbaee46b0e" providerId="LiveId" clId="{C0714637-D179-4F5A-96A8-CE7269592966}" dt="2021-09-12T19:29:43.645" v="3333" actId="1076"/>
          <ac:spMkLst>
            <pc:docMk/>
            <pc:sldMk cId="1454382510" sldId="268"/>
            <ac:spMk id="13" creationId="{4FD24579-D742-48BE-9B7B-9784E6CFC792}"/>
          </ac:spMkLst>
        </pc:spChg>
        <pc:spChg chg="del">
          <ac:chgData name="Стрижак Никита" userId="ae09ebfbaee46b0e" providerId="LiveId" clId="{C0714637-D179-4F5A-96A8-CE7269592966}" dt="2021-09-12T19:10:35.623" v="2719" actId="478"/>
          <ac:spMkLst>
            <pc:docMk/>
            <pc:sldMk cId="1454382510" sldId="268"/>
            <ac:spMk id="14" creationId="{94419EDF-CB52-4EF2-AB0C-951147A79248}"/>
          </ac:spMkLst>
        </pc:spChg>
        <pc:spChg chg="add mod">
          <ac:chgData name="Стрижак Никита" userId="ae09ebfbaee46b0e" providerId="LiveId" clId="{C0714637-D179-4F5A-96A8-CE7269592966}" dt="2021-09-12T19:31:41.628" v="3404" actId="20577"/>
          <ac:spMkLst>
            <pc:docMk/>
            <pc:sldMk cId="1454382510" sldId="268"/>
            <ac:spMk id="15" creationId="{E1CB3C50-B055-475B-B96C-E26018D7D2D2}"/>
          </ac:spMkLst>
        </pc:spChg>
        <pc:spChg chg="add mod">
          <ac:chgData name="Стрижак Никита" userId="ae09ebfbaee46b0e" providerId="LiveId" clId="{C0714637-D179-4F5A-96A8-CE7269592966}" dt="2021-09-12T19:32:21.421" v="3413" actId="207"/>
          <ac:spMkLst>
            <pc:docMk/>
            <pc:sldMk cId="1454382510" sldId="268"/>
            <ac:spMk id="16" creationId="{882B8127-E405-45A5-A772-17A252A3D309}"/>
          </ac:spMkLst>
        </pc:spChg>
        <pc:picChg chg="add mod">
          <ac:chgData name="Стрижак Никита" userId="ae09ebfbaee46b0e" providerId="LiveId" clId="{C0714637-D179-4F5A-96A8-CE7269592966}" dt="2021-09-12T19:29:41.976" v="3332" actId="1076"/>
          <ac:picMkLst>
            <pc:docMk/>
            <pc:sldMk cId="1454382510" sldId="268"/>
            <ac:picMk id="5" creationId="{686D5319-AA82-4802-83ED-E0C7D0920FEE}"/>
          </ac:picMkLst>
        </pc:picChg>
      </pc:sldChg>
      <pc:sldChg chg="addSp delSp modSp add mod modAnim">
        <pc:chgData name="Стрижак Никита" userId="ae09ebfbaee46b0e" providerId="LiveId" clId="{C0714637-D179-4F5A-96A8-CE7269592966}" dt="2021-09-12T19:38:26.284" v="3788" actId="5793"/>
        <pc:sldMkLst>
          <pc:docMk/>
          <pc:sldMk cId="3161275241" sldId="269"/>
        </pc:sldMkLst>
        <pc:spChg chg="mod">
          <ac:chgData name="Стрижак Никита" userId="ae09ebfbaee46b0e" providerId="LiveId" clId="{C0714637-D179-4F5A-96A8-CE7269592966}" dt="2021-09-12T19:33:14.763" v="3428" actId="20577"/>
          <ac:spMkLst>
            <pc:docMk/>
            <pc:sldMk cId="3161275241" sldId="269"/>
            <ac:spMk id="2" creationId="{454ADECC-644B-4D62-A03E-DD44E9F167FC}"/>
          </ac:spMkLst>
        </pc:spChg>
        <pc:spChg chg="mod">
          <ac:chgData name="Стрижак Никита" userId="ae09ebfbaee46b0e" providerId="LiveId" clId="{C0714637-D179-4F5A-96A8-CE7269592966}" dt="2021-09-12T19:34:16.421" v="3469" actId="20577"/>
          <ac:spMkLst>
            <pc:docMk/>
            <pc:sldMk cId="3161275241" sldId="269"/>
            <ac:spMk id="4" creationId="{68B9C0F4-CE78-4FCB-834D-24F9C5FDF201}"/>
          </ac:spMkLst>
        </pc:spChg>
        <pc:spChg chg="add mod">
          <ac:chgData name="Стрижак Никита" userId="ae09ebfbaee46b0e" providerId="LiveId" clId="{C0714637-D179-4F5A-96A8-CE7269592966}" dt="2021-09-12T19:37:46.175" v="3730" actId="20577"/>
          <ac:spMkLst>
            <pc:docMk/>
            <pc:sldMk cId="3161275241" sldId="269"/>
            <ac:spMk id="8" creationId="{2D681472-3AD8-4279-B72C-D2FB1C04815E}"/>
          </ac:spMkLst>
        </pc:spChg>
        <pc:spChg chg="del mod">
          <ac:chgData name="Стрижак Никита" userId="ae09ebfbaee46b0e" providerId="LiveId" clId="{C0714637-D179-4F5A-96A8-CE7269592966}" dt="2021-09-12T19:33:36.437" v="3447"/>
          <ac:spMkLst>
            <pc:docMk/>
            <pc:sldMk cId="3161275241" sldId="269"/>
            <ac:spMk id="12" creationId="{7EB946C1-93CD-48AF-936A-DCC034140C2B}"/>
          </ac:spMkLst>
        </pc:spChg>
        <pc:spChg chg="add mod">
          <ac:chgData name="Стрижак Никита" userId="ae09ebfbaee46b0e" providerId="LiveId" clId="{C0714637-D179-4F5A-96A8-CE7269592966}" dt="2021-09-12T19:38:26.284" v="3788" actId="5793"/>
          <ac:spMkLst>
            <pc:docMk/>
            <pc:sldMk cId="3161275241" sldId="269"/>
            <ac:spMk id="13" creationId="{3DBE75FC-F57D-4E57-A6D5-011BB56B3BBC}"/>
          </ac:spMkLst>
        </pc:spChg>
      </pc:sldChg>
    </pc:docChg>
  </pc:docChgLst>
  <pc:docChgLst>
    <pc:chgData name="Стрижак Никита" userId="ae09ebfbaee46b0e" providerId="LiveId" clId="{C2792E8A-FC02-4EC2-9992-E25093E74B27}"/>
    <pc:docChg chg="undo custSel addSld delSld modSld sldOrd">
      <pc:chgData name="Стрижак Никита" userId="ae09ebfbaee46b0e" providerId="LiveId" clId="{C2792E8A-FC02-4EC2-9992-E25093E74B27}" dt="2021-09-19T21:57:50.301" v="3248" actId="5793"/>
      <pc:docMkLst>
        <pc:docMk/>
      </pc:docMkLst>
      <pc:sldChg chg="del">
        <pc:chgData name="Стрижак Никита" userId="ae09ebfbaee46b0e" providerId="LiveId" clId="{C2792E8A-FC02-4EC2-9992-E25093E74B27}" dt="2021-09-12T19:55:53.719" v="0" actId="47"/>
        <pc:sldMkLst>
          <pc:docMk/>
          <pc:sldMk cId="1698124587" sldId="256"/>
        </pc:sldMkLst>
      </pc:sldChg>
      <pc:sldChg chg="del">
        <pc:chgData name="Стрижак Никита" userId="ae09ebfbaee46b0e" providerId="LiveId" clId="{C2792E8A-FC02-4EC2-9992-E25093E74B27}" dt="2021-09-12T19:55:54.040" v="1" actId="47"/>
        <pc:sldMkLst>
          <pc:docMk/>
          <pc:sldMk cId="3139897593" sldId="257"/>
        </pc:sldMkLst>
      </pc:sldChg>
      <pc:sldChg chg="del">
        <pc:chgData name="Стрижак Никита" userId="ae09ebfbaee46b0e" providerId="LiveId" clId="{C2792E8A-FC02-4EC2-9992-E25093E74B27}" dt="2021-09-12T19:55:54.551" v="2" actId="47"/>
        <pc:sldMkLst>
          <pc:docMk/>
          <pc:sldMk cId="3524975690" sldId="259"/>
        </pc:sldMkLst>
      </pc:sldChg>
      <pc:sldChg chg="del">
        <pc:chgData name="Стрижак Никита" userId="ae09ebfbaee46b0e" providerId="LiveId" clId="{C2792E8A-FC02-4EC2-9992-E25093E74B27}" dt="2021-09-12T19:55:54.936" v="3" actId="47"/>
        <pc:sldMkLst>
          <pc:docMk/>
          <pc:sldMk cId="692199627" sldId="260"/>
        </pc:sldMkLst>
      </pc:sldChg>
      <pc:sldChg chg="del">
        <pc:chgData name="Стрижак Никита" userId="ae09ebfbaee46b0e" providerId="LiveId" clId="{C2792E8A-FC02-4EC2-9992-E25093E74B27}" dt="2021-09-12T19:55:55.308" v="4" actId="47"/>
        <pc:sldMkLst>
          <pc:docMk/>
          <pc:sldMk cId="1908312126" sldId="262"/>
        </pc:sldMkLst>
      </pc:sldChg>
      <pc:sldChg chg="del">
        <pc:chgData name="Стрижак Никита" userId="ae09ebfbaee46b0e" providerId="LiveId" clId="{C2792E8A-FC02-4EC2-9992-E25093E74B27}" dt="2021-09-12T19:55:56.199" v="6" actId="47"/>
        <pc:sldMkLst>
          <pc:docMk/>
          <pc:sldMk cId="2626650282" sldId="264"/>
        </pc:sldMkLst>
      </pc:sldChg>
      <pc:sldChg chg="del">
        <pc:chgData name="Стрижак Никита" userId="ae09ebfbaee46b0e" providerId="LiveId" clId="{C2792E8A-FC02-4EC2-9992-E25093E74B27}" dt="2021-09-12T19:55:55.751" v="5" actId="47"/>
        <pc:sldMkLst>
          <pc:docMk/>
          <pc:sldMk cId="3202523390" sldId="265"/>
        </pc:sldMkLst>
      </pc:sldChg>
      <pc:sldChg chg="modSp mod">
        <pc:chgData name="Стрижак Никита" userId="ae09ebfbaee46b0e" providerId="LiveId" clId="{C2792E8A-FC02-4EC2-9992-E25093E74B27}" dt="2021-09-19T15:41:46.359" v="7" actId="1076"/>
        <pc:sldMkLst>
          <pc:docMk/>
          <pc:sldMk cId="1659018406" sldId="266"/>
        </pc:sldMkLst>
        <pc:spChg chg="mod">
          <ac:chgData name="Стрижак Никита" userId="ae09ebfbaee46b0e" providerId="LiveId" clId="{C2792E8A-FC02-4EC2-9992-E25093E74B27}" dt="2021-09-19T15:41:46.359" v="7" actId="1076"/>
          <ac:spMkLst>
            <pc:docMk/>
            <pc:sldMk cId="1659018406" sldId="266"/>
            <ac:spMk id="12" creationId="{7EB946C1-93CD-48AF-936A-DCC034140C2B}"/>
          </ac:spMkLst>
        </pc:spChg>
      </pc:sldChg>
      <pc:sldChg chg="modSp modAnim">
        <pc:chgData name="Стрижак Никита" userId="ae09ebfbaee46b0e" providerId="LiveId" clId="{C2792E8A-FC02-4EC2-9992-E25093E74B27}" dt="2021-09-19T21:57:50.301" v="3248" actId="5793"/>
        <pc:sldMkLst>
          <pc:docMk/>
          <pc:sldMk cId="3161275241" sldId="269"/>
        </pc:sldMkLst>
        <pc:spChg chg="mod">
          <ac:chgData name="Стрижак Никита" userId="ae09ebfbaee46b0e" providerId="LiveId" clId="{C2792E8A-FC02-4EC2-9992-E25093E74B27}" dt="2021-09-19T21:57:50.301" v="3248" actId="5793"/>
          <ac:spMkLst>
            <pc:docMk/>
            <pc:sldMk cId="3161275241" sldId="269"/>
            <ac:spMk id="13" creationId="{3DBE75FC-F57D-4E57-A6D5-011BB56B3BBC}"/>
          </ac:spMkLst>
        </pc:spChg>
      </pc:sldChg>
      <pc:sldChg chg="addSp delSp modSp add mod delAnim modNotesTx">
        <pc:chgData name="Стрижак Никита" userId="ae09ebfbaee46b0e" providerId="LiveId" clId="{C2792E8A-FC02-4EC2-9992-E25093E74B27}" dt="2021-09-19T21:41:18.713" v="2713" actId="20577"/>
        <pc:sldMkLst>
          <pc:docMk/>
          <pc:sldMk cId="1228063832" sldId="270"/>
        </pc:sldMkLst>
        <pc:spChg chg="add del mod">
          <ac:chgData name="Стрижак Никита" userId="ae09ebfbaee46b0e" providerId="LiveId" clId="{C2792E8A-FC02-4EC2-9992-E25093E74B27}" dt="2021-09-19T17:01:44.204" v="285" actId="20577"/>
          <ac:spMkLst>
            <pc:docMk/>
            <pc:sldMk cId="1228063832" sldId="270"/>
            <ac:spMk id="2" creationId="{454ADECC-644B-4D62-A03E-DD44E9F167FC}"/>
          </ac:spMkLst>
        </pc:spChg>
        <pc:spChg chg="mod">
          <ac:chgData name="Стрижак Никита" userId="ae09ebfbaee46b0e" providerId="LiveId" clId="{C2792E8A-FC02-4EC2-9992-E25093E74B27}" dt="2021-09-19T21:41:18.713" v="2713" actId="20577"/>
          <ac:spMkLst>
            <pc:docMk/>
            <pc:sldMk cId="1228063832" sldId="270"/>
            <ac:spMk id="4" creationId="{68B9C0F4-CE78-4FCB-834D-24F9C5FDF201}"/>
          </ac:spMkLst>
        </pc:spChg>
        <pc:spChg chg="del">
          <ac:chgData name="Стрижак Никита" userId="ae09ebfbaee46b0e" providerId="LiveId" clId="{C2792E8A-FC02-4EC2-9992-E25093E74B27}" dt="2021-09-19T16:56:32.775" v="73" actId="478"/>
          <ac:spMkLst>
            <pc:docMk/>
            <pc:sldMk cId="1228063832" sldId="270"/>
            <ac:spMk id="8" creationId="{2D681472-3AD8-4279-B72C-D2FB1C04815E}"/>
          </ac:spMkLst>
        </pc:spChg>
        <pc:spChg chg="del mod">
          <ac:chgData name="Стрижак Никита" userId="ae09ebfbaee46b0e" providerId="LiveId" clId="{C2792E8A-FC02-4EC2-9992-E25093E74B27}" dt="2021-09-19T17:09:26.033" v="360" actId="478"/>
          <ac:spMkLst>
            <pc:docMk/>
            <pc:sldMk cId="1228063832" sldId="270"/>
            <ac:spMk id="13" creationId="{3DBE75FC-F57D-4E57-A6D5-011BB56B3BBC}"/>
          </ac:spMkLst>
        </pc:spChg>
      </pc:sldChg>
      <pc:sldChg chg="addSp delSp modSp add mod delAnim modAnim modNotesTx">
        <pc:chgData name="Стрижак Никита" userId="ae09ebfbaee46b0e" providerId="LiveId" clId="{C2792E8A-FC02-4EC2-9992-E25093E74B27}" dt="2021-09-19T17:59:40.366" v="885"/>
        <pc:sldMkLst>
          <pc:docMk/>
          <pc:sldMk cId="670956127" sldId="271"/>
        </pc:sldMkLst>
        <pc:spChg chg="mod">
          <ac:chgData name="Стрижак Никита" userId="ae09ebfbaee46b0e" providerId="LiveId" clId="{C2792E8A-FC02-4EC2-9992-E25093E74B27}" dt="2021-09-19T17:12:15.640" v="387" actId="20577"/>
          <ac:spMkLst>
            <pc:docMk/>
            <pc:sldMk cId="670956127" sldId="271"/>
            <ac:spMk id="2" creationId="{454ADECC-644B-4D62-A03E-DD44E9F167FC}"/>
          </ac:spMkLst>
        </pc:spChg>
        <pc:spChg chg="del">
          <ac:chgData name="Стрижак Никита" userId="ae09ebfbaee46b0e" providerId="LiveId" clId="{C2792E8A-FC02-4EC2-9992-E25093E74B27}" dt="2021-09-19T17:12:33.827" v="389" actId="478"/>
          <ac:spMkLst>
            <pc:docMk/>
            <pc:sldMk cId="670956127" sldId="271"/>
            <ac:spMk id="4" creationId="{68B9C0F4-CE78-4FCB-834D-24F9C5FDF201}"/>
          </ac:spMkLst>
        </pc:spChg>
        <pc:spChg chg="del">
          <ac:chgData name="Стрижак Никита" userId="ae09ebfbaee46b0e" providerId="LiveId" clId="{C2792E8A-FC02-4EC2-9992-E25093E74B27}" dt="2021-09-19T17:12:33.827" v="389" actId="478"/>
          <ac:spMkLst>
            <pc:docMk/>
            <pc:sldMk cId="670956127" sldId="271"/>
            <ac:spMk id="8" creationId="{2D681472-3AD8-4279-B72C-D2FB1C04815E}"/>
          </ac:spMkLst>
        </pc:spChg>
        <pc:spChg chg="add mod">
          <ac:chgData name="Стрижак Никита" userId="ae09ebfbaee46b0e" providerId="LiveId" clId="{C2792E8A-FC02-4EC2-9992-E25093E74B27}" dt="2021-09-19T17:58:42.631" v="801" actId="14100"/>
          <ac:spMkLst>
            <pc:docMk/>
            <pc:sldMk cId="670956127" sldId="271"/>
            <ac:spMk id="12" creationId="{809ACC48-BDA3-4B21-9BBA-D2279BC31E0F}"/>
          </ac:spMkLst>
        </pc:spChg>
        <pc:spChg chg="mod">
          <ac:chgData name="Стрижак Никита" userId="ae09ebfbaee46b0e" providerId="LiveId" clId="{C2792E8A-FC02-4EC2-9992-E25093E74B27}" dt="2021-09-19T17:58:37.884" v="799" actId="1076"/>
          <ac:spMkLst>
            <pc:docMk/>
            <pc:sldMk cId="670956127" sldId="271"/>
            <ac:spMk id="13" creationId="{3DBE75FC-F57D-4E57-A6D5-011BB56B3BBC}"/>
          </ac:spMkLst>
        </pc:spChg>
        <pc:spChg chg="add mod">
          <ac:chgData name="Стрижак Никита" userId="ae09ebfbaee46b0e" providerId="LiveId" clId="{C2792E8A-FC02-4EC2-9992-E25093E74B27}" dt="2021-09-19T17:59:29.210" v="883" actId="1076"/>
          <ac:spMkLst>
            <pc:docMk/>
            <pc:sldMk cId="670956127" sldId="271"/>
            <ac:spMk id="14" creationId="{AE4B3707-7A3A-4739-B719-6F9556620FAF}"/>
          </ac:spMkLst>
        </pc:spChg>
        <pc:picChg chg="add del mod">
          <ac:chgData name="Стрижак Никита" userId="ae09ebfbaee46b0e" providerId="LiveId" clId="{C2792E8A-FC02-4EC2-9992-E25093E74B27}" dt="2021-09-19T17:56:36.501" v="616" actId="22"/>
          <ac:picMkLst>
            <pc:docMk/>
            <pc:sldMk cId="670956127" sldId="271"/>
            <ac:picMk id="4" creationId="{AE465A54-CBB1-4246-9D27-EDFE6A338A1B}"/>
          </ac:picMkLst>
        </pc:picChg>
        <pc:picChg chg="add mod">
          <ac:chgData name="Стрижак Никита" userId="ae09ebfbaee46b0e" providerId="LiveId" clId="{C2792E8A-FC02-4EC2-9992-E25093E74B27}" dt="2021-09-19T17:58:35.466" v="798" actId="1076"/>
          <ac:picMkLst>
            <pc:docMk/>
            <pc:sldMk cId="670956127" sldId="271"/>
            <ac:picMk id="6" creationId="{46762DB6-B37A-442D-A063-9FC6D66227F8}"/>
          </ac:picMkLst>
        </pc:picChg>
      </pc:sldChg>
      <pc:sldChg chg="addSp delSp modSp new mod delAnim modAnim">
        <pc:chgData name="Стрижак Никита" userId="ae09ebfbaee46b0e" providerId="LiveId" clId="{C2792E8A-FC02-4EC2-9992-E25093E74B27}" dt="2021-09-19T21:39:31.798" v="2633" actId="14100"/>
        <pc:sldMkLst>
          <pc:docMk/>
          <pc:sldMk cId="2435582271" sldId="272"/>
        </pc:sldMkLst>
        <pc:spChg chg="add mod">
          <ac:chgData name="Стрижак Никита" userId="ae09ebfbaee46b0e" providerId="LiveId" clId="{C2792E8A-FC02-4EC2-9992-E25093E74B27}" dt="2021-09-19T21:39:31.798" v="2633" actId="14100"/>
          <ac:spMkLst>
            <pc:docMk/>
            <pc:sldMk cId="2435582271" sldId="272"/>
            <ac:spMk id="2" creationId="{06AE3947-216D-4CB6-B4B4-AC560AB4A1B6}"/>
          </ac:spMkLst>
        </pc:spChg>
        <pc:spChg chg="add del">
          <ac:chgData name="Стрижак Никита" userId="ae09ebfbaee46b0e" providerId="LiveId" clId="{C2792E8A-FC02-4EC2-9992-E25093E74B27}" dt="2021-09-19T18:08:04.062" v="887" actId="22"/>
          <ac:spMkLst>
            <pc:docMk/>
            <pc:sldMk cId="2435582271" sldId="272"/>
            <ac:spMk id="3" creationId="{C54A737A-EF7F-4778-B56B-14B78F0A6B9D}"/>
          </ac:spMkLst>
        </pc:spChg>
        <pc:spChg chg="add del mod">
          <ac:chgData name="Стрижак Никита" userId="ae09ebfbaee46b0e" providerId="LiveId" clId="{C2792E8A-FC02-4EC2-9992-E25093E74B27}" dt="2021-09-19T21:32:51.425" v="2578" actId="478"/>
          <ac:spMkLst>
            <pc:docMk/>
            <pc:sldMk cId="2435582271" sldId="272"/>
            <ac:spMk id="4" creationId="{419784BE-5E88-4F7E-899B-443C35A7C4B6}"/>
          </ac:spMkLst>
        </pc:spChg>
        <pc:spChg chg="add del">
          <ac:chgData name="Стрижак Никита" userId="ae09ebfbaee46b0e" providerId="LiveId" clId="{C2792E8A-FC02-4EC2-9992-E25093E74B27}" dt="2021-09-19T21:32:51.425" v="2578" actId="478"/>
          <ac:spMkLst>
            <pc:docMk/>
            <pc:sldMk cId="2435582271" sldId="272"/>
            <ac:spMk id="7" creationId="{2A3973BB-5493-4718-9653-A1CE23521552}"/>
          </ac:spMkLst>
        </pc:spChg>
        <pc:spChg chg="add del mod">
          <ac:chgData name="Стрижак Никита" userId="ae09ebfbaee46b0e" providerId="LiveId" clId="{C2792E8A-FC02-4EC2-9992-E25093E74B27}" dt="2021-09-19T21:39:04.639" v="2618" actId="478"/>
          <ac:spMkLst>
            <pc:docMk/>
            <pc:sldMk cId="2435582271" sldId="272"/>
            <ac:spMk id="8" creationId="{C6B6F5AE-0219-441B-8EDC-39B1D6E7FE9C}"/>
          </ac:spMkLst>
        </pc:spChg>
        <pc:picChg chg="add del mod">
          <ac:chgData name="Стрижак Никита" userId="ae09ebfbaee46b0e" providerId="LiveId" clId="{C2792E8A-FC02-4EC2-9992-E25093E74B27}" dt="2021-09-19T21:32:51.425" v="2578" actId="478"/>
          <ac:picMkLst>
            <pc:docMk/>
            <pc:sldMk cId="2435582271" sldId="272"/>
            <ac:picMk id="3" creationId="{4E0DC2C2-D002-4092-945B-9ECAB999A35B}"/>
          </ac:picMkLst>
        </pc:picChg>
        <pc:picChg chg="add del mod">
          <ac:chgData name="Стрижак Никита" userId="ae09ebfbaee46b0e" providerId="LiveId" clId="{C2792E8A-FC02-4EC2-9992-E25093E74B27}" dt="2021-09-19T21:32:51.425" v="2578" actId="478"/>
          <ac:picMkLst>
            <pc:docMk/>
            <pc:sldMk cId="2435582271" sldId="272"/>
            <ac:picMk id="6" creationId="{2F019F2D-A8DC-4C02-BDDB-2A96CEFD1746}"/>
          </ac:picMkLst>
        </pc:picChg>
        <pc:picChg chg="add del mod">
          <ac:chgData name="Стрижак Никита" userId="ae09ebfbaee46b0e" providerId="LiveId" clId="{C2792E8A-FC02-4EC2-9992-E25093E74B27}" dt="2021-09-19T21:38:09.298" v="2587" actId="22"/>
          <ac:picMkLst>
            <pc:docMk/>
            <pc:sldMk cId="2435582271" sldId="272"/>
            <ac:picMk id="10" creationId="{A1138BAE-72C3-4310-9512-57E55422EE6C}"/>
          </ac:picMkLst>
        </pc:picChg>
        <pc:picChg chg="add mod">
          <ac:chgData name="Стрижак Никита" userId="ae09ebfbaee46b0e" providerId="LiveId" clId="{C2792E8A-FC02-4EC2-9992-E25093E74B27}" dt="2021-09-19T21:38:40.779" v="2613" actId="1076"/>
          <ac:picMkLst>
            <pc:docMk/>
            <pc:sldMk cId="2435582271" sldId="272"/>
            <ac:picMk id="12" creationId="{9703D447-B526-4BD1-9C28-2AF3026D683F}"/>
          </ac:picMkLst>
        </pc:picChg>
        <pc:picChg chg="add mod">
          <ac:chgData name="Стрижак Никита" userId="ae09ebfbaee46b0e" providerId="LiveId" clId="{C2792E8A-FC02-4EC2-9992-E25093E74B27}" dt="2021-09-19T21:38:55.809" v="2616" actId="1076"/>
          <ac:picMkLst>
            <pc:docMk/>
            <pc:sldMk cId="2435582271" sldId="272"/>
            <ac:picMk id="14" creationId="{E97B276E-854E-4E77-9BF1-4A32FA1F1A65}"/>
          </ac:picMkLst>
        </pc:picChg>
      </pc:sldChg>
      <pc:sldChg chg="addSp delSp modSp add mod ord delAnim modAnim modNotesTx">
        <pc:chgData name="Стрижак Никита" userId="ae09ebfbaee46b0e" providerId="LiveId" clId="{C2792E8A-FC02-4EC2-9992-E25093E74B27}" dt="2021-09-19T19:52:37.461" v="1563" actId="20577"/>
        <pc:sldMkLst>
          <pc:docMk/>
          <pc:sldMk cId="31209322" sldId="273"/>
        </pc:sldMkLst>
        <pc:spChg chg="del">
          <ac:chgData name="Стрижак Никита" userId="ae09ebfbaee46b0e" providerId="LiveId" clId="{C2792E8A-FC02-4EC2-9992-E25093E74B27}" dt="2021-09-19T18:08:18.161" v="893" actId="478"/>
          <ac:spMkLst>
            <pc:docMk/>
            <pc:sldMk cId="31209322" sldId="273"/>
            <ac:spMk id="12" creationId="{809ACC48-BDA3-4B21-9BBA-D2279BC31E0F}"/>
          </ac:spMkLst>
        </pc:spChg>
        <pc:spChg chg="del">
          <ac:chgData name="Стрижак Никита" userId="ae09ebfbaee46b0e" providerId="LiveId" clId="{C2792E8A-FC02-4EC2-9992-E25093E74B27}" dt="2021-09-19T18:08:12.226" v="892" actId="478"/>
          <ac:spMkLst>
            <pc:docMk/>
            <pc:sldMk cId="31209322" sldId="273"/>
            <ac:spMk id="13" creationId="{3DBE75FC-F57D-4E57-A6D5-011BB56B3BBC}"/>
          </ac:spMkLst>
        </pc:spChg>
        <pc:spChg chg="del">
          <ac:chgData name="Стрижак Никита" userId="ae09ebfbaee46b0e" providerId="LiveId" clId="{C2792E8A-FC02-4EC2-9992-E25093E74B27}" dt="2021-09-19T18:08:18.161" v="893" actId="478"/>
          <ac:spMkLst>
            <pc:docMk/>
            <pc:sldMk cId="31209322" sldId="273"/>
            <ac:spMk id="14" creationId="{AE4B3707-7A3A-4739-B719-6F9556620FAF}"/>
          </ac:spMkLst>
        </pc:spChg>
        <pc:picChg chg="add mod">
          <ac:chgData name="Стрижак Никита" userId="ae09ebfbaee46b0e" providerId="LiveId" clId="{C2792E8A-FC02-4EC2-9992-E25093E74B27}" dt="2021-09-19T18:11:05.036" v="901" actId="1076"/>
          <ac:picMkLst>
            <pc:docMk/>
            <pc:sldMk cId="31209322" sldId="273"/>
            <ac:picMk id="4" creationId="{59CABBB0-68FB-41B0-9D63-48E54537E513}"/>
          </ac:picMkLst>
        </pc:picChg>
        <pc:picChg chg="del">
          <ac:chgData name="Стрижак Никита" userId="ae09ebfbaee46b0e" providerId="LiveId" clId="{C2792E8A-FC02-4EC2-9992-E25093E74B27}" dt="2021-09-19T18:08:09.691" v="891" actId="478"/>
          <ac:picMkLst>
            <pc:docMk/>
            <pc:sldMk cId="31209322" sldId="273"/>
            <ac:picMk id="6" creationId="{46762DB6-B37A-442D-A063-9FC6D66227F8}"/>
          </ac:picMkLst>
        </pc:picChg>
        <pc:picChg chg="add mod">
          <ac:chgData name="Стрижак Никита" userId="ae09ebfbaee46b0e" providerId="LiveId" clId="{C2792E8A-FC02-4EC2-9992-E25093E74B27}" dt="2021-09-19T18:11:02.581" v="900" actId="1076"/>
          <ac:picMkLst>
            <pc:docMk/>
            <pc:sldMk cId="31209322" sldId="273"/>
            <ac:picMk id="7" creationId="{602BEC44-964C-4411-A87B-4CE938DC762F}"/>
          </ac:picMkLst>
        </pc:picChg>
        <pc:picChg chg="add mod">
          <ac:chgData name="Стрижак Никита" userId="ae09ebfbaee46b0e" providerId="LiveId" clId="{C2792E8A-FC02-4EC2-9992-E25093E74B27}" dt="2021-09-19T18:12:05.854" v="905" actId="1076"/>
          <ac:picMkLst>
            <pc:docMk/>
            <pc:sldMk cId="31209322" sldId="273"/>
            <ac:picMk id="15" creationId="{05BF55B9-8B5A-416A-BDC4-DA9765E90765}"/>
          </ac:picMkLst>
        </pc:picChg>
        <pc:picChg chg="add del mod">
          <ac:chgData name="Стрижак Никита" userId="ae09ebfbaee46b0e" providerId="LiveId" clId="{C2792E8A-FC02-4EC2-9992-E25093E74B27}" dt="2021-09-19T18:13:02.892" v="914" actId="478"/>
          <ac:picMkLst>
            <pc:docMk/>
            <pc:sldMk cId="31209322" sldId="273"/>
            <ac:picMk id="17" creationId="{6C11E2E0-3DAD-4B83-B091-8E22CA6A2C22}"/>
          </ac:picMkLst>
        </pc:picChg>
        <pc:picChg chg="add mod">
          <ac:chgData name="Стрижак Никита" userId="ae09ebfbaee46b0e" providerId="LiveId" clId="{C2792E8A-FC02-4EC2-9992-E25093E74B27}" dt="2021-09-19T18:13:16.347" v="916" actId="1076"/>
          <ac:picMkLst>
            <pc:docMk/>
            <pc:sldMk cId="31209322" sldId="273"/>
            <ac:picMk id="19" creationId="{EF37ED63-1C87-4E54-BC67-D987D9646F0A}"/>
          </ac:picMkLst>
        </pc:picChg>
      </pc:sldChg>
      <pc:sldChg chg="addSp delSp modSp add mod ord delAnim modAnim modNotesTx">
        <pc:chgData name="Стрижак Никита" userId="ae09ebfbaee46b0e" providerId="LiveId" clId="{C2792E8A-FC02-4EC2-9992-E25093E74B27}" dt="2021-09-19T19:52:39.569" v="1564" actId="20577"/>
        <pc:sldMkLst>
          <pc:docMk/>
          <pc:sldMk cId="3895360792" sldId="274"/>
        </pc:sldMkLst>
        <pc:spChg chg="del">
          <ac:chgData name="Стрижак Никита" userId="ae09ebfbaee46b0e" providerId="LiveId" clId="{C2792E8A-FC02-4EC2-9992-E25093E74B27}" dt="2021-09-19T18:13:52.806" v="919" actId="478"/>
          <ac:spMkLst>
            <pc:docMk/>
            <pc:sldMk cId="3895360792" sldId="274"/>
            <ac:spMk id="12" creationId="{809ACC48-BDA3-4B21-9BBA-D2279BC31E0F}"/>
          </ac:spMkLst>
        </pc:spChg>
        <pc:spChg chg="mod">
          <ac:chgData name="Стрижак Никита" userId="ae09ebfbaee46b0e" providerId="LiveId" clId="{C2792E8A-FC02-4EC2-9992-E25093E74B27}" dt="2021-09-19T18:14:27.432" v="962" actId="1076"/>
          <ac:spMkLst>
            <pc:docMk/>
            <pc:sldMk cId="3895360792" sldId="274"/>
            <ac:spMk id="13" creationId="{3DBE75FC-F57D-4E57-A6D5-011BB56B3BBC}"/>
          </ac:spMkLst>
        </pc:spChg>
        <pc:spChg chg="del">
          <ac:chgData name="Стрижак Никита" userId="ae09ebfbaee46b0e" providerId="LiveId" clId="{C2792E8A-FC02-4EC2-9992-E25093E74B27}" dt="2021-09-19T18:13:52.806" v="919" actId="478"/>
          <ac:spMkLst>
            <pc:docMk/>
            <pc:sldMk cId="3895360792" sldId="274"/>
            <ac:spMk id="14" creationId="{AE4B3707-7A3A-4739-B719-6F9556620FAF}"/>
          </ac:spMkLst>
        </pc:spChg>
        <pc:picChg chg="add del mod">
          <ac:chgData name="Стрижак Никита" userId="ae09ebfbaee46b0e" providerId="LiveId" clId="{C2792E8A-FC02-4EC2-9992-E25093E74B27}" dt="2021-09-19T19:30:12.854" v="965" actId="478"/>
          <ac:picMkLst>
            <pc:docMk/>
            <pc:sldMk cId="3895360792" sldId="274"/>
            <ac:picMk id="4" creationId="{E8E56591-3C76-4BA4-A048-7C3BC0D1CF11}"/>
          </ac:picMkLst>
        </pc:picChg>
        <pc:picChg chg="del">
          <ac:chgData name="Стрижак Никита" userId="ae09ebfbaee46b0e" providerId="LiveId" clId="{C2792E8A-FC02-4EC2-9992-E25093E74B27}" dt="2021-09-19T18:13:49.904" v="918" actId="478"/>
          <ac:picMkLst>
            <pc:docMk/>
            <pc:sldMk cId="3895360792" sldId="274"/>
            <ac:picMk id="6" creationId="{46762DB6-B37A-442D-A063-9FC6D66227F8}"/>
          </ac:picMkLst>
        </pc:picChg>
        <pc:picChg chg="add mod">
          <ac:chgData name="Стрижак Никита" userId="ae09ebfbaee46b0e" providerId="LiveId" clId="{C2792E8A-FC02-4EC2-9992-E25093E74B27}" dt="2021-09-19T19:34:55.072" v="976" actId="1076"/>
          <ac:picMkLst>
            <pc:docMk/>
            <pc:sldMk cId="3895360792" sldId="274"/>
            <ac:picMk id="7" creationId="{86BE9485-42CA-40DD-BC4C-5C6AB47B37DD}"/>
          </ac:picMkLst>
        </pc:picChg>
        <pc:picChg chg="add del mod">
          <ac:chgData name="Стрижак Никита" userId="ae09ebfbaee46b0e" providerId="LiveId" clId="{C2792E8A-FC02-4EC2-9992-E25093E74B27}" dt="2021-09-19T19:31:12.918" v="971" actId="22"/>
          <ac:picMkLst>
            <pc:docMk/>
            <pc:sldMk cId="3895360792" sldId="274"/>
            <ac:picMk id="15" creationId="{70F74872-CFAF-4ABB-A5E4-1B2BFB6AE475}"/>
          </ac:picMkLst>
        </pc:picChg>
        <pc:picChg chg="add mod">
          <ac:chgData name="Стрижак Никита" userId="ae09ebfbaee46b0e" providerId="LiveId" clId="{C2792E8A-FC02-4EC2-9992-E25093E74B27}" dt="2021-09-19T19:31:25.940" v="973" actId="1076"/>
          <ac:picMkLst>
            <pc:docMk/>
            <pc:sldMk cId="3895360792" sldId="274"/>
            <ac:picMk id="17" creationId="{7A3CD737-6703-407B-AB21-6FBDD458401D}"/>
          </ac:picMkLst>
        </pc:picChg>
        <pc:picChg chg="add mod">
          <ac:chgData name="Стрижак Никита" userId="ae09ebfbaee46b0e" providerId="LiveId" clId="{C2792E8A-FC02-4EC2-9992-E25093E74B27}" dt="2021-09-19T19:35:01.243" v="979" actId="1076"/>
          <ac:picMkLst>
            <pc:docMk/>
            <pc:sldMk cId="3895360792" sldId="274"/>
            <ac:picMk id="19" creationId="{2AB59BAC-E4D4-4AA7-A4D7-2065861C3C1E}"/>
          </ac:picMkLst>
        </pc:picChg>
        <pc:picChg chg="add del">
          <ac:chgData name="Стрижак Никита" userId="ae09ebfbaee46b0e" providerId="LiveId" clId="{C2792E8A-FC02-4EC2-9992-E25093E74B27}" dt="2021-09-19T19:36:43.285" v="981" actId="22"/>
          <ac:picMkLst>
            <pc:docMk/>
            <pc:sldMk cId="3895360792" sldId="274"/>
            <ac:picMk id="21" creationId="{79C972B7-3989-4D7F-9ACD-2287D66DC568}"/>
          </ac:picMkLst>
        </pc:picChg>
      </pc:sldChg>
      <pc:sldChg chg="addSp delSp modSp add mod modAnim modNotesTx">
        <pc:chgData name="Стрижак Никита" userId="ae09ebfbaee46b0e" providerId="LiveId" clId="{C2792E8A-FC02-4EC2-9992-E25093E74B27}" dt="2021-09-19T19:52:41.072" v="1565" actId="20577"/>
        <pc:sldMkLst>
          <pc:docMk/>
          <pc:sldMk cId="3553321851" sldId="275"/>
        </pc:sldMkLst>
        <pc:spChg chg="add mod">
          <ac:chgData name="Стрижак Никита" userId="ae09ebfbaee46b0e" providerId="LiveId" clId="{C2792E8A-FC02-4EC2-9992-E25093E74B27}" dt="2021-09-19T19:41:26.415" v="1163" actId="1076"/>
          <ac:spMkLst>
            <pc:docMk/>
            <pc:sldMk cId="3553321851" sldId="275"/>
            <ac:spMk id="12" creationId="{7736C30A-0416-402F-94EC-9B0A4E5BFC94}"/>
          </ac:spMkLst>
        </pc:spChg>
        <pc:spChg chg="mod">
          <ac:chgData name="Стрижак Никита" userId="ae09ebfbaee46b0e" providerId="LiveId" clId="{C2792E8A-FC02-4EC2-9992-E25093E74B27}" dt="2021-09-19T19:42:51.520" v="1364" actId="20577"/>
          <ac:spMkLst>
            <pc:docMk/>
            <pc:sldMk cId="3553321851" sldId="275"/>
            <ac:spMk id="13" creationId="{3DBE75FC-F57D-4E57-A6D5-011BB56B3BBC}"/>
          </ac:spMkLst>
        </pc:spChg>
        <pc:spChg chg="add mod">
          <ac:chgData name="Стрижак Никита" userId="ae09ebfbaee46b0e" providerId="LiveId" clId="{C2792E8A-FC02-4EC2-9992-E25093E74B27}" dt="2021-09-19T19:43:01.844" v="1366" actId="1076"/>
          <ac:spMkLst>
            <pc:docMk/>
            <pc:sldMk cId="3553321851" sldId="275"/>
            <ac:spMk id="14" creationId="{F7BA1AF6-FA50-4E70-9346-51002D04E90E}"/>
          </ac:spMkLst>
        </pc:spChg>
        <pc:spChg chg="add mod">
          <ac:chgData name="Стрижак Никита" userId="ae09ebfbaee46b0e" providerId="LiveId" clId="{C2792E8A-FC02-4EC2-9992-E25093E74B27}" dt="2021-09-19T19:45:32.183" v="1557" actId="1076"/>
          <ac:spMkLst>
            <pc:docMk/>
            <pc:sldMk cId="3553321851" sldId="275"/>
            <ac:spMk id="15" creationId="{87D8FE56-3BBF-48FE-97F0-51B8A21A5CEB}"/>
          </ac:spMkLst>
        </pc:spChg>
        <pc:picChg chg="del">
          <ac:chgData name="Стрижак Никита" userId="ae09ebfbaee46b0e" providerId="LiveId" clId="{C2792E8A-FC02-4EC2-9992-E25093E74B27}" dt="2021-09-19T19:36:48.549" v="983" actId="478"/>
          <ac:picMkLst>
            <pc:docMk/>
            <pc:sldMk cId="3553321851" sldId="275"/>
            <ac:picMk id="7" creationId="{86BE9485-42CA-40DD-BC4C-5C6AB47B37DD}"/>
          </ac:picMkLst>
        </pc:picChg>
        <pc:picChg chg="del">
          <ac:chgData name="Стрижак Никита" userId="ae09ebfbaee46b0e" providerId="LiveId" clId="{C2792E8A-FC02-4EC2-9992-E25093E74B27}" dt="2021-09-19T19:36:48.549" v="983" actId="478"/>
          <ac:picMkLst>
            <pc:docMk/>
            <pc:sldMk cId="3553321851" sldId="275"/>
            <ac:picMk id="17" creationId="{7A3CD737-6703-407B-AB21-6FBDD458401D}"/>
          </ac:picMkLst>
        </pc:picChg>
        <pc:picChg chg="del">
          <ac:chgData name="Стрижак Никита" userId="ae09ebfbaee46b0e" providerId="LiveId" clId="{C2792E8A-FC02-4EC2-9992-E25093E74B27}" dt="2021-09-19T19:36:48.549" v="983" actId="478"/>
          <ac:picMkLst>
            <pc:docMk/>
            <pc:sldMk cId="3553321851" sldId="275"/>
            <ac:picMk id="19" creationId="{2AB59BAC-E4D4-4AA7-A4D7-2065861C3C1E}"/>
          </ac:picMkLst>
        </pc:picChg>
      </pc:sldChg>
      <pc:sldChg chg="addSp delSp modSp add mod delAnim modAnim">
        <pc:chgData name="Стрижак Никита" userId="ae09ebfbaee46b0e" providerId="LiveId" clId="{C2792E8A-FC02-4EC2-9992-E25093E74B27}" dt="2021-09-19T20:14:36.135" v="1594" actId="22"/>
        <pc:sldMkLst>
          <pc:docMk/>
          <pc:sldMk cId="4063711651" sldId="276"/>
        </pc:sldMkLst>
        <pc:spChg chg="mod">
          <ac:chgData name="Стрижак Никита" userId="ae09ebfbaee46b0e" providerId="LiveId" clId="{C2792E8A-FC02-4EC2-9992-E25093E74B27}" dt="2021-09-19T19:56:03.673" v="1577" actId="20577"/>
          <ac:spMkLst>
            <pc:docMk/>
            <pc:sldMk cId="4063711651" sldId="276"/>
            <ac:spMk id="2" creationId="{454ADECC-644B-4D62-A03E-DD44E9F167FC}"/>
          </ac:spMkLst>
        </pc:spChg>
        <pc:spChg chg="del">
          <ac:chgData name="Стрижак Никита" userId="ae09ebfbaee46b0e" providerId="LiveId" clId="{C2792E8A-FC02-4EC2-9992-E25093E74B27}" dt="2021-09-19T19:53:05.694" v="1567" actId="478"/>
          <ac:spMkLst>
            <pc:docMk/>
            <pc:sldMk cId="4063711651" sldId="276"/>
            <ac:spMk id="12" creationId="{7736C30A-0416-402F-94EC-9B0A4E5BFC94}"/>
          </ac:spMkLst>
        </pc:spChg>
        <pc:spChg chg="del mod">
          <ac:chgData name="Стрижак Никита" userId="ae09ebfbaee46b0e" providerId="LiveId" clId="{C2792E8A-FC02-4EC2-9992-E25093E74B27}" dt="2021-09-19T20:13:38.600" v="1584" actId="478"/>
          <ac:spMkLst>
            <pc:docMk/>
            <pc:sldMk cId="4063711651" sldId="276"/>
            <ac:spMk id="13" creationId="{3DBE75FC-F57D-4E57-A6D5-011BB56B3BBC}"/>
          </ac:spMkLst>
        </pc:spChg>
        <pc:spChg chg="del">
          <ac:chgData name="Стрижак Никита" userId="ae09ebfbaee46b0e" providerId="LiveId" clId="{C2792E8A-FC02-4EC2-9992-E25093E74B27}" dt="2021-09-19T19:53:05.694" v="1567" actId="478"/>
          <ac:spMkLst>
            <pc:docMk/>
            <pc:sldMk cId="4063711651" sldId="276"/>
            <ac:spMk id="14" creationId="{F7BA1AF6-FA50-4E70-9346-51002D04E90E}"/>
          </ac:spMkLst>
        </pc:spChg>
        <pc:spChg chg="del">
          <ac:chgData name="Стрижак Никита" userId="ae09ebfbaee46b0e" providerId="LiveId" clId="{C2792E8A-FC02-4EC2-9992-E25093E74B27}" dt="2021-09-19T19:53:05.694" v="1567" actId="478"/>
          <ac:spMkLst>
            <pc:docMk/>
            <pc:sldMk cId="4063711651" sldId="276"/>
            <ac:spMk id="15" creationId="{87D8FE56-3BBF-48FE-97F0-51B8A21A5CEB}"/>
          </ac:spMkLst>
        </pc:spChg>
        <pc:picChg chg="add del mod">
          <ac:chgData name="Стрижак Никита" userId="ae09ebfbaee46b0e" providerId="LiveId" clId="{C2792E8A-FC02-4EC2-9992-E25093E74B27}" dt="2021-09-19T20:05:43.061" v="1581" actId="478"/>
          <ac:picMkLst>
            <pc:docMk/>
            <pc:sldMk cId="4063711651" sldId="276"/>
            <ac:picMk id="4" creationId="{B9B62301-04FF-4E3C-A7CA-AEF67F64D1AA}"/>
          </ac:picMkLst>
        </pc:picChg>
        <pc:picChg chg="add mod">
          <ac:chgData name="Стрижак Никита" userId="ae09ebfbaee46b0e" providerId="LiveId" clId="{C2792E8A-FC02-4EC2-9992-E25093E74B27}" dt="2021-09-19T20:13:47.349" v="1587" actId="1076"/>
          <ac:picMkLst>
            <pc:docMk/>
            <pc:sldMk cId="4063711651" sldId="276"/>
            <ac:picMk id="6" creationId="{5B2768DC-62B0-4D42-ABCA-22BB8721564D}"/>
          </ac:picMkLst>
        </pc:picChg>
        <pc:picChg chg="add mod">
          <ac:chgData name="Стрижак Никита" userId="ae09ebfbaee46b0e" providerId="LiveId" clId="{C2792E8A-FC02-4EC2-9992-E25093E74B27}" dt="2021-09-19T20:13:58.029" v="1589" actId="14100"/>
          <ac:picMkLst>
            <pc:docMk/>
            <pc:sldMk cId="4063711651" sldId="276"/>
            <ac:picMk id="8" creationId="{B2E97A30-9EB6-4677-8ABF-57FF906CA936}"/>
          </ac:picMkLst>
        </pc:picChg>
        <pc:picChg chg="add del">
          <ac:chgData name="Стрижак Никита" userId="ae09ebfbaee46b0e" providerId="LiveId" clId="{C2792E8A-FC02-4EC2-9992-E25093E74B27}" dt="2021-09-19T20:14:34.309" v="1592" actId="22"/>
          <ac:picMkLst>
            <pc:docMk/>
            <pc:sldMk cId="4063711651" sldId="276"/>
            <ac:picMk id="17" creationId="{0BD76D77-0B43-4C83-864F-EBFE00F9A285}"/>
          </ac:picMkLst>
        </pc:picChg>
        <pc:picChg chg="add del">
          <ac:chgData name="Стрижак Никита" userId="ae09ebfbaee46b0e" providerId="LiveId" clId="{C2792E8A-FC02-4EC2-9992-E25093E74B27}" dt="2021-09-19T20:14:36.135" v="1594" actId="22"/>
          <ac:picMkLst>
            <pc:docMk/>
            <pc:sldMk cId="4063711651" sldId="276"/>
            <ac:picMk id="19" creationId="{85A849A2-E2AB-4076-A045-55C47D362627}"/>
          </ac:picMkLst>
        </pc:picChg>
      </pc:sldChg>
      <pc:sldChg chg="addSp delSp modSp add mod delAnim modAnim">
        <pc:chgData name="Стрижак Никита" userId="ae09ebfbaee46b0e" providerId="LiveId" clId="{C2792E8A-FC02-4EC2-9992-E25093E74B27}" dt="2021-09-19T20:26:27.785" v="1615"/>
        <pc:sldMkLst>
          <pc:docMk/>
          <pc:sldMk cId="2441306675" sldId="277"/>
        </pc:sldMkLst>
        <pc:spChg chg="add">
          <ac:chgData name="Стрижак Никита" userId="ae09ebfbaee46b0e" providerId="LiveId" clId="{C2792E8A-FC02-4EC2-9992-E25093E74B27}" dt="2021-09-19T20:19:10.879" v="1606" actId="11529"/>
          <ac:spMkLst>
            <pc:docMk/>
            <pc:sldMk cId="2441306675" sldId="277"/>
            <ac:spMk id="12" creationId="{34E62192-4057-4D5C-93F3-2659EE652A0E}"/>
          </ac:spMkLst>
        </pc:spChg>
        <pc:picChg chg="add mod">
          <ac:chgData name="Стрижак Никита" userId="ae09ebfbaee46b0e" providerId="LiveId" clId="{C2792E8A-FC02-4EC2-9992-E25093E74B27}" dt="2021-09-19T20:15:13.586" v="1601" actId="1076"/>
          <ac:picMkLst>
            <pc:docMk/>
            <pc:sldMk cId="2441306675" sldId="277"/>
            <ac:picMk id="4" creationId="{79E41EC2-8A02-405D-8156-F36D92EE2010}"/>
          </ac:picMkLst>
        </pc:picChg>
        <pc:picChg chg="del">
          <ac:chgData name="Стрижак Никита" userId="ae09ebfbaee46b0e" providerId="LiveId" clId="{C2792E8A-FC02-4EC2-9992-E25093E74B27}" dt="2021-09-19T20:14:41.943" v="1596" actId="478"/>
          <ac:picMkLst>
            <pc:docMk/>
            <pc:sldMk cId="2441306675" sldId="277"/>
            <ac:picMk id="6" creationId="{5B2768DC-62B0-4D42-ABCA-22BB8721564D}"/>
          </ac:picMkLst>
        </pc:picChg>
        <pc:picChg chg="add mod">
          <ac:chgData name="Стрижак Никита" userId="ae09ebfbaee46b0e" providerId="LiveId" clId="{C2792E8A-FC02-4EC2-9992-E25093E74B27}" dt="2021-09-19T20:26:11.421" v="1612" actId="1076"/>
          <ac:picMkLst>
            <pc:docMk/>
            <pc:sldMk cId="2441306675" sldId="277"/>
            <ac:picMk id="7" creationId="{2A32A9E7-4E74-4167-B7E4-A80A5D334FDA}"/>
          </ac:picMkLst>
        </pc:picChg>
        <pc:picChg chg="del">
          <ac:chgData name="Стрижак Никита" userId="ae09ebfbaee46b0e" providerId="LiveId" clId="{C2792E8A-FC02-4EC2-9992-E25093E74B27}" dt="2021-09-19T20:14:42.574" v="1597" actId="478"/>
          <ac:picMkLst>
            <pc:docMk/>
            <pc:sldMk cId="2441306675" sldId="277"/>
            <ac:picMk id="8" creationId="{B2E97A30-9EB6-4677-8ABF-57FF906CA936}"/>
          </ac:picMkLst>
        </pc:picChg>
        <pc:picChg chg="add del mod">
          <ac:chgData name="Стрижак Никита" userId="ae09ebfbaee46b0e" providerId="LiveId" clId="{C2792E8A-FC02-4EC2-9992-E25093E74B27}" dt="2021-09-19T20:25:50.724" v="1609" actId="478"/>
          <ac:picMkLst>
            <pc:docMk/>
            <pc:sldMk cId="2441306675" sldId="277"/>
            <ac:picMk id="14" creationId="{BC1FEBCD-ABC2-4019-B946-63C962962395}"/>
          </ac:picMkLst>
        </pc:picChg>
        <pc:picChg chg="add mod">
          <ac:chgData name="Стрижак Никита" userId="ae09ebfbaee46b0e" providerId="LiveId" clId="{C2792E8A-FC02-4EC2-9992-E25093E74B27}" dt="2021-09-19T20:26:18.159" v="1614" actId="1076"/>
          <ac:picMkLst>
            <pc:docMk/>
            <pc:sldMk cId="2441306675" sldId="277"/>
            <ac:picMk id="16" creationId="{DE5C5874-21BC-4E8F-ACA3-713E0AAB5C92}"/>
          </ac:picMkLst>
        </pc:picChg>
      </pc:sldChg>
      <pc:sldChg chg="addSp delSp modSp add del mod modAnim modNotesTx">
        <pc:chgData name="Стрижак Никита" userId="ae09ebfbaee46b0e" providerId="LiveId" clId="{C2792E8A-FC02-4EC2-9992-E25093E74B27}" dt="2021-09-19T21:54:15.013" v="3246" actId="47"/>
        <pc:sldMkLst>
          <pc:docMk/>
          <pc:sldMk cId="688024675" sldId="278"/>
        </pc:sldMkLst>
        <pc:spChg chg="mod">
          <ac:chgData name="Стрижак Никита" userId="ae09ebfbaee46b0e" providerId="LiveId" clId="{C2792E8A-FC02-4EC2-9992-E25093E74B27}" dt="2021-09-19T20:31:59.017" v="1633" actId="20577"/>
          <ac:spMkLst>
            <pc:docMk/>
            <pc:sldMk cId="688024675" sldId="278"/>
            <ac:spMk id="2" creationId="{454ADECC-644B-4D62-A03E-DD44E9F167FC}"/>
          </ac:spMkLst>
        </pc:spChg>
        <pc:spChg chg="mod">
          <ac:chgData name="Стрижак Никита" userId="ae09ebfbaee46b0e" providerId="LiveId" clId="{C2792E8A-FC02-4EC2-9992-E25093E74B27}" dt="2021-09-19T20:41:25.442" v="1718" actId="1076"/>
          <ac:spMkLst>
            <pc:docMk/>
            <pc:sldMk cId="688024675" sldId="278"/>
            <ac:spMk id="4" creationId="{68B9C0F4-CE78-4FCB-834D-24F9C5FDF201}"/>
          </ac:spMkLst>
        </pc:spChg>
        <pc:spChg chg="add del">
          <ac:chgData name="Стрижак Никита" userId="ae09ebfbaee46b0e" providerId="LiveId" clId="{C2792E8A-FC02-4EC2-9992-E25093E74B27}" dt="2021-09-19T20:40:25.271" v="1708" actId="11529"/>
          <ac:spMkLst>
            <pc:docMk/>
            <pc:sldMk cId="688024675" sldId="278"/>
            <ac:spMk id="22" creationId="{48583AEB-D15D-470A-900F-93A8FE2FC14E}"/>
          </ac:spMkLst>
        </pc:spChg>
        <pc:spChg chg="add">
          <ac:chgData name="Стрижак Никита" userId="ae09ebfbaee46b0e" providerId="LiveId" clId="{C2792E8A-FC02-4EC2-9992-E25093E74B27}" dt="2021-09-19T20:41:47.124" v="1721" actId="11529"/>
          <ac:spMkLst>
            <pc:docMk/>
            <pc:sldMk cId="688024675" sldId="278"/>
            <ac:spMk id="27" creationId="{9FBCEFCF-9B53-4D7C-A728-A3AE54FD2E5D}"/>
          </ac:spMkLst>
        </pc:spChg>
        <pc:spChg chg="add mod">
          <ac:chgData name="Стрижак Никита" userId="ae09ebfbaee46b0e" providerId="LiveId" clId="{C2792E8A-FC02-4EC2-9992-E25093E74B27}" dt="2021-09-19T20:42:22.130" v="1759" actId="20577"/>
          <ac:spMkLst>
            <pc:docMk/>
            <pc:sldMk cId="688024675" sldId="278"/>
            <ac:spMk id="28" creationId="{2EDB5549-44CD-4416-B3BA-6D0FC6F380C0}"/>
          </ac:spMkLst>
        </pc:spChg>
        <pc:picChg chg="add mod">
          <ac:chgData name="Стрижак Никита" userId="ae09ebfbaee46b0e" providerId="LiveId" clId="{C2792E8A-FC02-4EC2-9992-E25093E74B27}" dt="2021-09-19T20:34:26.146" v="1681" actId="14100"/>
          <ac:picMkLst>
            <pc:docMk/>
            <pc:sldMk cId="688024675" sldId="278"/>
            <ac:picMk id="5" creationId="{BB3DEE66-07E4-44E7-80BA-88862B5DB18C}"/>
          </ac:picMkLst>
        </pc:picChg>
        <pc:picChg chg="add mod">
          <ac:chgData name="Стрижак Никита" userId="ae09ebfbaee46b0e" providerId="LiveId" clId="{C2792E8A-FC02-4EC2-9992-E25093E74B27}" dt="2021-09-19T20:36:41.981" v="1684" actId="14100"/>
          <ac:picMkLst>
            <pc:docMk/>
            <pc:sldMk cId="688024675" sldId="278"/>
            <ac:picMk id="7" creationId="{D9C0F44B-BCFF-43EC-9CF4-C4A0EF3C1361}"/>
          </ac:picMkLst>
        </pc:picChg>
        <pc:picChg chg="add del mod">
          <ac:chgData name="Стрижак Никита" userId="ae09ebfbaee46b0e" providerId="LiveId" clId="{C2792E8A-FC02-4EC2-9992-E25093E74B27}" dt="2021-09-19T20:39:30.932" v="1700" actId="478"/>
          <ac:picMkLst>
            <pc:docMk/>
            <pc:sldMk cId="688024675" sldId="278"/>
            <ac:picMk id="12" creationId="{1762D8CC-D893-4E10-80B3-9414C63833A1}"/>
          </ac:picMkLst>
        </pc:picChg>
        <pc:picChg chg="add mod">
          <ac:chgData name="Стрижак Никита" userId="ae09ebfbaee46b0e" providerId="LiveId" clId="{C2792E8A-FC02-4EC2-9992-E25093E74B27}" dt="2021-09-19T20:38:25.579" v="1691" actId="14100"/>
          <ac:picMkLst>
            <pc:docMk/>
            <pc:sldMk cId="688024675" sldId="278"/>
            <ac:picMk id="14" creationId="{72460AE3-CC75-4424-965F-CD6F36529620}"/>
          </ac:picMkLst>
        </pc:picChg>
        <pc:picChg chg="add mod">
          <ac:chgData name="Стрижак Никита" userId="ae09ebfbaee46b0e" providerId="LiveId" clId="{C2792E8A-FC02-4EC2-9992-E25093E74B27}" dt="2021-09-19T20:41:27.402" v="1719" actId="1076"/>
          <ac:picMkLst>
            <pc:docMk/>
            <pc:sldMk cId="688024675" sldId="278"/>
            <ac:picMk id="16" creationId="{8CCE6F48-E62B-4EA2-8C17-A469DA75DC94}"/>
          </ac:picMkLst>
        </pc:picChg>
        <pc:picChg chg="add mod">
          <ac:chgData name="Стрижак Никита" userId="ae09ebfbaee46b0e" providerId="LiveId" clId="{C2792E8A-FC02-4EC2-9992-E25093E74B27}" dt="2021-09-19T20:41:30.515" v="1720" actId="1076"/>
          <ac:picMkLst>
            <pc:docMk/>
            <pc:sldMk cId="688024675" sldId="278"/>
            <ac:picMk id="17" creationId="{412AABAD-289E-4E10-ADD7-D7659F16415A}"/>
          </ac:picMkLst>
        </pc:picChg>
        <pc:picChg chg="add mod">
          <ac:chgData name="Стрижак Никита" userId="ae09ebfbaee46b0e" providerId="LiveId" clId="{C2792E8A-FC02-4EC2-9992-E25093E74B27}" dt="2021-09-19T20:39:56.906" v="1704" actId="1076"/>
          <ac:picMkLst>
            <pc:docMk/>
            <pc:sldMk cId="688024675" sldId="278"/>
            <ac:picMk id="19" creationId="{1412E650-75A0-4ABC-93B6-3B3386083723}"/>
          </ac:picMkLst>
        </pc:picChg>
        <pc:cxnChg chg="add del">
          <ac:chgData name="Стрижак Никита" userId="ae09ebfbaee46b0e" providerId="LiveId" clId="{C2792E8A-FC02-4EC2-9992-E25093E74B27}" dt="2021-09-19T20:40:15.915" v="1706" actId="11529"/>
          <ac:cxnSpMkLst>
            <pc:docMk/>
            <pc:sldMk cId="688024675" sldId="278"/>
            <ac:cxnSpMk id="21" creationId="{0148F586-2D4C-4076-99AE-1185770F8FBD}"/>
          </ac:cxnSpMkLst>
        </pc:cxnChg>
        <pc:cxnChg chg="add mod">
          <ac:chgData name="Стрижак Никита" userId="ae09ebfbaee46b0e" providerId="LiveId" clId="{C2792E8A-FC02-4EC2-9992-E25093E74B27}" dt="2021-09-19T20:40:56.206" v="1712" actId="13822"/>
          <ac:cxnSpMkLst>
            <pc:docMk/>
            <pc:sldMk cId="688024675" sldId="278"/>
            <ac:cxnSpMk id="24" creationId="{80F79953-42C4-4319-808C-94F656E204B0}"/>
          </ac:cxnSpMkLst>
        </pc:cxnChg>
        <pc:cxnChg chg="add del">
          <ac:chgData name="Стрижак Никита" userId="ae09ebfbaee46b0e" providerId="LiveId" clId="{C2792E8A-FC02-4EC2-9992-E25093E74B27}" dt="2021-09-19T20:41:00.556" v="1714" actId="11529"/>
          <ac:cxnSpMkLst>
            <pc:docMk/>
            <pc:sldMk cId="688024675" sldId="278"/>
            <ac:cxnSpMk id="26" creationId="{94984CA4-0E22-4CA5-8D86-1FC902245895}"/>
          </ac:cxnSpMkLst>
        </pc:cxnChg>
      </pc:sldChg>
      <pc:sldChg chg="addSp modSp add mod modAnim modNotesTx">
        <pc:chgData name="Стрижак Никита" userId="ae09ebfbaee46b0e" providerId="LiveId" clId="{C2792E8A-FC02-4EC2-9992-E25093E74B27}" dt="2021-09-19T21:04:17.660" v="2355" actId="20577"/>
        <pc:sldMkLst>
          <pc:docMk/>
          <pc:sldMk cId="904296422" sldId="279"/>
        </pc:sldMkLst>
        <pc:spChg chg="add mod">
          <ac:chgData name="Стрижак Никита" userId="ae09ebfbaee46b0e" providerId="LiveId" clId="{C2792E8A-FC02-4EC2-9992-E25093E74B27}" dt="2021-09-19T20:44:41.109" v="1893" actId="20577"/>
          <ac:spMkLst>
            <pc:docMk/>
            <pc:sldMk cId="904296422" sldId="279"/>
            <ac:spMk id="18" creationId="{1C31D2C6-C440-4E1B-99F8-50FCC0A65788}"/>
          </ac:spMkLst>
        </pc:spChg>
        <pc:spChg chg="mod">
          <ac:chgData name="Стрижак Никита" userId="ae09ebfbaee46b0e" providerId="LiveId" clId="{C2792E8A-FC02-4EC2-9992-E25093E74B27}" dt="2021-09-19T20:43:39.996" v="1762" actId="1076"/>
          <ac:spMkLst>
            <pc:docMk/>
            <pc:sldMk cId="904296422" sldId="279"/>
            <ac:spMk id="28" creationId="{2EDB5549-44CD-4416-B3BA-6D0FC6F380C0}"/>
          </ac:spMkLst>
        </pc:spChg>
      </pc:sldChg>
      <pc:sldChg chg="addSp delSp modSp add mod delAnim modAnim modNotesTx">
        <pc:chgData name="Стрижак Никита" userId="ae09ebfbaee46b0e" providerId="LiveId" clId="{C2792E8A-FC02-4EC2-9992-E25093E74B27}" dt="2021-09-19T21:04:15.454" v="2354" actId="20577"/>
        <pc:sldMkLst>
          <pc:docMk/>
          <pc:sldMk cId="1784991923" sldId="280"/>
        </pc:sldMkLst>
        <pc:spChg chg="del">
          <ac:chgData name="Стрижак Никита" userId="ae09ebfbaee46b0e" providerId="LiveId" clId="{C2792E8A-FC02-4EC2-9992-E25093E74B27}" dt="2021-09-19T20:45:00.793" v="1895" actId="478"/>
          <ac:spMkLst>
            <pc:docMk/>
            <pc:sldMk cId="1784991923" sldId="280"/>
            <ac:spMk id="4" creationId="{68B9C0F4-CE78-4FCB-834D-24F9C5FDF201}"/>
          </ac:spMkLst>
        </pc:spChg>
        <pc:spChg chg="mod">
          <ac:chgData name="Стрижак Никита" userId="ae09ebfbaee46b0e" providerId="LiveId" clId="{C2792E8A-FC02-4EC2-9992-E25093E74B27}" dt="2021-09-19T20:45:24.120" v="1932" actId="207"/>
          <ac:spMkLst>
            <pc:docMk/>
            <pc:sldMk cId="1784991923" sldId="280"/>
            <ac:spMk id="18" creationId="{1C31D2C6-C440-4E1B-99F8-50FCC0A65788}"/>
          </ac:spMkLst>
        </pc:spChg>
        <pc:spChg chg="add del mod">
          <ac:chgData name="Стрижак Никита" userId="ae09ebfbaee46b0e" providerId="LiveId" clId="{C2792E8A-FC02-4EC2-9992-E25093E74B27}" dt="2021-09-19T20:54:19.744" v="2025" actId="478"/>
          <ac:spMkLst>
            <pc:docMk/>
            <pc:sldMk cId="1784991923" sldId="280"/>
            <ac:spMk id="23" creationId="{89EDBD43-CF9B-4F7A-B19D-6EDB831A9067}"/>
          </ac:spMkLst>
        </pc:spChg>
        <pc:spChg chg="del">
          <ac:chgData name="Стрижак Никита" userId="ae09ebfbaee46b0e" providerId="LiveId" clId="{C2792E8A-FC02-4EC2-9992-E25093E74B27}" dt="2021-09-19T20:45:00.793" v="1895" actId="478"/>
          <ac:spMkLst>
            <pc:docMk/>
            <pc:sldMk cId="1784991923" sldId="280"/>
            <ac:spMk id="27" creationId="{9FBCEFCF-9B53-4D7C-A728-A3AE54FD2E5D}"/>
          </ac:spMkLst>
        </pc:spChg>
        <pc:spChg chg="del">
          <ac:chgData name="Стрижак Никита" userId="ae09ebfbaee46b0e" providerId="LiveId" clId="{C2792E8A-FC02-4EC2-9992-E25093E74B27}" dt="2021-09-19T20:45:02.248" v="1896" actId="478"/>
          <ac:spMkLst>
            <pc:docMk/>
            <pc:sldMk cId="1784991923" sldId="280"/>
            <ac:spMk id="28" creationId="{2EDB5549-44CD-4416-B3BA-6D0FC6F380C0}"/>
          </ac:spMkLst>
        </pc:spChg>
        <pc:grpChg chg="add mod">
          <ac:chgData name="Стрижак Никита" userId="ae09ebfbaee46b0e" providerId="LiveId" clId="{C2792E8A-FC02-4EC2-9992-E25093E74B27}" dt="2021-09-19T20:56:00.611" v="2038" actId="1076"/>
          <ac:grpSpMkLst>
            <pc:docMk/>
            <pc:sldMk cId="1784991923" sldId="280"/>
            <ac:grpSpMk id="20" creationId="{058D86FC-299A-43B4-B685-54F86F1DBF2E}"/>
          </ac:grpSpMkLst>
        </pc:grpChg>
        <pc:picChg chg="del">
          <ac:chgData name="Стрижак Никита" userId="ae09ebfbaee46b0e" providerId="LiveId" clId="{C2792E8A-FC02-4EC2-9992-E25093E74B27}" dt="2021-09-19T20:45:00.793" v="1895" actId="478"/>
          <ac:picMkLst>
            <pc:docMk/>
            <pc:sldMk cId="1784991923" sldId="280"/>
            <ac:picMk id="5" creationId="{BB3DEE66-07E4-44E7-80BA-88862B5DB18C}"/>
          </ac:picMkLst>
        </pc:picChg>
        <pc:picChg chg="add mod">
          <ac:chgData name="Стрижак Никита" userId="ae09ebfbaee46b0e" providerId="LiveId" clId="{C2792E8A-FC02-4EC2-9992-E25093E74B27}" dt="2021-09-19T20:54:21.282" v="2026" actId="1076"/>
          <ac:picMkLst>
            <pc:docMk/>
            <pc:sldMk cId="1784991923" sldId="280"/>
            <ac:picMk id="6" creationId="{DCF7C98B-47D2-42B9-B9B2-F6E3D113BCD3}"/>
          </ac:picMkLst>
        </pc:picChg>
        <pc:picChg chg="del">
          <ac:chgData name="Стрижак Никита" userId="ae09ebfbaee46b0e" providerId="LiveId" clId="{C2792E8A-FC02-4EC2-9992-E25093E74B27}" dt="2021-09-19T20:45:00.793" v="1895" actId="478"/>
          <ac:picMkLst>
            <pc:docMk/>
            <pc:sldMk cId="1784991923" sldId="280"/>
            <ac:picMk id="7" creationId="{D9C0F44B-BCFF-43EC-9CF4-C4A0EF3C1361}"/>
          </ac:picMkLst>
        </pc:picChg>
        <pc:picChg chg="add mod">
          <ac:chgData name="Стрижак Никита" userId="ae09ebfbaee46b0e" providerId="LiveId" clId="{C2792E8A-FC02-4EC2-9992-E25093E74B27}" dt="2021-09-19T20:54:26.189" v="2028" actId="164"/>
          <ac:picMkLst>
            <pc:docMk/>
            <pc:sldMk cId="1784991923" sldId="280"/>
            <ac:picMk id="12" creationId="{EFA86774-661C-4453-9865-0577CB36DF47}"/>
          </ac:picMkLst>
        </pc:picChg>
        <pc:picChg chg="del">
          <ac:chgData name="Стрижак Никита" userId="ae09ebfbaee46b0e" providerId="LiveId" clId="{C2792E8A-FC02-4EC2-9992-E25093E74B27}" dt="2021-09-19T20:45:00.793" v="1895" actId="478"/>
          <ac:picMkLst>
            <pc:docMk/>
            <pc:sldMk cId="1784991923" sldId="280"/>
            <ac:picMk id="14" creationId="{72460AE3-CC75-4424-965F-CD6F36529620}"/>
          </ac:picMkLst>
        </pc:picChg>
        <pc:picChg chg="add mod">
          <ac:chgData name="Стрижак Никита" userId="ae09ebfbaee46b0e" providerId="LiveId" clId="{C2792E8A-FC02-4EC2-9992-E25093E74B27}" dt="2021-09-19T20:54:26.189" v="2028" actId="164"/>
          <ac:picMkLst>
            <pc:docMk/>
            <pc:sldMk cId="1784991923" sldId="280"/>
            <ac:picMk id="15" creationId="{9D2EB9F1-D041-4632-B054-477A59999F1D}"/>
          </ac:picMkLst>
        </pc:picChg>
        <pc:picChg chg="del">
          <ac:chgData name="Стрижак Никита" userId="ae09ebfbaee46b0e" providerId="LiveId" clId="{C2792E8A-FC02-4EC2-9992-E25093E74B27}" dt="2021-09-19T20:45:00.793" v="1895" actId="478"/>
          <ac:picMkLst>
            <pc:docMk/>
            <pc:sldMk cId="1784991923" sldId="280"/>
            <ac:picMk id="16" creationId="{8CCE6F48-E62B-4EA2-8C17-A469DA75DC94}"/>
          </ac:picMkLst>
        </pc:picChg>
        <pc:picChg chg="del">
          <ac:chgData name="Стрижак Никита" userId="ae09ebfbaee46b0e" providerId="LiveId" clId="{C2792E8A-FC02-4EC2-9992-E25093E74B27}" dt="2021-09-19T20:45:00.793" v="1895" actId="478"/>
          <ac:picMkLst>
            <pc:docMk/>
            <pc:sldMk cId="1784991923" sldId="280"/>
            <ac:picMk id="17" creationId="{412AABAD-289E-4E10-ADD7-D7659F16415A}"/>
          </ac:picMkLst>
        </pc:picChg>
        <pc:picChg chg="del">
          <ac:chgData name="Стрижак Никита" userId="ae09ebfbaee46b0e" providerId="LiveId" clId="{C2792E8A-FC02-4EC2-9992-E25093E74B27}" dt="2021-09-19T20:45:00.793" v="1895" actId="478"/>
          <ac:picMkLst>
            <pc:docMk/>
            <pc:sldMk cId="1784991923" sldId="280"/>
            <ac:picMk id="19" creationId="{1412E650-75A0-4ABC-93B6-3B3386083723}"/>
          </ac:picMkLst>
        </pc:picChg>
        <pc:picChg chg="add mod">
          <ac:chgData name="Стрижак Никита" userId="ae09ebfbaee46b0e" providerId="LiveId" clId="{C2792E8A-FC02-4EC2-9992-E25093E74B27}" dt="2021-09-19T20:59:11.534" v="2042" actId="1076"/>
          <ac:picMkLst>
            <pc:docMk/>
            <pc:sldMk cId="1784991923" sldId="280"/>
            <ac:picMk id="22" creationId="{3A5359CB-DF91-4E9F-B8B4-F201AD199404}"/>
          </ac:picMkLst>
        </pc:picChg>
        <pc:picChg chg="add del mod">
          <ac:chgData name="Стрижак Никита" userId="ae09ebfbaee46b0e" providerId="LiveId" clId="{C2792E8A-FC02-4EC2-9992-E25093E74B27}" dt="2021-09-19T20:55:41.353" v="2034" actId="478"/>
          <ac:picMkLst>
            <pc:docMk/>
            <pc:sldMk cId="1784991923" sldId="280"/>
            <ac:picMk id="1026" creationId="{DFE806E7-8210-4D02-8D00-ECBD6D468A37}"/>
          </ac:picMkLst>
        </pc:picChg>
        <pc:cxnChg chg="del">
          <ac:chgData name="Стрижак Никита" userId="ae09ebfbaee46b0e" providerId="LiveId" clId="{C2792E8A-FC02-4EC2-9992-E25093E74B27}" dt="2021-09-19T20:45:00.793" v="1895" actId="478"/>
          <ac:cxnSpMkLst>
            <pc:docMk/>
            <pc:sldMk cId="1784991923" sldId="280"/>
            <ac:cxnSpMk id="24" creationId="{80F79953-42C4-4319-808C-94F656E204B0}"/>
          </ac:cxnSpMkLst>
        </pc:cxnChg>
      </pc:sldChg>
      <pc:sldChg chg="delSp modSp add mod delAnim modNotesTx">
        <pc:chgData name="Стрижак Никита" userId="ae09ebfbaee46b0e" providerId="LiveId" clId="{C2792E8A-FC02-4EC2-9992-E25093E74B27}" dt="2021-09-19T21:04:13.180" v="2353" actId="20577"/>
        <pc:sldMkLst>
          <pc:docMk/>
          <pc:sldMk cId="1788007452" sldId="281"/>
        </pc:sldMkLst>
        <pc:spChg chg="mod">
          <ac:chgData name="Стрижак Никита" userId="ae09ebfbaee46b0e" providerId="LiveId" clId="{C2792E8A-FC02-4EC2-9992-E25093E74B27}" dt="2021-09-19T21:03:39.088" v="2352" actId="20577"/>
          <ac:spMkLst>
            <pc:docMk/>
            <pc:sldMk cId="1788007452" sldId="281"/>
            <ac:spMk id="18" creationId="{1C31D2C6-C440-4E1B-99F8-50FCC0A65788}"/>
          </ac:spMkLst>
        </pc:spChg>
        <pc:grpChg chg="del">
          <ac:chgData name="Стрижак Никита" userId="ae09ebfbaee46b0e" providerId="LiveId" clId="{C2792E8A-FC02-4EC2-9992-E25093E74B27}" dt="2021-09-19T21:00:28.060" v="2044" actId="478"/>
          <ac:grpSpMkLst>
            <pc:docMk/>
            <pc:sldMk cId="1788007452" sldId="281"/>
            <ac:grpSpMk id="20" creationId="{058D86FC-299A-43B4-B685-54F86F1DBF2E}"/>
          </ac:grpSpMkLst>
        </pc:grpChg>
        <pc:picChg chg="del">
          <ac:chgData name="Стрижак Никита" userId="ae09ebfbaee46b0e" providerId="LiveId" clId="{C2792E8A-FC02-4EC2-9992-E25093E74B27}" dt="2021-09-19T21:00:28.060" v="2044" actId="478"/>
          <ac:picMkLst>
            <pc:docMk/>
            <pc:sldMk cId="1788007452" sldId="281"/>
            <ac:picMk id="6" creationId="{DCF7C98B-47D2-42B9-B9B2-F6E3D113BCD3}"/>
          </ac:picMkLst>
        </pc:picChg>
        <pc:picChg chg="del">
          <ac:chgData name="Стрижак Никита" userId="ae09ebfbaee46b0e" providerId="LiveId" clId="{C2792E8A-FC02-4EC2-9992-E25093E74B27}" dt="2021-09-19T21:00:28.060" v="2044" actId="478"/>
          <ac:picMkLst>
            <pc:docMk/>
            <pc:sldMk cId="1788007452" sldId="281"/>
            <ac:picMk id="22" creationId="{3A5359CB-DF91-4E9F-B8B4-F201AD199404}"/>
          </ac:picMkLst>
        </pc:picChg>
      </pc:sldChg>
      <pc:sldChg chg="addSp delSp modSp add mod ord delAnim modAnim">
        <pc:chgData name="Стрижак Никита" userId="ae09ebfbaee46b0e" providerId="LiveId" clId="{C2792E8A-FC02-4EC2-9992-E25093E74B27}" dt="2021-09-19T21:18:11.083" v="2472" actId="1076"/>
        <pc:sldMkLst>
          <pc:docMk/>
          <pc:sldMk cId="2071870966" sldId="282"/>
        </pc:sldMkLst>
        <pc:spChg chg="mod">
          <ac:chgData name="Стрижак Никита" userId="ae09ebfbaee46b0e" providerId="LiveId" clId="{C2792E8A-FC02-4EC2-9992-E25093E74B27}" dt="2021-09-19T21:05:20.040" v="2390" actId="20577"/>
          <ac:spMkLst>
            <pc:docMk/>
            <pc:sldMk cId="2071870966" sldId="282"/>
            <ac:spMk id="2" creationId="{454ADECC-644B-4D62-A03E-DD44E9F167FC}"/>
          </ac:spMkLst>
        </pc:spChg>
        <pc:spChg chg="mod">
          <ac:chgData name="Стрижак Никита" userId="ae09ebfbaee46b0e" providerId="LiveId" clId="{C2792E8A-FC02-4EC2-9992-E25093E74B27}" dt="2021-09-19T21:05:51.138" v="2421" actId="1076"/>
          <ac:spMkLst>
            <pc:docMk/>
            <pc:sldMk cId="2071870966" sldId="282"/>
            <ac:spMk id="12" creationId="{7EB946C1-93CD-48AF-936A-DCC034140C2B}"/>
          </ac:spMkLst>
        </pc:spChg>
        <pc:spChg chg="del mod">
          <ac:chgData name="Стрижак Никита" userId="ae09ebfbaee46b0e" providerId="LiveId" clId="{C2792E8A-FC02-4EC2-9992-E25093E74B27}" dt="2021-09-19T21:07:30.662" v="2434" actId="478"/>
          <ac:spMkLst>
            <pc:docMk/>
            <pc:sldMk cId="2071870966" sldId="282"/>
            <ac:spMk id="13" creationId="{4FD24579-D742-48BE-9B7B-9784E6CFC792}"/>
          </ac:spMkLst>
        </pc:spChg>
        <pc:spChg chg="mod">
          <ac:chgData name="Стрижак Никита" userId="ae09ebfbaee46b0e" providerId="LiveId" clId="{C2792E8A-FC02-4EC2-9992-E25093E74B27}" dt="2021-09-19T21:07:17.699" v="2424" actId="1076"/>
          <ac:spMkLst>
            <pc:docMk/>
            <pc:sldMk cId="2071870966" sldId="282"/>
            <ac:spMk id="15" creationId="{E1CB3C50-B055-475B-B96C-E26018D7D2D2}"/>
          </ac:spMkLst>
        </pc:spChg>
        <pc:spChg chg="del">
          <ac:chgData name="Стрижак Никита" userId="ae09ebfbaee46b0e" providerId="LiveId" clId="{C2792E8A-FC02-4EC2-9992-E25093E74B27}" dt="2021-09-19T21:06:59.574" v="2422" actId="478"/>
          <ac:spMkLst>
            <pc:docMk/>
            <pc:sldMk cId="2071870966" sldId="282"/>
            <ac:spMk id="16" creationId="{882B8127-E405-45A5-A772-17A252A3D309}"/>
          </ac:spMkLst>
        </pc:spChg>
        <pc:spChg chg="add mod">
          <ac:chgData name="Стрижак Никита" userId="ae09ebfbaee46b0e" providerId="LiveId" clId="{C2792E8A-FC02-4EC2-9992-E25093E74B27}" dt="2021-09-19T21:18:11.083" v="2472" actId="1076"/>
          <ac:spMkLst>
            <pc:docMk/>
            <pc:sldMk cId="2071870966" sldId="282"/>
            <ac:spMk id="17" creationId="{485BED0C-379D-421B-8BF1-5DB72406C6F3}"/>
          </ac:spMkLst>
        </pc:spChg>
        <pc:picChg chg="add del mod">
          <ac:chgData name="Стрижак Никита" userId="ae09ebfbaee46b0e" providerId="LiveId" clId="{C2792E8A-FC02-4EC2-9992-E25093E74B27}" dt="2021-09-19T21:17:58.269" v="2447" actId="478"/>
          <ac:picMkLst>
            <pc:docMk/>
            <pc:sldMk cId="2071870966" sldId="282"/>
            <ac:picMk id="4" creationId="{F06C990A-CDF8-4FF2-95E3-2C7F454D3E79}"/>
          </ac:picMkLst>
        </pc:picChg>
        <pc:picChg chg="add del">
          <ac:chgData name="Стрижак Никита" userId="ae09ebfbaee46b0e" providerId="LiveId" clId="{C2792E8A-FC02-4EC2-9992-E25093E74B27}" dt="2021-09-19T21:17:04.975" v="2438" actId="478"/>
          <ac:picMkLst>
            <pc:docMk/>
            <pc:sldMk cId="2071870966" sldId="282"/>
            <ac:picMk id="7" creationId="{B8F72D36-F32A-4029-B02E-3F3E50ECED5F}"/>
          </ac:picMkLst>
        </pc:picChg>
      </pc:sldChg>
      <pc:sldChg chg="modSp add mod ord modAnim">
        <pc:chgData name="Стрижак Никита" userId="ae09ebfbaee46b0e" providerId="LiveId" clId="{C2792E8A-FC02-4EC2-9992-E25093E74B27}" dt="2021-09-19T21:38:15.694" v="2597" actId="20577"/>
        <pc:sldMkLst>
          <pc:docMk/>
          <pc:sldMk cId="3720452076" sldId="283"/>
        </pc:sldMkLst>
        <pc:spChg chg="mod">
          <ac:chgData name="Стрижак Никита" userId="ae09ebfbaee46b0e" providerId="LiveId" clId="{C2792E8A-FC02-4EC2-9992-E25093E74B27}" dt="2021-09-19T21:38:15.694" v="2597" actId="20577"/>
          <ac:spMkLst>
            <pc:docMk/>
            <pc:sldMk cId="3720452076" sldId="283"/>
            <ac:spMk id="2" creationId="{06AE3947-216D-4CB6-B4B4-AC560AB4A1B6}"/>
          </ac:spMkLst>
        </pc:spChg>
      </pc:sldChg>
      <pc:sldChg chg="add del">
        <pc:chgData name="Стрижак Никита" userId="ae09ebfbaee46b0e" providerId="LiveId" clId="{C2792E8A-FC02-4EC2-9992-E25093E74B27}" dt="2021-09-19T21:54:08.064" v="3245" actId="47"/>
        <pc:sldMkLst>
          <pc:docMk/>
          <pc:sldMk cId="2882190592" sldId="284"/>
        </pc:sldMkLst>
      </pc:sldChg>
      <pc:sldChg chg="addSp delSp modSp add mod ord delAnim">
        <pc:chgData name="Стрижак Никита" userId="ae09ebfbaee46b0e" providerId="LiveId" clId="{C2792E8A-FC02-4EC2-9992-E25093E74B27}" dt="2021-09-19T21:47:19.711" v="3222" actId="20577"/>
        <pc:sldMkLst>
          <pc:docMk/>
          <pc:sldMk cId="3314882432" sldId="285"/>
        </pc:sldMkLst>
        <pc:spChg chg="mod">
          <ac:chgData name="Стрижак Никита" userId="ae09ebfbaee46b0e" providerId="LiveId" clId="{C2792E8A-FC02-4EC2-9992-E25093E74B27}" dt="2021-09-19T21:42:00.457" v="2745" actId="20577"/>
          <ac:spMkLst>
            <pc:docMk/>
            <pc:sldMk cId="3314882432" sldId="285"/>
            <ac:spMk id="2" creationId="{06AE3947-216D-4CB6-B4B4-AC560AB4A1B6}"/>
          </ac:spMkLst>
        </pc:spChg>
        <pc:spChg chg="add mod">
          <ac:chgData name="Стрижак Никита" userId="ae09ebfbaee46b0e" providerId="LiveId" clId="{C2792E8A-FC02-4EC2-9992-E25093E74B27}" dt="2021-09-19T21:45:41.346" v="2989" actId="20577"/>
          <ac:spMkLst>
            <pc:docMk/>
            <pc:sldMk cId="3314882432" sldId="285"/>
            <ac:spMk id="5" creationId="{B024C038-0B1E-4B99-8A1B-F3B46432D540}"/>
          </ac:spMkLst>
        </pc:spChg>
        <pc:spChg chg="add mod">
          <ac:chgData name="Стрижак Никита" userId="ae09ebfbaee46b0e" providerId="LiveId" clId="{C2792E8A-FC02-4EC2-9992-E25093E74B27}" dt="2021-09-19T21:47:19.711" v="3222" actId="20577"/>
          <ac:spMkLst>
            <pc:docMk/>
            <pc:sldMk cId="3314882432" sldId="285"/>
            <ac:spMk id="6" creationId="{8CA95E39-DC46-4C1D-94D1-707DA513B16A}"/>
          </ac:spMkLst>
        </pc:spChg>
        <pc:picChg chg="del">
          <ac:chgData name="Стрижак Никита" userId="ae09ebfbaee46b0e" providerId="LiveId" clId="{C2792E8A-FC02-4EC2-9992-E25093E74B27}" dt="2021-09-19T21:41:41.022" v="2717" actId="478"/>
          <ac:picMkLst>
            <pc:docMk/>
            <pc:sldMk cId="3314882432" sldId="285"/>
            <ac:picMk id="12" creationId="{9703D447-B526-4BD1-9C28-2AF3026D683F}"/>
          </ac:picMkLst>
        </pc:picChg>
        <pc:picChg chg="del">
          <ac:chgData name="Стрижак Никита" userId="ae09ebfbaee46b0e" providerId="LiveId" clId="{C2792E8A-FC02-4EC2-9992-E25093E74B27}" dt="2021-09-19T21:41:41.593" v="2718" actId="478"/>
          <ac:picMkLst>
            <pc:docMk/>
            <pc:sldMk cId="3314882432" sldId="285"/>
            <ac:picMk id="14" creationId="{E97B276E-854E-4E77-9BF1-4A32FA1F1A65}"/>
          </ac:picMkLst>
        </pc:picChg>
      </pc:sldChg>
      <pc:sldChg chg="addSp delSp modSp add mod delAnim">
        <pc:chgData name="Стрижак Никита" userId="ae09ebfbaee46b0e" providerId="LiveId" clId="{C2792E8A-FC02-4EC2-9992-E25093E74B27}" dt="2021-09-19T21:51:27.331" v="3244" actId="1076"/>
        <pc:sldMkLst>
          <pc:docMk/>
          <pc:sldMk cId="2156567657" sldId="286"/>
        </pc:sldMkLst>
        <pc:spChg chg="mod">
          <ac:chgData name="Стрижак Никита" userId="ae09ebfbaee46b0e" providerId="LiveId" clId="{C2792E8A-FC02-4EC2-9992-E25093E74B27}" dt="2021-09-19T21:47:54.180" v="3235" actId="20577"/>
          <ac:spMkLst>
            <pc:docMk/>
            <pc:sldMk cId="2156567657" sldId="286"/>
            <ac:spMk id="2" creationId="{06AE3947-216D-4CB6-B4B4-AC560AB4A1B6}"/>
          </ac:spMkLst>
        </pc:spChg>
        <pc:picChg chg="add del mod">
          <ac:chgData name="Стрижак Никита" userId="ae09ebfbaee46b0e" providerId="LiveId" clId="{C2792E8A-FC02-4EC2-9992-E25093E74B27}" dt="2021-09-19T21:49:59.058" v="3238" actId="478"/>
          <ac:picMkLst>
            <pc:docMk/>
            <pc:sldMk cId="2156567657" sldId="286"/>
            <ac:picMk id="4" creationId="{ABA09709-44C6-4E2C-9CB6-8CAEEC3B8825}"/>
          </ac:picMkLst>
        </pc:picChg>
        <pc:picChg chg="add del mod">
          <ac:chgData name="Стрижак Никита" userId="ae09ebfbaee46b0e" providerId="LiveId" clId="{C2792E8A-FC02-4EC2-9992-E25093E74B27}" dt="2021-09-19T21:51:24.386" v="3242" actId="478"/>
          <ac:picMkLst>
            <pc:docMk/>
            <pc:sldMk cId="2156567657" sldId="286"/>
            <ac:picMk id="6" creationId="{3D204405-7192-448B-A909-6E7BB8C9CAC9}"/>
          </ac:picMkLst>
        </pc:picChg>
        <pc:picChg chg="add mod">
          <ac:chgData name="Стрижак Никита" userId="ae09ebfbaee46b0e" providerId="LiveId" clId="{C2792E8A-FC02-4EC2-9992-E25093E74B27}" dt="2021-09-19T21:51:27.331" v="3244" actId="1076"/>
          <ac:picMkLst>
            <pc:docMk/>
            <pc:sldMk cId="2156567657" sldId="286"/>
            <ac:picMk id="8" creationId="{530E6AA0-2BF7-4065-A475-F538BD5F7EFC}"/>
          </ac:picMkLst>
        </pc:picChg>
        <pc:picChg chg="del">
          <ac:chgData name="Стрижак Никита" userId="ae09ebfbaee46b0e" providerId="LiveId" clId="{C2792E8A-FC02-4EC2-9992-E25093E74B27}" dt="2021-09-19T21:47:45.641" v="3224" actId="478"/>
          <ac:picMkLst>
            <pc:docMk/>
            <pc:sldMk cId="2156567657" sldId="286"/>
            <ac:picMk id="12" creationId="{9703D447-B526-4BD1-9C28-2AF3026D683F}"/>
          </ac:picMkLst>
        </pc:picChg>
        <pc:picChg chg="del">
          <ac:chgData name="Стрижак Никита" userId="ae09ebfbaee46b0e" providerId="LiveId" clId="{C2792E8A-FC02-4EC2-9992-E25093E74B27}" dt="2021-09-19T21:47:45.641" v="3224" actId="478"/>
          <ac:picMkLst>
            <pc:docMk/>
            <pc:sldMk cId="2156567657" sldId="286"/>
            <ac:picMk id="14" creationId="{E97B276E-854E-4E77-9BF1-4A32FA1F1A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FEE06-3BBD-47B2-A7BA-C0720B0EB7C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8F346-852A-47EF-B397-2F3FB642A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2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45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78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942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7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00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1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9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0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43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3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32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6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 расскажу только основы этих вещей, все остальное – сами. Пока вы будете разбираться с домашним заданием 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40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 – ошибка, в с++ - норм, рассказать что такое перегрузка.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0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28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7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6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1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8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DF55CD-B975-46A5-A392-25A57B836371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0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Approval system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C0F4-CE78-4FCB-834D-24F9C5FDF201}"/>
              </a:ext>
            </a:extLst>
          </p:cNvPr>
          <p:cNvSpPr txBox="1"/>
          <p:nvPr/>
        </p:nvSpPr>
        <p:spPr>
          <a:xfrm>
            <a:off x="2307450" y="1859340"/>
            <a:ext cx="4928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 an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Approve other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Presenting your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901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Перегрузка функций в С++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E75FC-F57D-4E57-A6D5-011BB56B3BBC}"/>
              </a:ext>
            </a:extLst>
          </p:cNvPr>
          <p:cNvSpPr txBox="1"/>
          <p:nvPr/>
        </p:nvSpPr>
        <p:spPr>
          <a:xfrm>
            <a:off x="2301618" y="1851812"/>
            <a:ext cx="604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 что если не все так тривиально?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BE9485-42CA-40DD-BC4C-5C6AB47B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72" y="345920"/>
            <a:ext cx="4076700" cy="47529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3CD737-6703-407B-AB21-6FBDD458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072" y="2722408"/>
            <a:ext cx="3914775" cy="7524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AB59BAC-E4D4-4AA7-A4D7-2065861C3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41" y="4004035"/>
            <a:ext cx="6350906" cy="14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6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Перегрузка функций в С++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E75FC-F57D-4E57-A6D5-011BB56B3BBC}"/>
              </a:ext>
            </a:extLst>
          </p:cNvPr>
          <p:cNvSpPr txBox="1"/>
          <p:nvPr/>
        </p:nvSpPr>
        <p:spPr>
          <a:xfrm>
            <a:off x="2959674" y="1692014"/>
            <a:ext cx="60433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Также в перегрузку включены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Шаблоны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Константность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преобразования типов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Листы параметров (</a:t>
            </a:r>
            <a:r>
              <a:rPr lang="en-US" dirty="0" err="1"/>
              <a:t>va_args</a:t>
            </a:r>
            <a:r>
              <a:rPr lang="en-US" dirty="0"/>
              <a:t>, …</a:t>
            </a:r>
            <a:r>
              <a:rPr lang="ru-R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6C30A-0416-402F-94EC-9B0A4E5BFC94}"/>
              </a:ext>
            </a:extLst>
          </p:cNvPr>
          <p:cNvSpPr txBox="1"/>
          <p:nvPr/>
        </p:nvSpPr>
        <p:spPr>
          <a:xfrm>
            <a:off x="5160143" y="5283925"/>
            <a:ext cx="768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0070C0"/>
                </a:solidFill>
              </a:rPr>
              <a:t>https://en.cppreference.com/w/cpp/language/overload_resolution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A1AF6-FA50-4E70-9346-51002D04E90E}"/>
              </a:ext>
            </a:extLst>
          </p:cNvPr>
          <p:cNvSpPr txBox="1"/>
          <p:nvPr/>
        </p:nvSpPr>
        <p:spPr>
          <a:xfrm>
            <a:off x="2394751" y="4558657"/>
            <a:ext cx="6422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Правила перегрузки могут быть очень сложными, например </a:t>
            </a:r>
            <a:r>
              <a:rPr lang="en-US" dirty="0"/>
              <a:t>SFINAE, </a:t>
            </a:r>
            <a:r>
              <a:rPr lang="ru-RU" dirty="0"/>
              <a:t>но это вам рано. Остановимся на интуитивно понятных перегрузках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8FE56-3BBF-48FE-97F0-51B8A21A5CEB}"/>
              </a:ext>
            </a:extLst>
          </p:cNvPr>
          <p:cNvSpPr txBox="1"/>
          <p:nvPr/>
        </p:nvSpPr>
        <p:spPr>
          <a:xfrm>
            <a:off x="3309152" y="3340612"/>
            <a:ext cx="6422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Перегрузка не может быть по возвращаемому значению, ключевым словам (</a:t>
            </a:r>
            <a:r>
              <a:rPr lang="en-US" dirty="0"/>
              <a:t>inline, </a:t>
            </a:r>
            <a:r>
              <a:rPr lang="en-US" dirty="0" err="1"/>
              <a:t>noexcept</a:t>
            </a:r>
            <a:r>
              <a:rPr lang="en-US" dirty="0"/>
              <a:t>, static), </a:t>
            </a:r>
            <a:r>
              <a:rPr lang="ru-RU" dirty="0" err="1"/>
              <a:t>аттрибутам</a:t>
            </a:r>
            <a:r>
              <a:rPr lang="ru-RU" dirty="0"/>
              <a:t> (</a:t>
            </a:r>
            <a:r>
              <a:rPr lang="en-US" dirty="0" err="1"/>
              <a:t>maybe_unused</a:t>
            </a:r>
            <a:r>
              <a:rPr lang="en-US" dirty="0"/>
              <a:t>, </a:t>
            </a:r>
            <a:r>
              <a:rPr lang="en-US" dirty="0" err="1"/>
              <a:t>nodiscard</a:t>
            </a:r>
            <a:r>
              <a:rPr lang="ru-RU" dirty="0"/>
              <a:t>) и т д</a:t>
            </a:r>
          </a:p>
        </p:txBody>
      </p:sp>
    </p:spTree>
    <p:extLst>
      <p:ext uri="{BB962C8B-B14F-4D97-AF65-F5344CB8AC3E}">
        <p14:creationId xmlns:p14="http://schemas.microsoft.com/office/powerpoint/2010/main" val="35533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Перегрузка операторов в С++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2768DC-62B0-4D42-ABCA-22BB8721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285" y="1465026"/>
            <a:ext cx="4486275" cy="3848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E97A30-9EB6-4677-8ABF-57FF906C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285" y="5547611"/>
            <a:ext cx="4962665" cy="5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Перегрузка операторов в С++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E41EC2-8A02-405D-8156-F36D92EE2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71" y="1732812"/>
            <a:ext cx="5278792" cy="16961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32A9E7-4E74-4167-B7E4-A80A5D334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467" y="4067207"/>
            <a:ext cx="5041188" cy="1772103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34E62192-4057-4D5C-93F3-2659EE652A0E}"/>
              </a:ext>
            </a:extLst>
          </p:cNvPr>
          <p:cNvSpPr/>
          <p:nvPr/>
        </p:nvSpPr>
        <p:spPr>
          <a:xfrm>
            <a:off x="5761608" y="3551068"/>
            <a:ext cx="334392" cy="47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5C5874-21BC-4E8F-ACA3-713E0AAB5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76" y="4572258"/>
            <a:ext cx="504118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98719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Ссылки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C0F4-CE78-4FCB-834D-24F9C5FDF201}"/>
              </a:ext>
            </a:extLst>
          </p:cNvPr>
          <p:cNvSpPr txBox="1"/>
          <p:nvPr/>
        </p:nvSpPr>
        <p:spPr>
          <a:xfrm>
            <a:off x="1964267" y="1392352"/>
            <a:ext cx="7996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Передача аргумента для его </a:t>
            </a:r>
            <a:r>
              <a:rPr lang="ru-RU" sz="2000" dirty="0" err="1"/>
              <a:t>модицикации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DEE66-07E4-44E7-80BA-88862B5D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35" y="2224847"/>
            <a:ext cx="2265232" cy="7078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C0F44B-BCFF-43EC-9CF4-C4A0EF3C1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32" y="2224847"/>
            <a:ext cx="2325908" cy="7078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460AE3-CC75-4424-965F-CD6F36529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990" y="3109912"/>
            <a:ext cx="1236956" cy="80462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CCE6F48-E62B-4EA2-8C17-A469DA75D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0775" y="2224847"/>
            <a:ext cx="2200076" cy="7872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12AABAD-289E-4E10-ADD7-D7659F164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775" y="3126882"/>
            <a:ext cx="1236956" cy="80462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412E650-75A0-4ABC-93B6-3B3386083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632" y="3136738"/>
            <a:ext cx="1569658" cy="707885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0F79953-42C4-4319-808C-94F656E204B0}"/>
              </a:ext>
            </a:extLst>
          </p:cNvPr>
          <p:cNvCxnSpPr/>
          <p:nvPr/>
        </p:nvCxnSpPr>
        <p:spPr>
          <a:xfrm flipH="1">
            <a:off x="2086252" y="1988598"/>
            <a:ext cx="2778711" cy="2130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Стрелка: влево-вправо 26">
            <a:extLst>
              <a:ext uri="{FF2B5EF4-FFF2-40B4-BE49-F238E27FC236}">
                <a16:creationId xmlns:a16="http://schemas.microsoft.com/office/drawing/2014/main" id="{9FBCEFCF-9B53-4D7C-A728-A3AE54FD2E5D}"/>
              </a:ext>
            </a:extLst>
          </p:cNvPr>
          <p:cNvSpPr/>
          <p:nvPr/>
        </p:nvSpPr>
        <p:spPr>
          <a:xfrm>
            <a:off x="7679184" y="2689934"/>
            <a:ext cx="843379" cy="322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B5549-44CD-4416-B3BA-6D0FC6F380C0}"/>
              </a:ext>
            </a:extLst>
          </p:cNvPr>
          <p:cNvSpPr txBox="1"/>
          <p:nvPr/>
        </p:nvSpPr>
        <p:spPr>
          <a:xfrm>
            <a:off x="1964267" y="4715485"/>
            <a:ext cx="7996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Но какая проблема у ссылок?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1D2C6-C440-4E1B-99F8-50FCC0A65788}"/>
              </a:ext>
            </a:extLst>
          </p:cNvPr>
          <p:cNvSpPr txBox="1"/>
          <p:nvPr/>
        </p:nvSpPr>
        <p:spPr>
          <a:xfrm>
            <a:off x="2483668" y="5499466"/>
            <a:ext cx="7996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Как правило ссылки не используются для передачи параметра, который будет изменен.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042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98719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Ссылки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1D2C6-C440-4E1B-99F8-50FCC0A65788}"/>
              </a:ext>
            </a:extLst>
          </p:cNvPr>
          <p:cNvSpPr txBox="1"/>
          <p:nvPr/>
        </p:nvSpPr>
        <p:spPr>
          <a:xfrm>
            <a:off x="1649167" y="1611047"/>
            <a:ext cx="7996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Как правило ссылки не используются для передачи параметра, который будет изменен. </a:t>
            </a:r>
            <a:r>
              <a:rPr lang="ru-RU" sz="1600" dirty="0">
                <a:solidFill>
                  <a:srgbClr val="FF0000"/>
                </a:solidFill>
              </a:rPr>
              <a:t>Но зачем тогда они нужны?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F7C98B-47D2-42B9-B9B2-F6E3D113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92" y="2261844"/>
            <a:ext cx="2028825" cy="971550"/>
          </a:xfrm>
          <a:prstGeom prst="rect">
            <a:avLst/>
          </a:prstGeom>
        </p:spPr>
      </p:pic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58D86FC-299A-43B4-B685-54F86F1DBF2E}"/>
              </a:ext>
            </a:extLst>
          </p:cNvPr>
          <p:cNvGrpSpPr/>
          <p:nvPr/>
        </p:nvGrpSpPr>
        <p:grpSpPr>
          <a:xfrm>
            <a:off x="3537261" y="4675843"/>
            <a:ext cx="7996478" cy="733426"/>
            <a:chOff x="1649167" y="4260772"/>
            <a:chExt cx="7996478" cy="733426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EFA86774-661C-4453-9865-0577CB36D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9167" y="4260772"/>
              <a:ext cx="3276600" cy="733425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D2EB9F1-D041-4632-B054-477A5999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8020" y="4260773"/>
              <a:ext cx="3857625" cy="733425"/>
            </a:xfrm>
            <a:prstGeom prst="rect">
              <a:avLst/>
            </a:prstGeom>
          </p:spPr>
        </p:pic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5359CB-DF91-4E9F-B8B4-F201AD199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225" y="1888505"/>
            <a:ext cx="4251573" cy="27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9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98719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Ссылки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1D2C6-C440-4E1B-99F8-50FCC0A65788}"/>
              </a:ext>
            </a:extLst>
          </p:cNvPr>
          <p:cNvSpPr txBox="1"/>
          <p:nvPr/>
        </p:nvSpPr>
        <p:spPr>
          <a:xfrm>
            <a:off x="1853354" y="1815233"/>
            <a:ext cx="79964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Передача копий параметров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простейшие типы для чтения</a:t>
            </a:r>
          </a:p>
          <a:p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Передача по константной ссылке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любые типы для чтения, больше чем указатель</a:t>
            </a:r>
          </a:p>
          <a:p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Передача по указателю: любые данные, для изменения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6D7B3-7D50-2ED3-B451-0E5ED450D46D}"/>
              </a:ext>
            </a:extLst>
          </p:cNvPr>
          <p:cNvSpPr txBox="1"/>
          <p:nvPr/>
        </p:nvSpPr>
        <p:spPr>
          <a:xfrm>
            <a:off x="2921576" y="3805397"/>
            <a:ext cx="79964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Можете придумать исключения, когда такое неправильно?</a:t>
            </a:r>
          </a:p>
        </p:txBody>
      </p:sp>
    </p:spTree>
    <p:extLst>
      <p:ext uri="{BB962C8B-B14F-4D97-AF65-F5344CB8AC3E}">
        <p14:creationId xmlns:p14="http://schemas.microsoft.com/office/powerpoint/2010/main" val="178800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Переход к классам: методы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946C1-93CD-48AF-936A-DCC034140C2B}"/>
              </a:ext>
            </a:extLst>
          </p:cNvPr>
          <p:cNvSpPr txBox="1"/>
          <p:nvPr/>
        </p:nvSpPr>
        <p:spPr>
          <a:xfrm>
            <a:off x="1807093" y="1644535"/>
            <a:ext cx="31091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Вспомним про стек курильщика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6D5319-AA82-4802-83ED-E0C7D0920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27" y="2060034"/>
            <a:ext cx="4076700" cy="3590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CB3C50-B055-475B-B96C-E26018D7D2D2}"/>
              </a:ext>
            </a:extLst>
          </p:cNvPr>
          <p:cNvSpPr txBox="1"/>
          <p:nvPr/>
        </p:nvSpPr>
        <p:spPr>
          <a:xfrm>
            <a:off x="7163016" y="2060033"/>
            <a:ext cx="3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BED0C-379D-421B-8BF1-5DB72406C6F3}"/>
              </a:ext>
            </a:extLst>
          </p:cNvPr>
          <p:cNvSpPr txBox="1"/>
          <p:nvPr/>
        </p:nvSpPr>
        <p:spPr>
          <a:xfrm>
            <a:off x="7759506" y="3022678"/>
            <a:ext cx="31091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Что мы тут хотели?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718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AE3947-216D-4CB6-B4B4-AC560AB4A1B6}"/>
              </a:ext>
            </a:extLst>
          </p:cNvPr>
          <p:cNvSpPr/>
          <p:nvPr/>
        </p:nvSpPr>
        <p:spPr>
          <a:xfrm>
            <a:off x="1198487" y="659141"/>
            <a:ext cx="74306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Переход к классам: </a:t>
            </a:r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методы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0DC2C2-D002-4092-945B-9ECAB999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3" y="2070023"/>
            <a:ext cx="3038475" cy="3286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784BE-5E88-4F7E-899B-443C35A7C4B6}"/>
              </a:ext>
            </a:extLst>
          </p:cNvPr>
          <p:cNvSpPr txBox="1"/>
          <p:nvPr/>
        </p:nvSpPr>
        <p:spPr>
          <a:xfrm>
            <a:off x="1837490" y="1654524"/>
            <a:ext cx="31091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Простейший пример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019F2D-A8DC-4C02-BDDB-2A96CEFD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392" y="1984297"/>
            <a:ext cx="3409950" cy="3457575"/>
          </a:xfrm>
          <a:prstGeom prst="rect">
            <a:avLst/>
          </a:prstGeom>
        </p:spPr>
      </p:pic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2A3973BB-5493-4718-9653-A1CE23521552}"/>
              </a:ext>
            </a:extLst>
          </p:cNvPr>
          <p:cNvSpPr/>
          <p:nvPr/>
        </p:nvSpPr>
        <p:spPr>
          <a:xfrm>
            <a:off x="5273336" y="3311371"/>
            <a:ext cx="1899821" cy="4438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6F5AE-0219-441B-8EDC-39B1D6E7FE9C}"/>
              </a:ext>
            </a:extLst>
          </p:cNvPr>
          <p:cNvSpPr txBox="1"/>
          <p:nvPr/>
        </p:nvSpPr>
        <p:spPr>
          <a:xfrm>
            <a:off x="3718752" y="5705200"/>
            <a:ext cx="5221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‘this’ – </a:t>
            </a:r>
            <a:r>
              <a:rPr lang="ru-RU" sz="1600" dirty="0"/>
              <a:t>неявный параметр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не статического </a:t>
            </a:r>
            <a:r>
              <a:rPr lang="ru-RU" sz="1600" dirty="0"/>
              <a:t>метода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04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AE3947-216D-4CB6-B4B4-AC560AB4A1B6}"/>
              </a:ext>
            </a:extLst>
          </p:cNvPr>
          <p:cNvSpPr/>
          <p:nvPr/>
        </p:nvSpPr>
        <p:spPr>
          <a:xfrm>
            <a:off x="1198486" y="659141"/>
            <a:ext cx="102093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Переход к классам: конструкторы и деструкторы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03D447-B526-4BD1-9C28-2AF3026D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75" y="1374192"/>
            <a:ext cx="4181475" cy="43243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97B276E-854E-4E77-9BF1-4A32FA1F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52" y="4345992"/>
            <a:ext cx="2133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E7976-2191-4C52-A904-48F2ABA0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 Си к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DB8B4E-0FC4-4098-B0CF-9DB340E98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Введение в промышленную системную разработку</a:t>
            </a:r>
          </a:p>
          <a:p>
            <a:pPr algn="r"/>
            <a:r>
              <a:rPr lang="en-US" sz="2000" dirty="0"/>
              <a:t>			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3787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AE3947-216D-4CB6-B4B4-AC560AB4A1B6}"/>
              </a:ext>
            </a:extLst>
          </p:cNvPr>
          <p:cNvSpPr/>
          <p:nvPr/>
        </p:nvSpPr>
        <p:spPr>
          <a:xfrm>
            <a:off x="1198486" y="659141"/>
            <a:ext cx="102093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Стэк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С++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0E6AA0-2BF7-4065-A475-F538BD5F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04" y="1421629"/>
            <a:ext cx="4495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67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AE3947-216D-4CB6-B4B4-AC560AB4A1B6}"/>
              </a:ext>
            </a:extLst>
          </p:cNvPr>
          <p:cNvSpPr/>
          <p:nvPr/>
        </p:nvSpPr>
        <p:spPr>
          <a:xfrm>
            <a:off x="1198486" y="659141"/>
            <a:ext cx="1020931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дальнейшем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4C038-0B1E-4B99-8A1B-F3B46432D540}"/>
              </a:ext>
            </a:extLst>
          </p:cNvPr>
          <p:cNvSpPr txBox="1"/>
          <p:nvPr/>
        </p:nvSpPr>
        <p:spPr>
          <a:xfrm>
            <a:off x="2223556" y="2841884"/>
            <a:ext cx="79964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Лекция, От Си к С++ часть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95E39-DC46-4C1D-94D1-707DA513B16A}"/>
              </a:ext>
            </a:extLst>
          </p:cNvPr>
          <p:cNvSpPr txBox="1"/>
          <p:nvPr/>
        </p:nvSpPr>
        <p:spPr>
          <a:xfrm>
            <a:off x="2223556" y="3846839"/>
            <a:ext cx="81591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Самостоятельная работа</a:t>
            </a:r>
            <a:r>
              <a:rPr lang="en-US" sz="1600" dirty="0"/>
              <a:t>: </a:t>
            </a:r>
            <a:r>
              <a:rPr lang="ru-RU" sz="1600" dirty="0"/>
              <a:t>Изучить правила перегрузки функций, какие бывают перегрузки операторов.</a:t>
            </a:r>
          </a:p>
          <a:p>
            <a:pPr algn="just"/>
            <a:r>
              <a:rPr lang="ru-RU" sz="1600" dirty="0"/>
              <a:t>Написать структуру данных на С++, используя то, что мы сегодня рассматривали.</a:t>
            </a:r>
          </a:p>
          <a:p>
            <a:pPr algn="just"/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88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B4A041-F8A1-4CCD-9E88-438F08FBFCC5}"/>
              </a:ext>
            </a:extLst>
          </p:cNvPr>
          <p:cNvSpPr/>
          <p:nvPr/>
        </p:nvSpPr>
        <p:spPr>
          <a:xfrm>
            <a:off x="5333612" y="2505670"/>
            <a:ext cx="1524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FE34E83-6A8C-439A-B788-CFE74EE7B65D}"/>
              </a:ext>
            </a:extLst>
          </p:cNvPr>
          <p:cNvSpPr/>
          <p:nvPr/>
        </p:nvSpPr>
        <p:spPr>
          <a:xfrm>
            <a:off x="6472517" y="5569994"/>
            <a:ext cx="59154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Следующая лекция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 Си к С++ часть 2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35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Си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C0F4-CE78-4FCB-834D-24F9C5FDF201}"/>
              </a:ext>
            </a:extLst>
          </p:cNvPr>
          <p:cNvSpPr txBox="1"/>
          <p:nvPr/>
        </p:nvSpPr>
        <p:spPr>
          <a:xfrm>
            <a:off x="2621215" y="2555328"/>
            <a:ext cx="49281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Указатели и 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Ручное управление памятью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Макросы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946C1-93CD-48AF-936A-DCC034140C2B}"/>
              </a:ext>
            </a:extLst>
          </p:cNvPr>
          <p:cNvSpPr txBox="1"/>
          <p:nvPr/>
        </p:nvSpPr>
        <p:spPr>
          <a:xfrm>
            <a:off x="2008656" y="1593464"/>
            <a:ext cx="9241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Что свойственно языку Си с точки зрения синтаксиса</a:t>
            </a:r>
          </a:p>
        </p:txBody>
      </p:sp>
    </p:spTree>
    <p:extLst>
      <p:ext uri="{BB962C8B-B14F-4D97-AF65-F5344CB8AC3E}">
        <p14:creationId xmlns:p14="http://schemas.microsoft.com/office/powerpoint/2010/main" val="50021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Си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C0F4-CE78-4FCB-834D-24F9C5FDF201}"/>
              </a:ext>
            </a:extLst>
          </p:cNvPr>
          <p:cNvSpPr txBox="1"/>
          <p:nvPr/>
        </p:nvSpPr>
        <p:spPr>
          <a:xfrm>
            <a:off x="2748463" y="2386651"/>
            <a:ext cx="527991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Хранение данных в структуре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Функции для работы с СД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Функции для копирования СД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Вызов функции конструирования и уничтожения памяти для СД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946C1-93CD-48AF-936A-DCC034140C2B}"/>
              </a:ext>
            </a:extLst>
          </p:cNvPr>
          <p:cNvSpPr txBox="1"/>
          <p:nvPr/>
        </p:nvSpPr>
        <p:spPr>
          <a:xfrm>
            <a:off x="1902124" y="1699567"/>
            <a:ext cx="9241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Простейшая структура данных на языке Си.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8EDB3-E65B-4DDC-8661-E85E8A2BCD1E}"/>
              </a:ext>
            </a:extLst>
          </p:cNvPr>
          <p:cNvSpPr txBox="1"/>
          <p:nvPr/>
        </p:nvSpPr>
        <p:spPr>
          <a:xfrm>
            <a:off x="2276466" y="5325917"/>
            <a:ext cx="21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Проблемы?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19EDF-CB52-4EF2-AB0C-951147A79248}"/>
              </a:ext>
            </a:extLst>
          </p:cNvPr>
          <p:cNvSpPr txBox="1"/>
          <p:nvPr/>
        </p:nvSpPr>
        <p:spPr>
          <a:xfrm>
            <a:off x="6096000" y="2386651"/>
            <a:ext cx="52799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       Небезопасно</a:t>
            </a:r>
          </a:p>
          <a:p>
            <a:endParaRPr lang="ru-RU" sz="2000" dirty="0">
              <a:solidFill>
                <a:srgbClr val="FF0000"/>
              </a:solidFill>
            </a:endParaRPr>
          </a:p>
          <a:p>
            <a:r>
              <a:rPr lang="ru-RU" sz="2000" dirty="0">
                <a:solidFill>
                  <a:srgbClr val="FF0000"/>
                </a:solidFill>
              </a:rPr>
              <a:t>Неудобно</a:t>
            </a:r>
          </a:p>
          <a:p>
            <a:endParaRPr lang="ru-RU" sz="2000" dirty="0">
              <a:solidFill>
                <a:srgbClr val="FF0000"/>
              </a:solidFill>
            </a:endParaRPr>
          </a:p>
          <a:p>
            <a:r>
              <a:rPr lang="ru-RU" sz="2000" dirty="0">
                <a:solidFill>
                  <a:srgbClr val="FF0000"/>
                </a:solidFill>
              </a:rPr>
              <a:t>        Неудобно</a:t>
            </a:r>
          </a:p>
          <a:p>
            <a:endParaRPr lang="ru-RU" sz="2000" dirty="0">
              <a:solidFill>
                <a:srgbClr val="FF0000"/>
              </a:solidFill>
            </a:endParaRPr>
          </a:p>
          <a:p>
            <a:r>
              <a:rPr lang="ru-RU" sz="2000" dirty="0">
                <a:solidFill>
                  <a:srgbClr val="FF0000"/>
                </a:solidFill>
              </a:rPr>
              <a:t>                  Небезопасно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Си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946C1-93CD-48AF-936A-DCC034140C2B}"/>
              </a:ext>
            </a:extLst>
          </p:cNvPr>
          <p:cNvSpPr txBox="1"/>
          <p:nvPr/>
        </p:nvSpPr>
        <p:spPr>
          <a:xfrm>
            <a:off x="1919818" y="1459870"/>
            <a:ext cx="2625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/>
              <a:t>Стэк</a:t>
            </a:r>
            <a:r>
              <a:rPr lang="ru-RU" sz="2400" dirty="0"/>
              <a:t> курильщика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6D5319-AA82-4802-83ED-E0C7D0920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27" y="2060034"/>
            <a:ext cx="4076700" cy="359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D24579-D742-48BE-9B7B-9784E6CFC792}"/>
              </a:ext>
            </a:extLst>
          </p:cNvPr>
          <p:cNvSpPr txBox="1"/>
          <p:nvPr/>
        </p:nvSpPr>
        <p:spPr>
          <a:xfrm>
            <a:off x="7163016" y="1459870"/>
            <a:ext cx="3490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Что бы нам хотелось?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B3C50-B055-475B-B96C-E26018D7D2D2}"/>
              </a:ext>
            </a:extLst>
          </p:cNvPr>
          <p:cNvSpPr txBox="1"/>
          <p:nvPr/>
        </p:nvSpPr>
        <p:spPr>
          <a:xfrm>
            <a:off x="7163016" y="2061722"/>
            <a:ext cx="34901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600" dirty="0"/>
              <a:t>Чтобы компилятор знал какие функции могут работать с объектом стека</a:t>
            </a:r>
          </a:p>
          <a:p>
            <a:pPr marL="342900" indent="-342900">
              <a:buAutoNum type="arabicParenR"/>
            </a:pPr>
            <a:r>
              <a:rPr lang="ru-RU" sz="1600" dirty="0"/>
              <a:t>Чтобы компилятор сам вызывал конструктор и деструктор стека</a:t>
            </a:r>
          </a:p>
          <a:p>
            <a:pPr marL="342900" indent="-342900">
              <a:buAutoNum type="arabicParenR"/>
            </a:pPr>
            <a:r>
              <a:rPr lang="ru-RU" sz="1600" dirty="0"/>
              <a:t>Возможность давать более короткие имена без пересечений</a:t>
            </a:r>
          </a:p>
          <a:p>
            <a:pPr marL="342900" indent="-342900">
              <a:buAutoNum type="arabicParenR"/>
            </a:pPr>
            <a:r>
              <a:rPr lang="ru-RU" sz="1600" dirty="0"/>
              <a:t>Невозможность получить доступ значениям структуры, там, где это не нужно</a:t>
            </a:r>
          </a:p>
          <a:p>
            <a:pPr marL="342900" indent="-342900">
              <a:buAutoNum type="arabicParenR"/>
            </a:pPr>
            <a:r>
              <a:rPr lang="ru-RU" sz="1600" dirty="0"/>
              <a:t>Возможность сделать стек для произвольной структуры данных без </a:t>
            </a:r>
            <a:r>
              <a:rPr lang="en-US" sz="1600" dirty="0"/>
              <a:t>void * </a:t>
            </a:r>
            <a:r>
              <a:rPr lang="ru-RU" sz="1600" dirty="0"/>
              <a:t>и уродских макросов</a:t>
            </a:r>
          </a:p>
          <a:p>
            <a:pPr marL="342900" indent="-342900">
              <a:buAutoNum type="arabicParenR"/>
            </a:pPr>
            <a:r>
              <a:rPr lang="ru-RU" sz="1600" dirty="0"/>
              <a:t>Использовать операторы вместо функций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B8127-E405-45A5-A772-17A252A3D309}"/>
              </a:ext>
            </a:extLst>
          </p:cNvPr>
          <p:cNvSpPr txBox="1"/>
          <p:nvPr/>
        </p:nvSpPr>
        <p:spPr>
          <a:xfrm>
            <a:off x="6415484" y="5804763"/>
            <a:ext cx="3490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 это только начало!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38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 Си к С++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C0F4-CE78-4FCB-834D-24F9C5FDF201}"/>
              </a:ext>
            </a:extLst>
          </p:cNvPr>
          <p:cNvSpPr txBox="1"/>
          <p:nvPr/>
        </p:nvSpPr>
        <p:spPr>
          <a:xfrm>
            <a:off x="2026411" y="1969401"/>
            <a:ext cx="49281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Указатели и 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Ручное управление памятью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Макросы</a:t>
            </a:r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81472-3AD8-4279-B72C-D2FB1C04815E}"/>
              </a:ext>
            </a:extLst>
          </p:cNvPr>
          <p:cNvSpPr txBox="1"/>
          <p:nvPr/>
        </p:nvSpPr>
        <p:spPr>
          <a:xfrm>
            <a:off x="3631911" y="1976837"/>
            <a:ext cx="75983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Методы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ru-RU" sz="2400" dirty="0">
                <a:solidFill>
                  <a:srgbClr val="FF0000"/>
                </a:solidFill>
              </a:rPr>
              <a:t>операторы и перегрузка</a:t>
            </a:r>
          </a:p>
          <a:p>
            <a:r>
              <a:rPr lang="ru-RU" sz="2400" dirty="0">
                <a:solidFill>
                  <a:srgbClr val="FF0000"/>
                </a:solidFill>
              </a:rPr>
              <a:t>			   Оболочки и ссылки</a:t>
            </a:r>
          </a:p>
          <a:p>
            <a:r>
              <a:rPr lang="ru-RU" sz="2400" dirty="0">
                <a:solidFill>
                  <a:srgbClr val="FF0000"/>
                </a:solidFill>
              </a:rPr>
              <a:t>					    Конструкторы и деструкторы</a:t>
            </a:r>
          </a:p>
          <a:p>
            <a:r>
              <a:rPr lang="ru-RU" sz="2400" dirty="0">
                <a:solidFill>
                  <a:srgbClr val="FF0000"/>
                </a:solidFill>
              </a:rPr>
              <a:t>  Классы</a:t>
            </a:r>
          </a:p>
          <a:p>
            <a:r>
              <a:rPr lang="ru-RU" sz="2400" dirty="0">
                <a:solidFill>
                  <a:srgbClr val="FF0000"/>
                </a:solidFill>
              </a:rPr>
              <a:t> Шаблоны</a:t>
            </a:r>
          </a:p>
          <a:p>
            <a:endParaRPr lang="ru-RU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E75FC-F57D-4E57-A6D5-011BB56B3BBC}"/>
              </a:ext>
            </a:extLst>
          </p:cNvPr>
          <p:cNvSpPr txBox="1"/>
          <p:nvPr/>
        </p:nvSpPr>
        <p:spPr>
          <a:xfrm>
            <a:off x="1468763" y="4435583"/>
            <a:ext cx="8955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 также исключения, полиморфизм, наследование, лямбды, </a:t>
            </a:r>
            <a:r>
              <a:rPr lang="en-US" dirty="0"/>
              <a:t>RTTI</a:t>
            </a:r>
            <a:r>
              <a:rPr lang="ru-RU" dirty="0"/>
              <a:t> и много-много всего, но об этом позже…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2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98719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Основы основ С++ и решение проблем языка Си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C0F4-CE78-4FCB-834D-24F9C5FDF201}"/>
              </a:ext>
            </a:extLst>
          </p:cNvPr>
          <p:cNvSpPr txBox="1"/>
          <p:nvPr/>
        </p:nvSpPr>
        <p:spPr>
          <a:xfrm>
            <a:off x="2136231" y="1688750"/>
            <a:ext cx="79964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План рассказа</a:t>
            </a:r>
            <a:r>
              <a:rPr lang="en-US" sz="2000" dirty="0"/>
              <a:t>: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Перегрузка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Перегрузка операторов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Ссылки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От структур к классам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Конструкторы и деструкторы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Инкапсуляция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Пространства имен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Шаблоны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Наследование и динамический 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806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Перегрузка функций в С++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E75FC-F57D-4E57-A6D5-011BB56B3BBC}"/>
              </a:ext>
            </a:extLst>
          </p:cNvPr>
          <p:cNvSpPr txBox="1"/>
          <p:nvPr/>
        </p:nvSpPr>
        <p:spPr>
          <a:xfrm>
            <a:off x="5737276" y="2162530"/>
            <a:ext cx="604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 будет в языке Си? В С++?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762DB6-B37A-442D-A063-9FC6D662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30" y="1719878"/>
            <a:ext cx="3076575" cy="194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ACC48-BDA3-4B21-9BBA-D2279BC31E0F}"/>
              </a:ext>
            </a:extLst>
          </p:cNvPr>
          <p:cNvSpPr txBox="1"/>
          <p:nvPr/>
        </p:nvSpPr>
        <p:spPr>
          <a:xfrm>
            <a:off x="2519655" y="3968197"/>
            <a:ext cx="7165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Перегрузка функций в С++ - возможность использовать функций с одним именем и разными входными параметрами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B3707-7A3A-4739-B719-6F9556620FAF}"/>
              </a:ext>
            </a:extLst>
          </p:cNvPr>
          <p:cNvSpPr txBox="1"/>
          <p:nvPr/>
        </p:nvSpPr>
        <p:spPr>
          <a:xfrm>
            <a:off x="2519655" y="5170265"/>
            <a:ext cx="7165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Почему такое невозможно в Си? Ведь компилятор все знает в процессе компиляции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9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Перегрузка функций в С++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CABBB0-68FB-41B0-9D63-48E54537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87" y="1374975"/>
            <a:ext cx="3095625" cy="3362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2BEC44-964C-4411-A87B-4CE938DC7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5" y="5204688"/>
            <a:ext cx="5886450" cy="6000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5BF55B9-8B5A-416A-BDC4-DA9765E90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24" y="1374975"/>
            <a:ext cx="3867150" cy="28289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37ED63-1C87-4E54-BC67-D987D9646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867" y="4442688"/>
            <a:ext cx="5810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582</TotalTime>
  <Words>632</Words>
  <Application>Microsoft Office PowerPoint</Application>
  <PresentationFormat>Широкоэкранный</PresentationFormat>
  <Paragraphs>128</Paragraphs>
  <Slides>22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Ретро</vt:lpstr>
      <vt:lpstr>Презентация PowerPoint</vt:lpstr>
      <vt:lpstr>От Си к С++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Стрижак Никита</dc:creator>
  <cp:lastModifiedBy>Стрижак Никита</cp:lastModifiedBy>
  <cp:revision>29</cp:revision>
  <dcterms:created xsi:type="dcterms:W3CDTF">2021-09-12T00:34:08Z</dcterms:created>
  <dcterms:modified xsi:type="dcterms:W3CDTF">2022-09-19T15:25:12Z</dcterms:modified>
</cp:coreProperties>
</file>