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9" r:id="rId3"/>
    <p:sldId id="260" r:id="rId4"/>
    <p:sldId id="282" r:id="rId5"/>
    <p:sldId id="283" r:id="rId6"/>
    <p:sldId id="284" r:id="rId7"/>
    <p:sldId id="285" r:id="rId8"/>
    <p:sldId id="286" r:id="rId9"/>
    <p:sldId id="288" r:id="rId10"/>
    <p:sldId id="290" r:id="rId11"/>
    <p:sldId id="291" r:id="rId12"/>
    <p:sldId id="292" r:id="rId13"/>
    <p:sldId id="280" r:id="rId14"/>
    <p:sldId id="278" r:id="rId15"/>
    <p:sldId id="293" r:id="rId16"/>
    <p:sldId id="274" r:id="rId17"/>
    <p:sldId id="277" r:id="rId18"/>
    <p:sldId id="294" r:id="rId19"/>
    <p:sldId id="295" r:id="rId20"/>
    <p:sldId id="300" r:id="rId21"/>
    <p:sldId id="301" r:id="rId22"/>
    <p:sldId id="299" r:id="rId23"/>
    <p:sldId id="302" r:id="rId24"/>
    <p:sldId id="296" r:id="rId25"/>
    <p:sldId id="297" r:id="rId26"/>
    <p:sldId id="298" r:id="rId27"/>
    <p:sldId id="303" r:id="rId28"/>
    <p:sldId id="275" r:id="rId29"/>
    <p:sldId id="304" r:id="rId30"/>
    <p:sldId id="276" r:id="rId31"/>
    <p:sldId id="305" r:id="rId32"/>
    <p:sldId id="306" r:id="rId33"/>
    <p:sldId id="316" r:id="rId34"/>
    <p:sldId id="312" r:id="rId35"/>
    <p:sldId id="308" r:id="rId36"/>
    <p:sldId id="313" r:id="rId37"/>
    <p:sldId id="269" r:id="rId38"/>
    <p:sldId id="309" r:id="rId39"/>
    <p:sldId id="310" r:id="rId40"/>
    <p:sldId id="314" r:id="rId41"/>
    <p:sldId id="315" r:id="rId42"/>
    <p:sldId id="311" r:id="rId43"/>
    <p:sldId id="270" r:id="rId44"/>
    <p:sldId id="317" r:id="rId45"/>
    <p:sldId id="26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4" autoAdjust="0"/>
    <p:restoredTop sz="94660"/>
  </p:normalViewPr>
  <p:slideViewPr>
    <p:cSldViewPr snapToGrid="0">
      <p:cViewPr>
        <p:scale>
          <a:sx n="50" d="100"/>
          <a:sy n="50" d="100"/>
        </p:scale>
        <p:origin x="210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AF313-08CD-44DD-891A-CB690040FF63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4527B-E8BF-47B3-B428-6DCB82F8F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6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qfz34ba3ftuli6b/AAAI2017-2-0203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lideshare.net/JunyiSong1/ss-75552936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43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410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27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81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20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87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83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43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48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6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3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9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https://www.dropbox.com/s/qfz34ba3ftuli6b/AAAI2017-2-0203.pdf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https://www.slideshare.net/JunyiSong1/ss-75552936</a:t>
            </a:r>
            <a:r>
              <a:rPr lang="en-US" altLang="ko-KR" dirty="0" smtClean="0"/>
              <a:t> 37p</a:t>
            </a:r>
          </a:p>
          <a:p>
            <a:r>
              <a:rPr lang="ko-KR" altLang="en-US" dirty="0" smtClean="0"/>
              <a:t>참고해 내용 추가하기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0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9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88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4527B-E8BF-47B3-B428-6DCB82F8F66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5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r>
              <a:rPr lang="ko-KR" altLang="en-US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</a:t>
            </a:r>
            <a:r>
              <a:rPr lang="ko-KR" altLang="en-US" sz="14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정규세션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Deep Learning</a:t>
            </a:r>
            <a:r>
              <a:rPr lang="en-US" altLang="ko-KR" sz="1400" spc="-15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Framework</a:t>
            </a:r>
            <a:endParaRPr lang="ko-KR" altLang="en-US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8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oreilly.com/ideas/one-simple-graphic-researchers-love-pytorch-and-tensorflo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PyTorch#Tensorflow%EC%99%80%EC%9D%98_%EB%B9%84%EA%B5%90[6]" TargetMode="External"/><Relationship Id="rId5" Type="http://schemas.openxmlformats.org/officeDocument/2006/relationships/hyperlink" Target="https://dororongju.tistory.com/141" TargetMode="Externa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au.ac.il/~joberant/teaching/advanced_nlp_spring_2018/files/tensorflow_tutorial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bt/deeplearning-mode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stanford.edu/slides/2017/cs231n_2017_lecture8.pdf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bt/deeplearning-mode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8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4.0156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Deep Learning Framework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</a:t>
            </a:r>
            <a:r>
              <a:rPr lang="ko-KR" altLang="en-US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김대웅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정규세션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6" y="1672832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Graphs -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Numpy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20" y="2328908"/>
            <a:ext cx="1952625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071" y="2338846"/>
            <a:ext cx="2963334" cy="39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64667" y="6136901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http://cs231n.stanford.edu/slides/2017/cs231n_2017_lecture8.pdf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6" y="1672832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Graphs -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Numpy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020" y="2328908"/>
            <a:ext cx="1952625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071" y="2338846"/>
            <a:ext cx="2963334" cy="39827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7" y="1275458"/>
            <a:ext cx="11384108" cy="408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Backward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코딩 자동으로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GPU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이용해서 빠르게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5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541867" y="3532870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그럼 어떤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Framework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쓰지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75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26" name="Picture 2" descr="Deep Learning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69" y="1664284"/>
            <a:ext cx="8419706" cy="44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44605" y="6284649"/>
            <a:ext cx="9778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https://www.oreilly.com/ideas/one-simple-graphic-researchers-love-pytorch-and-tensorflow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Picture 2" descr="statistics on deep learning frameworks and data science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545845"/>
            <a:ext cx="10934700" cy="470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6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925515"/>
            <a:ext cx="78390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yTorch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57" y="3334682"/>
            <a:ext cx="5790925" cy="11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amo.githubusercontent.com/0905c7d634421f8aa4ab3ddf19a582572df568e1/68747470733a2f2f7777772e74656e736f72666c6f772e6f72672f696d616765732f74665f6c6f676f5f736f6369616c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5" t="16845" r="18160" b="15788"/>
          <a:stretch/>
        </p:blipFill>
        <p:spPr bwMode="auto">
          <a:xfrm>
            <a:off x="1425253" y="2613550"/>
            <a:ext cx="3696809" cy="221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1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yTorch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83" y="2382170"/>
            <a:ext cx="4125131" cy="8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amo.githubusercontent.com/0905c7d634421f8aa4ab3ddf19a582572df568e1/68747470733a2f2f7777772e74656e736f72666c6f772e6f72672f696d616765732f74665f6c6f676f5f736f6369616c2e706e6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5" t="16845" r="18160" b="15788"/>
          <a:stretch/>
        </p:blipFill>
        <p:spPr bwMode="auto">
          <a:xfrm>
            <a:off x="1733476" y="1780507"/>
            <a:ext cx="2503645" cy="149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42101"/>
              </p:ext>
            </p:extLst>
          </p:nvPr>
        </p:nvGraphicFramePr>
        <p:xfrm>
          <a:off x="1399383" y="3437272"/>
          <a:ext cx="93806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898">
                  <a:extLst>
                    <a:ext uri="{9D8B030D-6E8A-4147-A177-3AD203B41FA5}">
                      <a16:colId xmlns:a16="http://schemas.microsoft.com/office/drawing/2014/main" val="653421784"/>
                    </a:ext>
                  </a:extLst>
                </a:gridCol>
                <a:gridCol w="3126898">
                  <a:extLst>
                    <a:ext uri="{9D8B030D-6E8A-4147-A177-3AD203B41FA5}">
                      <a16:colId xmlns:a16="http://schemas.microsoft.com/office/drawing/2014/main" val="3582136697"/>
                    </a:ext>
                  </a:extLst>
                </a:gridCol>
                <a:gridCol w="3126898">
                  <a:extLst>
                    <a:ext uri="{9D8B030D-6E8A-4147-A177-3AD203B41FA5}">
                      <a16:colId xmlns:a16="http://schemas.microsoft.com/office/drawing/2014/main" val="1895597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0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Define</a:t>
                      </a:r>
                      <a:r>
                        <a:rPr lang="en-US" altLang="ko-KR" baseline="0" dirty="0" smtClean="0"/>
                        <a:t> and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패러다임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Define by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1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Static</a:t>
                      </a:r>
                      <a:r>
                        <a:rPr lang="en-US" altLang="ko-KR" baseline="0" dirty="0" smtClean="0"/>
                        <a:t> Graph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그래프 형태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Dynamic</a:t>
                      </a:r>
                      <a:r>
                        <a:rPr lang="en-US" altLang="ko-KR" baseline="0" dirty="0" smtClean="0"/>
                        <a:t> 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37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Tensorboard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시각화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Tensorboard</a:t>
                      </a:r>
                      <a:r>
                        <a:rPr lang="en-US" altLang="ko-KR" dirty="0" smtClean="0"/>
                        <a:t>(v1.1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Google Brain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Facebook</a:t>
                      </a:r>
                      <a:r>
                        <a:rPr lang="en-US" altLang="ko-KR" baseline="0" dirty="0" smtClean="0"/>
                        <a:t> AI Research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9975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114422" y="5751624"/>
            <a:ext cx="110810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</a:t>
            </a:r>
            <a:r>
              <a:rPr lang="en-US" altLang="ko-KR" dirty="0" smtClean="0">
                <a:hlinkClick r:id="rId5"/>
              </a:rPr>
              <a:t>://dororongju.tistory.com/141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https://ko.wikipedia.org/wiki/PyTorch#Tensorflow%EC%99%80%EC%9D%98_%EB%B9%84%EA%B5%90[6]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8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Overview - </a:t>
            </a:r>
            <a:r>
              <a:rPr lang="en-US" altLang="ko-KR" sz="24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 </a:t>
            </a:r>
            <a:r>
              <a:rPr lang="en-US" altLang="ko-KR" sz="24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807889" y="3503373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Overview</a:t>
            </a:r>
          </a:p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3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Overview -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6" y="1672832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Graphs -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Numpy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20" y="2328908"/>
            <a:ext cx="1952625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071" y="2338846"/>
            <a:ext cx="2963334" cy="39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4420770"/>
            <a:chOff x="2929920" y="1588790"/>
            <a:chExt cx="9262080" cy="442077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Intro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Overview</a:t>
                </a:r>
                <a:r>
                  <a:rPr lang="en-US" altLang="ko-KR" sz="28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– </a:t>
                </a:r>
                <a:r>
                  <a:rPr lang="en-US" altLang="ko-KR" sz="2400" spc="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TensorFlow</a:t>
                </a:r>
                <a:r>
                  <a:rPr lang="en-US" altLang="ko-KR" sz="24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&amp; </a:t>
                </a:r>
                <a:r>
                  <a:rPr lang="en-US" altLang="ko-KR" sz="2400" spc="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PyTorch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TensorFlow</a:t>
                </a:r>
                <a:r>
                  <a:rPr lang="en-US" altLang="ko-KR" sz="24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- Detail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6B1281-EA45-4694-88A8-FDC1F6E1CE2D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53" name="제목 1">
                <a:extLst>
                  <a:ext uri="{FF2B5EF4-FFF2-40B4-BE49-F238E27FC236}">
                    <a16:creationId xmlns:a16="http://schemas.microsoft.com/office/drawing/2014/main" id="{FADE99C0-471E-4EA4-9B0F-AD95B8DEB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04</a:t>
                </a:r>
                <a:r>
                  <a:rPr lang="en-US" altLang="ko-KR" sz="28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PyTorch</a:t>
                </a:r>
                <a:r>
                  <a:rPr lang="en-US" altLang="ko-KR" sz="24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- Detail 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EF71443-2C50-4C95-8F67-D1353A25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FDA6D94-2B6C-4CCE-BD60-3AEF6433E19E}"/>
                </a:ext>
              </a:extLst>
            </p:cNvPr>
            <p:cNvGrpSpPr/>
            <p:nvPr/>
          </p:nvGrpSpPr>
          <p:grpSpPr>
            <a:xfrm>
              <a:off x="2929920" y="5304854"/>
              <a:ext cx="9262080" cy="704706"/>
              <a:chOff x="2411760" y="1347614"/>
              <a:chExt cx="9780240" cy="704706"/>
            </a:xfrm>
          </p:grpSpPr>
          <p:sp>
            <p:nvSpPr>
              <p:cNvPr id="56" name="제목 1">
                <a:extLst>
                  <a:ext uri="{FF2B5EF4-FFF2-40B4-BE49-F238E27FC236}">
                    <a16:creationId xmlns:a16="http://schemas.microsoft.com/office/drawing/2014/main" id="{E7EABD95-D438-45CC-8A1D-26A5C9669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05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Assignment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B321D63-5306-4613-A49F-4909F6CA0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Overview -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6" y="1672832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Graphs –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08" y="2328908"/>
            <a:ext cx="1952625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071" y="2338846"/>
            <a:ext cx="2963334" cy="39827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37071" y="3408802"/>
            <a:ext cx="2225521" cy="5980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67159" y="2328908"/>
            <a:ext cx="2225521" cy="5980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434" y="2311277"/>
            <a:ext cx="2963336" cy="413104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494604" y="3320876"/>
            <a:ext cx="2704474" cy="11632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Overview -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6" y="1672832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Graphs –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08" y="2328908"/>
            <a:ext cx="1952625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071" y="2338846"/>
            <a:ext cx="2963334" cy="39827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37071" y="4222264"/>
            <a:ext cx="2225521" cy="5980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67159" y="2328908"/>
            <a:ext cx="2225521" cy="3609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961185" y="2743200"/>
            <a:ext cx="0" cy="26376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434" y="2311277"/>
            <a:ext cx="2963336" cy="413104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459434" y="4626803"/>
            <a:ext cx="2225521" cy="5980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Overview -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6" y="1672832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Graphs –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08" y="2328908"/>
            <a:ext cx="1952625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071" y="2338846"/>
            <a:ext cx="2963334" cy="39827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37070" y="4978404"/>
            <a:ext cx="2963335" cy="13431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67159" y="2328908"/>
            <a:ext cx="2225521" cy="3609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961185" y="2725615"/>
            <a:ext cx="0" cy="2743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434" y="2311277"/>
            <a:ext cx="2963336" cy="413104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459434" y="5417504"/>
            <a:ext cx="2963336" cy="904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Overview -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6" y="1672832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Graphs –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GPU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1716" b="51700"/>
          <a:stretch/>
        </p:blipFill>
        <p:spPr>
          <a:xfrm>
            <a:off x="2560946" y="2881536"/>
            <a:ext cx="6837949" cy="29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Overview -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6" y="1672832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Graphs –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08" y="2328908"/>
            <a:ext cx="1952625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071" y="2338846"/>
            <a:ext cx="2963334" cy="39827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495" y="2338846"/>
            <a:ext cx="3619500" cy="4191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20496" y="3182815"/>
            <a:ext cx="2455828" cy="7537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37071" y="3408802"/>
            <a:ext cx="2225521" cy="5980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67159" y="2328908"/>
            <a:ext cx="2225521" cy="5980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02791" y="5164822"/>
            <a:ext cx="2455828" cy="774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Overview -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6" y="1672832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Graphs –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08" y="2328908"/>
            <a:ext cx="1952625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071" y="2338846"/>
            <a:ext cx="2963334" cy="39827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495" y="2338846"/>
            <a:ext cx="3619500" cy="4191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20496" y="3903780"/>
            <a:ext cx="2455828" cy="7537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37071" y="4222264"/>
            <a:ext cx="2225521" cy="5980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67159" y="2328908"/>
            <a:ext cx="2225521" cy="3609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961185" y="2743200"/>
            <a:ext cx="0" cy="26376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885205" y="5947024"/>
            <a:ext cx="3354790" cy="533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Overview -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6" y="1672832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Graphs –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08" y="2328908"/>
            <a:ext cx="1952625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071" y="2338846"/>
            <a:ext cx="2963334" cy="39827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495" y="2338846"/>
            <a:ext cx="3619500" cy="4191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20495" y="4624754"/>
            <a:ext cx="3619499" cy="353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37070" y="4978404"/>
            <a:ext cx="2963335" cy="13431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67159" y="2328908"/>
            <a:ext cx="2225521" cy="3609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961185" y="2725615"/>
            <a:ext cx="0" cy="2743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885205" y="5947024"/>
            <a:ext cx="3354790" cy="533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Overview -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6" y="1672832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Graphs –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GPU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156" b="20035"/>
          <a:stretch/>
        </p:blipFill>
        <p:spPr>
          <a:xfrm>
            <a:off x="2342555" y="2507497"/>
            <a:ext cx="6304824" cy="35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541867" y="1901259"/>
            <a:ext cx="11384111" cy="4011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-Detail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3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541867" y="1879136"/>
            <a:ext cx="11384111" cy="4011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Define and Run</a:t>
            </a:r>
          </a:p>
        </p:txBody>
      </p:sp>
    </p:spTree>
    <p:extLst>
      <p:ext uri="{BB962C8B-B14F-4D97-AF65-F5344CB8AC3E}">
        <p14:creationId xmlns:p14="http://schemas.microsoft.com/office/powerpoint/2010/main" val="7538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541867" y="3532870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기초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NN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심화에서 우리는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238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33" t="16919" r="1"/>
          <a:stretch/>
        </p:blipFill>
        <p:spPr>
          <a:xfrm>
            <a:off x="6734908" y="1477107"/>
            <a:ext cx="5253402" cy="49039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734908" y="1477106"/>
            <a:ext cx="4870939" cy="2268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896816" y="2791342"/>
            <a:ext cx="5257800" cy="1908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Define</a:t>
            </a:r>
          </a:p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42893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33" t="16919" r="1"/>
          <a:stretch/>
        </p:blipFill>
        <p:spPr>
          <a:xfrm>
            <a:off x="6734908" y="1477107"/>
            <a:ext cx="5253402" cy="49039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734908" y="4112665"/>
            <a:ext cx="5253402" cy="2268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896816" y="2791342"/>
            <a:ext cx="5257800" cy="1908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Run</a:t>
            </a:r>
          </a:p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9617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74784" y="1471949"/>
            <a:ext cx="7754815" cy="9195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Basic Code Structure - graph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784" y="3081613"/>
            <a:ext cx="95021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Constants : </a:t>
            </a:r>
            <a:r>
              <a:rPr lang="ko-KR" altLang="en-US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고정된 </a:t>
            </a:r>
            <a:r>
              <a:rPr lang="ko-KR" altLang="en-US" sz="32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텐서값</a:t>
            </a:r>
            <a:r>
              <a:rPr lang="ko-KR" altLang="en-US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sz="32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학습불가</a:t>
            </a:r>
            <a:endParaRPr lang="en-US" altLang="ko-KR" sz="32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Variables :</a:t>
            </a:r>
            <a:r>
              <a:rPr lang="ko-KR" altLang="en-US" sz="32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세션내에서</a:t>
            </a:r>
            <a:r>
              <a:rPr lang="ko-KR" altLang="en-US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초기화되는 </a:t>
            </a:r>
            <a:r>
              <a:rPr lang="ko-KR" altLang="en-US" sz="32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텐서들</a:t>
            </a:r>
            <a:r>
              <a:rPr lang="ko-KR" altLang="en-US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32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학습가능</a:t>
            </a:r>
            <a:endParaRPr lang="en-US" altLang="ko-KR" sz="32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Placeholders : input node</a:t>
            </a:r>
            <a:r>
              <a:rPr lang="ko-KR" altLang="en-US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로써 새로운 값을 </a:t>
            </a:r>
            <a:r>
              <a:rPr lang="ko-KR" altLang="en-US" sz="32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입력받음</a:t>
            </a:r>
            <a:endParaRPr lang="en-US" altLang="ko-KR" sz="32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Ops : </a:t>
            </a:r>
            <a:r>
              <a:rPr lang="ko-KR" altLang="en-US" sz="32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텐서에</a:t>
            </a:r>
            <a:r>
              <a:rPr lang="ko-KR" altLang="en-US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대한 함수</a:t>
            </a:r>
            <a:endParaRPr lang="ko-KR" altLang="en-US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9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74784" y="1471949"/>
            <a:ext cx="7754815" cy="9195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Basic Code Structure - graph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13" y="2391509"/>
            <a:ext cx="8917859" cy="404090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77068" y="6247748"/>
            <a:ext cx="10854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https://www.cs.tau.ac.il/~joberant/teaching/advanced_nlp_spring_2018/files/tensorflow_tutorial.pdf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3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123543" y="1237864"/>
            <a:ext cx="9633532" cy="1908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Deep learning model code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3141" y="3136295"/>
            <a:ext cx="444365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Loader</a:t>
            </a:r>
          </a:p>
          <a:p>
            <a:pPr marL="514350" indent="-514350">
              <a:buAutoNum type="arabicPeriod"/>
            </a:pP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Setting</a:t>
            </a:r>
          </a:p>
          <a:p>
            <a:pPr marL="514350" indent="-514350">
              <a:buAutoNum type="arabicPeriod"/>
            </a:pP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Model</a:t>
            </a:r>
          </a:p>
          <a:p>
            <a:pPr marL="514350" indent="-514350">
              <a:buAutoNum type="arabicPeriod"/>
            </a:pP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Training &amp; Evaluation</a:t>
            </a:r>
            <a:endParaRPr lang="ko-KR" altLang="en-US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5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544605" y="3334784"/>
            <a:ext cx="12256478" cy="9195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01_Basic/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low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.ipynb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7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391341" y="3334784"/>
            <a:ext cx="12256478" cy="9195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02_2 Layer MLP Example/TF/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mlp-basic.ipynb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25815" y="6152294"/>
            <a:ext cx="5266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-apple-system"/>
                <a:hlinkClick r:id="rId3"/>
              </a:rPr>
              <a:t>https://github.com/rasbt/deeplearning-models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0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541867" y="1879136"/>
            <a:ext cx="11384111" cy="4011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1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74784" y="1471949"/>
            <a:ext cx="7754815" cy="9195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Basic Code Structure - graph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784" y="3081613"/>
            <a:ext cx="11717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 : </a:t>
            </a:r>
            <a:r>
              <a:rPr lang="en-US" altLang="ko-KR" sz="32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ndarray</a:t>
            </a: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및 </a:t>
            </a:r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</a:t>
            </a: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node</a:t>
            </a:r>
            <a:r>
              <a:rPr lang="ko-KR" altLang="en-US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대응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          GPU </a:t>
            </a:r>
            <a:r>
              <a:rPr lang="ko-KR" altLang="en-US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연산 가능</a:t>
            </a:r>
            <a:endParaRPr lang="en-US" altLang="ko-KR" sz="32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Module : Neural Net </a:t>
            </a:r>
            <a:r>
              <a:rPr lang="en-US" altLang="ko-KR" sz="32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layer </a:t>
            </a:r>
            <a:endParaRPr lang="ko-KR" altLang="en-US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3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74784" y="1471949"/>
            <a:ext cx="7754815" cy="9195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Basic Code Structure - graph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49709"/>
              </p:ext>
            </p:extLst>
          </p:nvPr>
        </p:nvGraphicFramePr>
        <p:xfrm>
          <a:off x="1770745" y="2625877"/>
          <a:ext cx="8944773" cy="27589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3312">
                  <a:extLst>
                    <a:ext uri="{9D8B030D-6E8A-4147-A177-3AD203B41FA5}">
                      <a16:colId xmlns:a16="http://schemas.microsoft.com/office/drawing/2014/main" val="1678873975"/>
                    </a:ext>
                  </a:extLst>
                </a:gridCol>
                <a:gridCol w="3294743">
                  <a:extLst>
                    <a:ext uri="{9D8B030D-6E8A-4147-A177-3AD203B41FA5}">
                      <a16:colId xmlns:a16="http://schemas.microsoft.com/office/drawing/2014/main" val="2122159590"/>
                    </a:ext>
                  </a:extLst>
                </a:gridCol>
                <a:gridCol w="3806718">
                  <a:extLst>
                    <a:ext uri="{9D8B030D-6E8A-4147-A177-3AD203B41FA5}">
                      <a16:colId xmlns:a16="http://schemas.microsoft.com/office/drawing/2014/main" val="2083664986"/>
                    </a:ext>
                  </a:extLst>
                </a:gridCol>
              </a:tblGrid>
              <a:tr h="58377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PyTorch</a:t>
                      </a:r>
                      <a:endParaRPr lang="ko-KR" altLang="en-US" sz="2800" dirty="0" smtClean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TensorFlow</a:t>
                      </a:r>
                      <a:endParaRPr lang="ko-KR" altLang="en-US" sz="2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238213"/>
                  </a:ext>
                </a:extLst>
              </a:tr>
              <a:tr h="583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Data</a:t>
                      </a:r>
                      <a:endParaRPr lang="ko-KR" altLang="en-US" sz="2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Tensor</a:t>
                      </a:r>
                      <a:endParaRPr lang="ko-KR" altLang="en-US" sz="2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Numpy</a:t>
                      </a:r>
                      <a:r>
                        <a:rPr lang="en-US" altLang="ko-KR" sz="2800" dirty="0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 array</a:t>
                      </a:r>
                      <a:endParaRPr lang="ko-KR" altLang="en-US" sz="2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209537"/>
                  </a:ext>
                </a:extLst>
              </a:tr>
              <a:tr h="1007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Node</a:t>
                      </a:r>
                      <a:endParaRPr lang="ko-KR" altLang="en-US" sz="2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Tensor</a:t>
                      </a:r>
                      <a:endParaRPr lang="en-US" altLang="ko-KR" sz="2800" dirty="0" smtClean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Tensor, Variable, Placeholder</a:t>
                      </a:r>
                      <a:endParaRPr lang="ko-KR" altLang="en-US" sz="2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2976"/>
                  </a:ext>
                </a:extLst>
              </a:tr>
              <a:tr h="583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Layer</a:t>
                      </a:r>
                      <a:r>
                        <a:rPr lang="en-US" altLang="ko-KR" sz="2800" baseline="0" dirty="0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 </a:t>
                      </a:r>
                      <a:endParaRPr lang="ko-KR" altLang="en-US" sz="2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Module</a:t>
                      </a:r>
                      <a:endParaRPr lang="ko-KR" altLang="en-US" sz="2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tf.layers</a:t>
                      </a:r>
                      <a:r>
                        <a:rPr lang="en-US" altLang="ko-KR" sz="2800" baseline="0" dirty="0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, </a:t>
                      </a:r>
                      <a:r>
                        <a:rPr lang="en-US" altLang="ko-KR" sz="2800" baseline="0" dirty="0" err="1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tf.contrib</a:t>
                      </a:r>
                      <a:r>
                        <a:rPr lang="en-US" altLang="ko-KR" sz="2800" baseline="0" dirty="0" smtClean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, …</a:t>
                      </a:r>
                      <a:endParaRPr lang="ko-KR" altLang="en-US" sz="28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39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9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04" y="2396017"/>
            <a:ext cx="9275233" cy="34890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64667" y="6136901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http://cs231n.stanford.edu/slides/2017/cs231n_2017_lecture8.pdf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6" y="1672832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Graphs</a:t>
            </a:r>
          </a:p>
        </p:txBody>
      </p:sp>
    </p:spTree>
    <p:extLst>
      <p:ext uri="{BB962C8B-B14F-4D97-AF65-F5344CB8AC3E}">
        <p14:creationId xmlns:p14="http://schemas.microsoft.com/office/powerpoint/2010/main" val="39756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3046050" y="3334784"/>
            <a:ext cx="12256478" cy="9195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01_Basic/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PyTorch.ipynb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15045" y="3482269"/>
            <a:ext cx="13178761" cy="9195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02_2 Layer MLP Example/</a:t>
            </a:r>
            <a:r>
              <a:rPr lang="en-US" altLang="ko-KR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en-US" altLang="ko-KR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mlp-basic.ipynb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5815" y="6152294"/>
            <a:ext cx="5266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-apple-system"/>
                <a:hlinkClick r:id="rId3"/>
              </a:rPr>
              <a:t>https://github.com/rasbt/deeplearning-models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Detail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74784" y="3511765"/>
            <a:ext cx="12256478" cy="9195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Example – two-layer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MLP-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PyTorch.ipynb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4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05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Assignment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74784" y="1644864"/>
            <a:ext cx="12256478" cy="49654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Assignment 1 : </a:t>
            </a:r>
          </a:p>
          <a:p>
            <a:pPr algn="l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Fashion-MNIST Dataset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으로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MLP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자유롭게 구현해보세요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571500" indent="-571500" algn="l">
              <a:buFontTx/>
              <a:buChar char="-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TensorFlow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선택 자유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571500" indent="-571500" algn="l">
              <a:buFontTx/>
              <a:buChar char="-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파일을 따로 드리지 않습니다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Dataset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 관련된 모듈을 활용하여 직접 해보시길 바랍니다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571500" indent="-571500" algn="l">
              <a:buFontTx/>
              <a:buChar char="-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공개된 코드를 사용하셔도 좋습니다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경우 출처를 밝혀 주시기 바랍니다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algn="l"/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Assignment 2 :</a:t>
            </a:r>
          </a:p>
          <a:p>
            <a:pPr marL="342900" indent="-342900" algn="l">
              <a:buFontTx/>
              <a:buChar char="-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기초 강의 과제였던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6_NeuralNetwork_HW.ipynb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프레임워크로 구현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571500" indent="-571500" algn="l">
              <a:buFontTx/>
              <a:buChar char="-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PyTorch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짠 예제 코드를 참고해주세요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571500" indent="-571500" algn="l">
              <a:buFontTx/>
              <a:buChar char="-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Batch Normalization, Dropout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등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NN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심화에서 다뤘던 내용을 활용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571500" indent="-571500" algn="l">
              <a:buFontTx/>
              <a:buChar char="-"/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571500" indent="-571500" algn="l">
              <a:buFontTx/>
              <a:buChar char="-"/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571500" indent="-571500" algn="l">
              <a:buFontTx/>
              <a:buChar char="-"/>
            </a:pP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3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Reference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74784" y="1644864"/>
            <a:ext cx="12256478" cy="49654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en-US" altLang="ko-KR" sz="180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endParaRPr lang="en-US" altLang="ko-KR" sz="1800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r>
              <a:rPr lang="ko-KR" altLang="en-US" sz="1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참고문헌</a:t>
            </a:r>
            <a:endParaRPr lang="ko-KR" altLang="en-US" sz="180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1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http://cs231n.stanford.edu/slides/2017/cs231n_2017_lecture8.pdf</a:t>
            </a:r>
          </a:p>
          <a:p>
            <a:pPr lvl="1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https://dororongju.tistory.com/141</a:t>
            </a:r>
          </a:p>
          <a:p>
            <a:pPr lvl="1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https://ko.wikipedia.org/wiki/PyTorch#Tensorflow%EC%99%80%EC%9D%98_%EB%B9%84%EA%B5%90[6]</a:t>
            </a:r>
          </a:p>
          <a:p>
            <a:pPr lvl="1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https://www.cs.tau.ac.il/~joberant/teaching/advanced_nlp_spring_2018/files/tensorflow_tutorial.pdf</a:t>
            </a:r>
          </a:p>
          <a:p>
            <a:pPr lvl="1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https://github.com/rasbt/deeplearning-models</a:t>
            </a:r>
          </a:p>
          <a:p>
            <a:pPr algn="l"/>
            <a:endParaRPr lang="en-US" altLang="ko-KR" sz="1800" dirty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l"/>
            <a:r>
              <a: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출처</a:t>
            </a:r>
          </a:p>
          <a:p>
            <a:pPr lvl="1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https://arxiv.org/abs/1904.01569</a:t>
            </a:r>
          </a:p>
          <a:p>
            <a:pPr lvl="1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https://www.oreilly.com/ideas/one-simple-graphic-researchers-love-pytorch-and-tensorflow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7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64667" y="6136901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http://cs231n.stanford.edu/slides/2017/cs231n_2017_lecture8.pdf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287866" y="1672832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Computational Graphs -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Numpy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020" y="2328908"/>
            <a:ext cx="1952625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071" y="2338846"/>
            <a:ext cx="2963334" cy="39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0" y="2907582"/>
            <a:ext cx="7111999" cy="2148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Framework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쓰는 이유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</a:p>
          <a:p>
            <a:pPr algn="l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거대한 모델을 쉽게 짤 수 있다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246" y="1622859"/>
            <a:ext cx="4514431" cy="47182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16607" y="6248791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608CBA"/>
                </a:solidFill>
                <a:latin typeface="se-nanumgothic"/>
                <a:hlinkClick r:id="rId3"/>
              </a:rPr>
              <a:t>https://arxiv.org/abs/1904.01569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14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t="4730" r="39785" b="74474"/>
          <a:stretch/>
        </p:blipFill>
        <p:spPr>
          <a:xfrm>
            <a:off x="7420355" y="2396764"/>
            <a:ext cx="4720845" cy="283738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0" y="2907582"/>
            <a:ext cx="7111999" cy="2148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Framework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쓰는 이유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</a:p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Gradients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계산이 쉽다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0" y="2907582"/>
            <a:ext cx="7111999" cy="2148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Framework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쓰는 이유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</a:p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GPU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활용이 가능하다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02" y="2970688"/>
            <a:ext cx="5630259" cy="22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169817" y="894561"/>
            <a:ext cx="7111999" cy="2148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GPU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활용하면 빠른 이유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7" y="2513647"/>
            <a:ext cx="87153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706</Words>
  <Application>Microsoft Office PowerPoint</Application>
  <PresentationFormat>와이드스크린</PresentationFormat>
  <Paragraphs>188</Paragraphs>
  <Slides>45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12롯데마트드림Bold</vt:lpstr>
      <vt:lpstr>12롯데마트드림Light</vt:lpstr>
      <vt:lpstr>12롯데마트드림Medium</vt:lpstr>
      <vt:lpstr>-apple-system</vt:lpstr>
      <vt:lpstr>se-nanumgothic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dwkim</cp:lastModifiedBy>
  <cp:revision>95</cp:revision>
  <dcterms:created xsi:type="dcterms:W3CDTF">2017-07-26T09:20:04Z</dcterms:created>
  <dcterms:modified xsi:type="dcterms:W3CDTF">2019-08-28T06:11:28Z</dcterms:modified>
</cp:coreProperties>
</file>