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63" r:id="rId5"/>
    <p:sldId id="264" r:id="rId6"/>
    <p:sldId id="265" r:id="rId7"/>
    <p:sldId id="266" r:id="rId8"/>
    <p:sldId id="272" r:id="rId9"/>
    <p:sldId id="273" r:id="rId10"/>
    <p:sldId id="267" r:id="rId11"/>
    <p:sldId id="269" r:id="rId12"/>
    <p:sldId id="268" r:id="rId13"/>
    <p:sldId id="270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투빅스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알고리즘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market.kr/xe/index.php?mid=board_jPWY12&amp;page=2&amp;document_srl=53545" TargetMode="External"/><Relationship Id="rId2" Type="http://schemas.openxmlformats.org/officeDocument/2006/relationships/hyperlink" Target="http://schoolofweb.net/blog/posts/%ED%8C%8C%EC%9D%B4%EC%8D%AC-%EC%A0%9C%EB%84%88%EB%A0%88%EC%9D%B4%ED%84%B0-genera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tqdm/" TargetMode="External"/><Relationship Id="rId4" Type="http://schemas.openxmlformats.org/officeDocument/2006/relationships/hyperlink" Target="https://bluese05.tistory.com/5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두뇌 풀 가동</a:t>
              </a: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Algorithm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6001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11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dist">
              <a:spcBef>
                <a:spcPts val="600"/>
              </a:spcBef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권혜민 </a:t>
            </a: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임채빈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한재연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280675" y="1589270"/>
            <a:ext cx="8700040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어떻게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Large Dataset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다룰 수 있을까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3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4A6F-4E22-4920-B895-7F25F4D041F2}"/>
              </a:ext>
            </a:extLst>
          </p:cNvPr>
          <p:cNvSpPr txBox="1"/>
          <p:nvPr/>
        </p:nvSpPr>
        <p:spPr>
          <a:xfrm>
            <a:off x="3726004" y="3622387"/>
            <a:ext cx="6022153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C48B4-D078-482F-A3BC-E509AF174864}"/>
              </a:ext>
            </a:extLst>
          </p:cNvPr>
          <p:cNvSpPr txBox="1"/>
          <p:nvPr/>
        </p:nvSpPr>
        <p:spPr>
          <a:xfrm>
            <a:off x="1147195" y="3151553"/>
            <a:ext cx="10543774" cy="2062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한번에 전체 메모리를 참조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비효율적</a:t>
            </a:r>
            <a:endParaRPr lang="en-US" altLang="ko-KR" sz="3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한번에 하나의 데이터만 참조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효율적</a:t>
            </a:r>
          </a:p>
        </p:txBody>
      </p:sp>
    </p:spTree>
    <p:extLst>
      <p:ext uri="{BB962C8B-B14F-4D97-AF65-F5344CB8AC3E}">
        <p14:creationId xmlns:p14="http://schemas.microsoft.com/office/powerpoint/2010/main" val="174725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280675" y="1589270"/>
            <a:ext cx="8700040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Generator</a:t>
            </a:r>
            <a:endParaRPr lang="ko-KR" altLang="en-US" sz="3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4A6F-4E22-4920-B895-7F25F4D041F2}"/>
              </a:ext>
            </a:extLst>
          </p:cNvPr>
          <p:cNvSpPr txBox="1"/>
          <p:nvPr/>
        </p:nvSpPr>
        <p:spPr>
          <a:xfrm>
            <a:off x="373203" y="2508134"/>
            <a:ext cx="11818797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반복자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(iterator)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같은 루프의 작용을 컨트롤하기 위해 쓰여지는 특별한 함수 또는 루틴＂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6A101-3798-49F2-B158-6F48C02CD53E}"/>
              </a:ext>
            </a:extLst>
          </p:cNvPr>
          <p:cNvSpPr txBox="1"/>
          <p:nvPr/>
        </p:nvSpPr>
        <p:spPr>
          <a:xfrm>
            <a:off x="373203" y="3789585"/>
            <a:ext cx="11818797" cy="11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Iterator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란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반복 가능한 객체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en-US" altLang="ko-KR" sz="24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next()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함수를 이용해 순차적으로 값을 가져온다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Return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대신에 </a:t>
            </a:r>
            <a:r>
              <a:rPr lang="en-US" altLang="ko-KR" sz="24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yield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구문 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한번 호출될 때마다 하나의 값 만을 리턴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7EC88-8742-4E19-BA9D-53014474B020}"/>
              </a:ext>
            </a:extLst>
          </p:cNvPr>
          <p:cNvSpPr txBox="1"/>
          <p:nvPr/>
        </p:nvSpPr>
        <p:spPr>
          <a:xfrm>
            <a:off x="4112446" y="5566783"/>
            <a:ext cx="11818797" cy="638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작은 메모리를 </a:t>
            </a:r>
            <a:r>
              <a:rPr lang="ko-KR" altLang="en-US" sz="2800" dirty="0" err="1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필요로한다</a:t>
            </a:r>
            <a:r>
              <a:rPr lang="en-US" altLang="ko-KR" sz="2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96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110908" y="1390253"/>
            <a:ext cx="5833361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일반적인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196D16-A330-46DA-8853-F4B6A6E1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93" y="2086451"/>
            <a:ext cx="6547438" cy="3442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66A6B0-BFF5-4CAC-91D4-17874B3A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74" y="5676414"/>
            <a:ext cx="2665675" cy="670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2672B-D910-4309-887C-783576F4BED0}"/>
              </a:ext>
            </a:extLst>
          </p:cNvPr>
          <p:cNvSpPr txBox="1"/>
          <p:nvPr/>
        </p:nvSpPr>
        <p:spPr>
          <a:xfrm>
            <a:off x="763190" y="5596605"/>
            <a:ext cx="2665675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리턴할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모든 값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리스트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메모리에 통째로 저장</a:t>
            </a:r>
          </a:p>
        </p:txBody>
      </p:sp>
    </p:spTree>
    <p:extLst>
      <p:ext uri="{BB962C8B-B14F-4D97-AF65-F5344CB8AC3E}">
        <p14:creationId xmlns:p14="http://schemas.microsoft.com/office/powerpoint/2010/main" val="263651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110908" y="1390253"/>
            <a:ext cx="5833361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Generator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C421E-4854-4959-A3FD-8273ECE2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63" y="2087052"/>
            <a:ext cx="6605882" cy="3342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884810-6552-4DEF-B372-FAFE26E4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05" y="5762862"/>
            <a:ext cx="6335955" cy="373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F377C3-E332-4B74-BD1A-BF60EE4E452A}"/>
              </a:ext>
            </a:extLst>
          </p:cNvPr>
          <p:cNvSpPr txBox="1"/>
          <p:nvPr/>
        </p:nvSpPr>
        <p:spPr>
          <a:xfrm>
            <a:off x="2544605" y="6139526"/>
            <a:ext cx="5833361" cy="44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Generator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라는 오브젝트가 리턴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모든 값을 저장하지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87E19-2568-4A91-B48F-EACCD9BD4981}"/>
              </a:ext>
            </a:extLst>
          </p:cNvPr>
          <p:cNvSpPr txBox="1"/>
          <p:nvPr/>
        </p:nvSpPr>
        <p:spPr>
          <a:xfrm>
            <a:off x="313936" y="3777989"/>
            <a:ext cx="1904609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#**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아직 아무 계산도 안함</a:t>
            </a:r>
          </a:p>
        </p:txBody>
      </p:sp>
    </p:spTree>
    <p:extLst>
      <p:ext uri="{BB962C8B-B14F-4D97-AF65-F5344CB8AC3E}">
        <p14:creationId xmlns:p14="http://schemas.microsoft.com/office/powerpoint/2010/main" val="171035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110908" y="1390253"/>
            <a:ext cx="5833361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Generator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377C3-E332-4B74-BD1A-BF60EE4E452A}"/>
              </a:ext>
            </a:extLst>
          </p:cNvPr>
          <p:cNvSpPr txBox="1"/>
          <p:nvPr/>
        </p:nvSpPr>
        <p:spPr>
          <a:xfrm>
            <a:off x="2544605" y="6139526"/>
            <a:ext cx="5833361" cy="44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Next()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함수를 이용하여 다음 값을 확인할 수 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CD1AE-508B-4BD5-8DAD-B4712833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05" y="1950535"/>
            <a:ext cx="6363906" cy="3339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7D69F8-0525-48A1-9651-35B18D20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05" y="5624826"/>
            <a:ext cx="1300707" cy="4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2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110908" y="1390253"/>
            <a:ext cx="5833361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Generator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E6FF1-7C32-49EB-884E-A573AC26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08" y="2329058"/>
            <a:ext cx="5377998" cy="3807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1CD286-4029-41EA-861C-B7833686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63" y="2631621"/>
            <a:ext cx="194037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110908" y="1390253"/>
            <a:ext cx="5833361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Generator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1FD4F-F648-4914-94AD-26ADF5D8AB32}"/>
              </a:ext>
            </a:extLst>
          </p:cNvPr>
          <p:cNvSpPr txBox="1"/>
          <p:nvPr/>
        </p:nvSpPr>
        <p:spPr>
          <a:xfrm>
            <a:off x="1279637" y="1827246"/>
            <a:ext cx="5833361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 싫어요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AB6B81-4113-4037-AA14-1346D445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96" y="3380956"/>
            <a:ext cx="5089072" cy="2544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71CFD5-7059-40BE-AEE4-BF1DF4A5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8" y="3380956"/>
            <a:ext cx="5256698" cy="2429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FB17E3-ECC7-45E0-A68B-67AEF035C544}"/>
              </a:ext>
            </a:extLst>
          </p:cNvPr>
          <p:cNvSpPr txBox="1"/>
          <p:nvPr/>
        </p:nvSpPr>
        <p:spPr>
          <a:xfrm>
            <a:off x="1279636" y="2746551"/>
            <a:ext cx="5833361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regular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F6C2B-B198-4E09-B34B-7A447A97FAD8}"/>
              </a:ext>
            </a:extLst>
          </p:cNvPr>
          <p:cNvSpPr txBox="1"/>
          <p:nvPr/>
        </p:nvSpPr>
        <p:spPr>
          <a:xfrm>
            <a:off x="6944269" y="2746551"/>
            <a:ext cx="5833361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generator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83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110908" y="1390253"/>
            <a:ext cx="5833361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Generator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실습코드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B5F128-ED54-4F31-9C96-395EED59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3" y="1872565"/>
            <a:ext cx="5078616" cy="46627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5BC2061-44A5-4112-B855-7BB8D83A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7478"/>
            <a:ext cx="5593186" cy="1362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CFA3AD-91C4-416D-960E-EA2C0F8D4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47324"/>
            <a:ext cx="5543147" cy="13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306851" y="1602524"/>
            <a:ext cx="5833361" cy="638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12C38-7B4C-441D-B3D6-BE847669BDFC}"/>
              </a:ext>
            </a:extLst>
          </p:cNvPr>
          <p:cNvSpPr txBox="1"/>
          <p:nvPr/>
        </p:nvSpPr>
        <p:spPr>
          <a:xfrm>
            <a:off x="1306851" y="2293486"/>
            <a:ext cx="10543774" cy="213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study_room_HMS.csv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이용해서 각 사람별로 파생변수 만들기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Ex)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총 이용 횟수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총 이용 시간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평균 이용 시간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총 같이 이용한 인원수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1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 이용에 참여한 인원수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 인맥지도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집계시작일을 월요일로 가정할 때 요일 별 데이터 등등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</a:t>
            </a:r>
            <a:endParaRPr lang="ko-KR" altLang="en-US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7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306851" y="1602524"/>
            <a:ext cx="9889884" cy="79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tqdm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for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문의 상태바를 나타내는 라이브러리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12C38-7B4C-441D-B3D6-BE847669BDFC}"/>
              </a:ext>
            </a:extLst>
          </p:cNvPr>
          <p:cNvSpPr txBox="1"/>
          <p:nvPr/>
        </p:nvSpPr>
        <p:spPr>
          <a:xfrm>
            <a:off x="1306851" y="2516763"/>
            <a:ext cx="10543774" cy="213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 돌리면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,,,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실행이 되는지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,,,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아닌지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,,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 수가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,,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없어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,,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요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,,,</a:t>
            </a: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3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tqdm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이용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 Or </a:t>
            </a:r>
            <a:r>
              <a:rPr lang="en-US" altLang="ko-KR" sz="23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trange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88F19D-467D-4044-92B3-8A2406E7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47" y="5453071"/>
            <a:ext cx="8173051" cy="895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779C33-AB0A-41B3-A3F1-D9F8BE31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83" y="3990637"/>
            <a:ext cx="4537774" cy="12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1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여행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282" y="1657349"/>
            <a:ext cx="107315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0282" y="1779815"/>
            <a:ext cx="107315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이영전은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여행을 떠나기 위해 최대 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 kg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짐을 넣을 수 있는 배낭을 샀다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23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이영전에게는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짐이 있는데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배낭에 최대한 많은 무게의 짐을 넣을 것이다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때 배낭에 들어간 짐의 무게의 총 합을 구하라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이상 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이하 자연수 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 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이상 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100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이하 자연수 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한 줄에 공백을 구분하여 주어진다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다음 줄에는 자연수인 각 짐의 무게가 공백을 구분하여 주어진다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출력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정답을 출력하라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1306851" y="1602524"/>
            <a:ext cx="5833361" cy="638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reference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9D8F79-DA28-4AB6-BF1F-51DB3F7AA204}"/>
              </a:ext>
            </a:extLst>
          </p:cNvPr>
          <p:cNvSpPr/>
          <p:nvPr/>
        </p:nvSpPr>
        <p:spPr>
          <a:xfrm>
            <a:off x="1608944" y="2544023"/>
            <a:ext cx="8833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http://schoolofweb.net/blog/posts/%ED%8C%8C%EC%9D%B4%EC%8D%AC-%EC%A0%9C%EB%84%88%EB%A0%88%EC%9D%B4%ED%84%B0-generator/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6F17EE-8172-4AC1-BE4A-8BAF6C205EC6}"/>
              </a:ext>
            </a:extLst>
          </p:cNvPr>
          <p:cNvSpPr/>
          <p:nvPr/>
        </p:nvSpPr>
        <p:spPr>
          <a:xfrm>
            <a:off x="1608944" y="3493601"/>
            <a:ext cx="102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http://www.datamarket.kr/xe/index.php?mid=board_jPWY12&amp;page=2&amp;document_srl=53545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4A20C-DD42-4ED3-BBEF-1035F8D4C74B}"/>
              </a:ext>
            </a:extLst>
          </p:cNvPr>
          <p:cNvSpPr/>
          <p:nvPr/>
        </p:nvSpPr>
        <p:spPr>
          <a:xfrm>
            <a:off x="1608944" y="4297543"/>
            <a:ext cx="3415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https://bluese05.tistory.com/56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932217-E76F-4600-8DB1-757DFF530D14}"/>
              </a:ext>
            </a:extLst>
          </p:cNvPr>
          <p:cNvSpPr/>
          <p:nvPr/>
        </p:nvSpPr>
        <p:spPr>
          <a:xfrm>
            <a:off x="1608944" y="5101485"/>
            <a:ext cx="3359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https://pypi.org/project/tqdm/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8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1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여행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2961" y="2881992"/>
            <a:ext cx="18913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예제 입력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</a:p>
          <a:p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3 15</a:t>
            </a:r>
          </a:p>
          <a:p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1 16 12</a:t>
            </a:r>
          </a:p>
          <a:p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출력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275" y="2881992"/>
            <a:ext cx="24901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예제 입력</a:t>
            </a:r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</a:p>
          <a:p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6 76</a:t>
            </a:r>
          </a:p>
          <a:p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19 42 73 4 55 66</a:t>
            </a:r>
          </a:p>
          <a:p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출력</a:t>
            </a:r>
            <a:endParaRPr lang="en-US" altLang="ko-KR" sz="23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5162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3F24B-7B97-47B2-9678-91F994A5DAC6}"/>
              </a:ext>
            </a:extLst>
          </p:cNvPr>
          <p:cNvSpPr txBox="1"/>
          <p:nvPr/>
        </p:nvSpPr>
        <p:spPr>
          <a:xfrm>
            <a:off x="3173442" y="4560259"/>
            <a:ext cx="10543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2.4 GB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ko-KR" altLang="en-US" sz="3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스터디룸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이용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4AFB83-E201-4DFF-A8A0-0E3BF65C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7" y="2964804"/>
            <a:ext cx="11265670" cy="4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824112" y="1606888"/>
            <a:ext cx="10543774" cy="186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설명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study_start_day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study_end_day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집계 시작일로부터 이용 시작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/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종료 날짜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study_start_time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study_end_time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날짜를 무시한 이용 시작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종료 시각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Hashed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해당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스터디룸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사용자들의 암호화된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ID, comma(,)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구분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B7215C-A516-41B1-8B16-2634CEFD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05" y="3943699"/>
            <a:ext cx="10543774" cy="22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858027" y="4108410"/>
            <a:ext cx="10543774" cy="136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hash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값이 가리키는 사용자 마다의 다양한 정보를 알고 싶다면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hashed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안의 사용자들을 구분해야 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B8BC33-11D7-4208-AD6F-E1687A657FC5}"/>
              </a:ext>
            </a:extLst>
          </p:cNvPr>
          <p:cNvSpPr/>
          <p:nvPr/>
        </p:nvSpPr>
        <p:spPr>
          <a:xfrm>
            <a:off x="858027" y="1961404"/>
            <a:ext cx="104759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df</a:t>
            </a:r>
            <a:r>
              <a:rPr lang="ko-KR" altLang="en-US" b="1" dirty="0"/>
              <a:t>['</a:t>
            </a:r>
            <a:r>
              <a:rPr lang="ko-KR" altLang="en-US" b="1" dirty="0" err="1"/>
              <a:t>hashed</a:t>
            </a:r>
            <a:r>
              <a:rPr lang="ko-KR" altLang="en-US" b="1" dirty="0"/>
              <a:t>'][0] </a:t>
            </a:r>
            <a:r>
              <a:rPr lang="en-US" altLang="ko-KR" b="1" dirty="0"/>
              <a:t>= 967393e81d99ce8e577ee130b7ce8e4fd45e3e9cecb560de427ede6ea49e024f,</a:t>
            </a:r>
          </a:p>
          <a:p>
            <a:r>
              <a:rPr lang="en-US" altLang="ko-KR" b="1" dirty="0"/>
              <a:t>		a0b6ecbec654b18fe36ebe6230e25a653fb12125733583d012741572134447f4,</a:t>
            </a:r>
          </a:p>
          <a:p>
            <a:r>
              <a:rPr lang="en-US" altLang="ko-KR" b="1" dirty="0"/>
              <a:t>		3193ab18168bcadbcb8342c06c4a35fa0d6e58d9619fe805fb811fc4e6562fef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0A9E7-5A2E-4B15-B06F-5B927F0A0B6D}"/>
              </a:ext>
            </a:extLst>
          </p:cNvPr>
          <p:cNvSpPr txBox="1"/>
          <p:nvPr/>
        </p:nvSpPr>
        <p:spPr>
          <a:xfrm>
            <a:off x="3679607" y="3255416"/>
            <a:ext cx="4765722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번째 사용기록은 </a:t>
            </a: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명의 사용자가 참여함</a:t>
            </a:r>
          </a:p>
        </p:txBody>
      </p:sp>
    </p:spTree>
    <p:extLst>
      <p:ext uri="{BB962C8B-B14F-4D97-AF65-F5344CB8AC3E}">
        <p14:creationId xmlns:p14="http://schemas.microsoft.com/office/powerpoint/2010/main" val="173654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3334117" y="5459142"/>
            <a:ext cx="5833361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Split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만으로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Memory Error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발생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85066-6D99-43AE-A8A5-F1A05406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34" y="2104115"/>
            <a:ext cx="7749125" cy="8407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ADB4FA-5657-4899-8495-AE752050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76" y="3581822"/>
            <a:ext cx="4294653" cy="12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4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280675" y="1589270"/>
            <a:ext cx="8700040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왜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memory error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r>
              <a:rPr lang="ko-KR" altLang="en-US" sz="3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발생한걸까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3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68F361-6D76-4331-89C2-324C6EB1232F}"/>
              </a:ext>
            </a:extLst>
          </p:cNvPr>
          <p:cNvSpPr/>
          <p:nvPr/>
        </p:nvSpPr>
        <p:spPr>
          <a:xfrm>
            <a:off x="8539846" y="2751763"/>
            <a:ext cx="2269671" cy="677237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en-US" altLang="ko-KR" dirty="0" err="1">
                <a:solidFill>
                  <a:schemeClr val="tx1"/>
                </a:solidFill>
              </a:rPr>
              <a:t>dataframe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A2C77-9B91-491E-80BC-58A1969D542A}"/>
              </a:ext>
            </a:extLst>
          </p:cNvPr>
          <p:cNvSpPr/>
          <p:nvPr/>
        </p:nvSpPr>
        <p:spPr>
          <a:xfrm>
            <a:off x="8539846" y="3792071"/>
            <a:ext cx="2269671" cy="559892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avi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804AD-5969-4EE1-8B3E-3173BEB7E728}"/>
              </a:ext>
            </a:extLst>
          </p:cNvPr>
          <p:cNvSpPr/>
          <p:nvPr/>
        </p:nvSpPr>
        <p:spPr>
          <a:xfrm>
            <a:off x="8539845" y="4351963"/>
            <a:ext cx="2269671" cy="922963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hwp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C8BE53-3D42-4E7B-AA18-D0DB1D0B982B}"/>
              </a:ext>
            </a:extLst>
          </p:cNvPr>
          <p:cNvSpPr/>
          <p:nvPr/>
        </p:nvSpPr>
        <p:spPr>
          <a:xfrm>
            <a:off x="8539846" y="5274926"/>
            <a:ext cx="2269671" cy="677237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BBA47-72E3-439A-8CCA-2BA77BD5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4" y="2653660"/>
            <a:ext cx="5482506" cy="2199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C47C7-DEF5-483E-93F0-B1D764E7296E}"/>
              </a:ext>
            </a:extLst>
          </p:cNvPr>
          <p:cNvSpPr txBox="1"/>
          <p:nvPr/>
        </p:nvSpPr>
        <p:spPr>
          <a:xfrm>
            <a:off x="2634711" y="2228989"/>
            <a:ext cx="3687168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voice.csv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131E3B-38DC-4B87-BE02-643ADB9FFC7D}"/>
              </a:ext>
            </a:extLst>
          </p:cNvPr>
          <p:cNvCxnSpPr>
            <a:cxnSpLocks/>
          </p:cNvCxnSpPr>
          <p:nvPr/>
        </p:nvCxnSpPr>
        <p:spPr>
          <a:xfrm>
            <a:off x="6178976" y="2678444"/>
            <a:ext cx="2266353" cy="7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B31A6B-163C-4C37-9702-1C4958EA0E4E}"/>
              </a:ext>
            </a:extLst>
          </p:cNvPr>
          <p:cNvCxnSpPr>
            <a:cxnSpLocks/>
          </p:cNvCxnSpPr>
          <p:nvPr/>
        </p:nvCxnSpPr>
        <p:spPr>
          <a:xfrm flipV="1">
            <a:off x="6096000" y="3433842"/>
            <a:ext cx="2360870" cy="141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C3B6C0-27D8-4842-B8B6-F8151F650F52}"/>
              </a:ext>
            </a:extLst>
          </p:cNvPr>
          <p:cNvSpPr/>
          <p:nvPr/>
        </p:nvSpPr>
        <p:spPr>
          <a:xfrm>
            <a:off x="8539846" y="3429000"/>
            <a:ext cx="2269671" cy="358991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split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2E5A63-C97B-41C9-8BC3-6B940C63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6" y="5432492"/>
            <a:ext cx="5422844" cy="58832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8DBD05-D725-4BEA-A64A-11CE60D0FDCB}"/>
              </a:ext>
            </a:extLst>
          </p:cNvPr>
          <p:cNvCxnSpPr/>
          <p:nvPr/>
        </p:nvCxnSpPr>
        <p:spPr>
          <a:xfrm flipV="1">
            <a:off x="6321879" y="3608495"/>
            <a:ext cx="2123450" cy="2118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4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2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BIG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다루기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EF4AB-5E02-4518-B80A-E0E8ED965DFC}"/>
              </a:ext>
            </a:extLst>
          </p:cNvPr>
          <p:cNvSpPr txBox="1"/>
          <p:nvPr/>
        </p:nvSpPr>
        <p:spPr>
          <a:xfrm>
            <a:off x="280675" y="1589270"/>
            <a:ext cx="8700040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왜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memory error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r>
              <a:rPr lang="ko-KR" altLang="en-US" sz="3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발생한걸까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3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68F361-6D76-4331-89C2-324C6EB1232F}"/>
              </a:ext>
            </a:extLst>
          </p:cNvPr>
          <p:cNvSpPr/>
          <p:nvPr/>
        </p:nvSpPr>
        <p:spPr>
          <a:xfrm>
            <a:off x="8539846" y="2751763"/>
            <a:ext cx="2269671" cy="677237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A2C77-9B91-491E-80BC-58A1969D542A}"/>
              </a:ext>
            </a:extLst>
          </p:cNvPr>
          <p:cNvSpPr/>
          <p:nvPr/>
        </p:nvSpPr>
        <p:spPr>
          <a:xfrm>
            <a:off x="8539846" y="3429000"/>
            <a:ext cx="2269671" cy="922963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avi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804AD-5969-4EE1-8B3E-3173BEB7E728}"/>
              </a:ext>
            </a:extLst>
          </p:cNvPr>
          <p:cNvSpPr/>
          <p:nvPr/>
        </p:nvSpPr>
        <p:spPr>
          <a:xfrm>
            <a:off x="8539845" y="4351963"/>
            <a:ext cx="2253343" cy="922963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hwp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C8BE53-3D42-4E7B-AA18-D0DB1D0B982B}"/>
              </a:ext>
            </a:extLst>
          </p:cNvPr>
          <p:cNvSpPr/>
          <p:nvPr/>
        </p:nvSpPr>
        <p:spPr>
          <a:xfrm>
            <a:off x="8539846" y="5274926"/>
            <a:ext cx="2269671" cy="677237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BBA47-72E3-439A-8CCA-2BA77BD5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0" y="3156094"/>
            <a:ext cx="6124575" cy="2457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C47C7-DEF5-483E-93F0-B1D764E7296E}"/>
              </a:ext>
            </a:extLst>
          </p:cNvPr>
          <p:cNvSpPr txBox="1"/>
          <p:nvPr/>
        </p:nvSpPr>
        <p:spPr>
          <a:xfrm>
            <a:off x="2787111" y="2673782"/>
            <a:ext cx="3687168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voice.csv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131E3B-38DC-4B87-BE02-643ADB9FFC7D}"/>
              </a:ext>
            </a:extLst>
          </p:cNvPr>
          <p:cNvCxnSpPr/>
          <p:nvPr/>
        </p:nvCxnSpPr>
        <p:spPr>
          <a:xfrm flipV="1">
            <a:off x="6545715" y="2751763"/>
            <a:ext cx="1899614" cy="33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B31A6B-163C-4C37-9702-1C4958EA0E4E}"/>
              </a:ext>
            </a:extLst>
          </p:cNvPr>
          <p:cNvCxnSpPr>
            <a:cxnSpLocks/>
          </p:cNvCxnSpPr>
          <p:nvPr/>
        </p:nvCxnSpPr>
        <p:spPr>
          <a:xfrm flipV="1">
            <a:off x="6592973" y="3433842"/>
            <a:ext cx="1863897" cy="217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FFE9786-8753-4364-8557-E31B317C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14" y="2673782"/>
            <a:ext cx="8633972" cy="29089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133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655</Words>
  <Application>Microsoft Office PowerPoint</Application>
  <PresentationFormat>와이드스크린</PresentationFormat>
  <Paragraphs>106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12롯데마트드림Bold</vt:lpstr>
      <vt:lpstr>12롯데마트드림Light</vt:lpstr>
      <vt:lpstr>12롯데마트드림Medium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권혜민(컴퓨터공학과)</cp:lastModifiedBy>
  <cp:revision>201</cp:revision>
  <dcterms:created xsi:type="dcterms:W3CDTF">2017-07-26T09:20:04Z</dcterms:created>
  <dcterms:modified xsi:type="dcterms:W3CDTF">2019-08-28T10:40:58Z</dcterms:modified>
</cp:coreProperties>
</file>