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회귀분석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Logistic Regression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Week2 </a:t>
              </a: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과제</a:t>
              </a:r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Logistic Regression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이영전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회귀분석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개념 이해하기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5A69C-A174-B941-8B49-651E1EAA6763}"/>
              </a:ext>
            </a:extLst>
          </p:cNvPr>
          <p:cNvSpPr txBox="1"/>
          <p:nvPr/>
        </p:nvSpPr>
        <p:spPr>
          <a:xfrm>
            <a:off x="739589" y="2850776"/>
            <a:ext cx="91574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1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번 문제는 </a:t>
            </a:r>
            <a:r>
              <a:rPr kumimoji="1" lang="ko-KR" altLang="en-US" sz="2400" dirty="0" err="1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로지스틱</a:t>
            </a:r>
            <a:r>
              <a:rPr kumimoji="1" lang="ko-KR" altLang="en-US" sz="2400" dirty="0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ko-KR" altLang="en-US" sz="2400" dirty="0" err="1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개념이해를</a:t>
            </a:r>
            <a:r>
              <a:rPr kumimoji="1" lang="ko-KR" altLang="en-US" sz="2400" dirty="0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목적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으로 출제했습니다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971550" lvl="1" indent="-514350">
              <a:buAutoNum type="arabicParenR"/>
            </a:pP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값의 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변화량에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따른 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Odds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의 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변화량을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설명해주세요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971550" lvl="1" indent="-514350">
              <a:buAutoNum type="arabicParenR"/>
            </a:pP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입력 값이 주어졌을 때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,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로지스틱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함수를 통해 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Classification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하는 방법에 대해 설명해주세요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개념</a:t>
            </a:r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)</a:t>
            </a:r>
          </a:p>
          <a:p>
            <a:pPr lvl="1"/>
            <a:endParaRPr kumimoji="1" lang="en-US" altLang="ko-KR" sz="2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“Logit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값을 통해 추정한 </a:t>
            </a:r>
            <a:r>
              <a:rPr kumimoji="1" lang="ko-KR" altLang="en-US" sz="2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회귀식을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바탕으로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회귀식을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추정한 뒤 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000~~”</a:t>
            </a:r>
          </a:p>
          <a:p>
            <a:endParaRPr kumimoji="1" lang="ko-KR" altLang="en-US" sz="2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220223-657D-A443-8C78-764B0DF51737}"/>
              </a:ext>
            </a:extLst>
          </p:cNvPr>
          <p:cNvSpPr/>
          <p:nvPr/>
        </p:nvSpPr>
        <p:spPr>
          <a:xfrm>
            <a:off x="262547" y="1389752"/>
            <a:ext cx="549060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★ </a:t>
            </a:r>
            <a:r>
              <a:rPr kumimoji="1" lang="en-US" altLang="ko-KR" sz="40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Assignment2</a:t>
            </a:r>
          </a:p>
          <a:p>
            <a:pPr lvl="0"/>
            <a:r>
              <a:rPr kumimoji="1" lang="en-US" altLang="ko-KR" sz="28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	-</a:t>
            </a:r>
            <a:r>
              <a:rPr kumimoji="1" lang="ko-KR" altLang="en-US" sz="28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실습코드에서 </a:t>
            </a:r>
            <a:r>
              <a:rPr kumimoji="1" lang="en-US" altLang="ko-KR" sz="28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Q1. Q2.</a:t>
            </a:r>
            <a:r>
              <a:rPr kumimoji="1" lang="ko-KR" altLang="en-US" sz="28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채우기</a:t>
            </a:r>
            <a:endParaRPr kumimoji="1" lang="en-US" altLang="ko-KR" sz="2800" dirty="0">
              <a:solidFill>
                <a:prstClr val="black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 구현하기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918C5-B4CD-4F48-B0AB-5342ACA7CC92}"/>
              </a:ext>
            </a:extLst>
          </p:cNvPr>
          <p:cNvSpPr txBox="1"/>
          <p:nvPr/>
        </p:nvSpPr>
        <p:spPr>
          <a:xfrm>
            <a:off x="259976" y="1438835"/>
            <a:ext cx="1167204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★ </a:t>
            </a:r>
            <a:r>
              <a:rPr kumimoji="1" lang="en-US" altLang="ko-KR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Assignment2</a:t>
            </a:r>
          </a:p>
          <a:p>
            <a:endParaRPr kumimoji="1" lang="en-US" altLang="ko-KR" sz="4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  </a:t>
            </a:r>
            <a:r>
              <a:rPr kumimoji="1" lang="ko-KR" altLang="en-US" sz="2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로지스틱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회귀 모델 구현하기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(Feat. Money ball Data)</a:t>
            </a:r>
          </a:p>
          <a:p>
            <a:pPr marL="457200" indent="-457200">
              <a:buFontTx/>
              <a:buChar char="-"/>
            </a:pP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2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번 과제의 목표는 </a:t>
            </a:r>
            <a:r>
              <a:rPr kumimoji="1" lang="ko-KR" altLang="en-US" sz="2400" dirty="0" err="1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로지스틱</a:t>
            </a:r>
            <a:r>
              <a:rPr kumimoji="1" lang="ko-KR" altLang="en-US" sz="2400" dirty="0">
                <a:highlight>
                  <a:srgbClr val="FFFF00"/>
                </a:highlight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회귀 모델 구현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입니다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kumimoji="1" lang="en-US" altLang="ko-KR" sz="2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sklearn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에서 제공하는 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Library</a:t>
            </a:r>
            <a:r>
              <a:rPr kumimoji="1" lang="ko-KR" altLang="en-US" sz="2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를</a:t>
            </a:r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활용하면 비교적 간단하게 </a:t>
            </a:r>
            <a:endParaRPr kumimoji="1" lang="en-US" altLang="ko-KR" sz="2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ko-KR" altLang="en-US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   구현 하실 수 있습니다</a:t>
            </a:r>
            <a:r>
              <a:rPr kumimoji="1" lang="en-US" altLang="ko-KR" sz="2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457200" lvl="0" indent="-457200">
              <a:buFontTx/>
              <a:buChar char="-"/>
            </a:pPr>
            <a:r>
              <a:rPr kumimoji="1" lang="ko-KR" altLang="en-US" sz="2400" dirty="0" err="1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전처리의</a:t>
            </a:r>
            <a:r>
              <a:rPr kumimoji="1" lang="ko-KR" altLang="en-US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어려움을 도와드리고자 </a:t>
            </a:r>
            <a:r>
              <a:rPr kumimoji="1" lang="en-US" altLang="ko-KR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EDA</a:t>
            </a:r>
            <a:r>
              <a:rPr kumimoji="1" lang="ko-KR" altLang="en-US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와 </a:t>
            </a:r>
            <a:r>
              <a:rPr kumimoji="1" lang="ko-KR" altLang="en-US" sz="2400" dirty="0" err="1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전처리를</a:t>
            </a:r>
            <a:r>
              <a:rPr kumimoji="1" lang="ko-KR" altLang="en-US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한 파일을 첨부해 드립니다</a:t>
            </a:r>
            <a:r>
              <a:rPr kumimoji="1" lang="en-US" altLang="ko-KR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.(</a:t>
            </a:r>
            <a:r>
              <a:rPr kumimoji="1" lang="ko-KR" altLang="en-US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이미 하신 분들은 자신의 방식으로 하셔도 무관합니다</a:t>
            </a:r>
            <a:r>
              <a:rPr kumimoji="1" lang="en-US" altLang="ko-KR" sz="24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!)</a:t>
            </a:r>
          </a:p>
          <a:p>
            <a:pPr marL="457200" lvl="0" indent="-457200">
              <a:buFontTx/>
              <a:buChar char="-"/>
            </a:pP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시간적 여유가 있으시다면 </a:t>
            </a:r>
            <a:r>
              <a:rPr kumimoji="1" lang="en-US" altLang="ko-KR" sz="2400" b="1" dirty="0">
                <a:solidFill>
                  <a:schemeClr val="accent5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Tutorial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을 따라가면서 하나하나 구현해보세요</a:t>
            </a:r>
            <a:r>
              <a:rPr kumimoji="1" lang="en-US" altLang="ko-KR" sz="2400" b="1" dirty="0">
                <a:solidFill>
                  <a:schemeClr val="accent5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endParaRPr kumimoji="1" lang="en-US" altLang="ko-KR" sz="2400" b="1" dirty="0">
              <a:solidFill>
                <a:schemeClr val="accent5">
                  <a:lumMod val="7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lvl="0"/>
            <a:endParaRPr kumimoji="1" lang="en-US" altLang="ko-KR" sz="2800" dirty="0">
              <a:solidFill>
                <a:prstClr val="black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lvl="0"/>
            <a:r>
              <a:rPr kumimoji="1" lang="ko-KR" altLang="en-US" sz="2000" dirty="0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* </a:t>
            </a:r>
            <a:r>
              <a:rPr kumimoji="1" lang="en-US" altLang="ko-KR" sz="2000" dirty="0" err="1">
                <a:solidFill>
                  <a:prstClr val="black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MoneyBall_EDA_Logistic_Help.ipynb</a:t>
            </a:r>
            <a:endParaRPr kumimoji="1" lang="en-US" altLang="ko-KR" sz="2000" dirty="0">
              <a:solidFill>
                <a:prstClr val="black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* </a:t>
            </a:r>
            <a:r>
              <a:rPr kumimoji="1" lang="en-US" altLang="ko-KR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Moneyball_Explanation.ipynb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</a:t>
            </a:r>
            <a:r>
              <a:rPr kumimoji="1" lang="ko-KR" altLang="en-US" sz="2000" dirty="0" err="1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머니볼과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빅데이터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)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&lt;-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영화와 이글을 읽고 영감을 받았습니다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endParaRPr kumimoji="1" lang="en-US" altLang="ko-KR" sz="4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6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 구현하기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918C5-B4CD-4F48-B0AB-5342ACA7CC92}"/>
              </a:ext>
            </a:extLst>
          </p:cNvPr>
          <p:cNvSpPr txBox="1"/>
          <p:nvPr/>
        </p:nvSpPr>
        <p:spPr>
          <a:xfrm>
            <a:off x="259976" y="1435058"/>
            <a:ext cx="116720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★ </a:t>
            </a:r>
            <a:r>
              <a:rPr kumimoji="1" lang="en-US" altLang="ko-KR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Assignment2</a:t>
            </a: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br>
              <a:rPr kumimoji="1"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</a:br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0895B3-650C-F04B-821B-A10A2515DF59}"/>
              </a:ext>
            </a:extLst>
          </p:cNvPr>
          <p:cNvSpPr/>
          <p:nvPr/>
        </p:nvSpPr>
        <p:spPr>
          <a:xfrm>
            <a:off x="5576047" y="38551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Q3. </a:t>
            </a:r>
            <a:r>
              <a:rPr lang="en-US" altLang="ko-KR" sz="1400" b="1" dirty="0" err="1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LogisticRegression</a:t>
            </a:r>
            <a:r>
              <a:rPr lang="en-US" altLang="ko-KR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() </a:t>
            </a:r>
            <a:r>
              <a:rPr lang="ko-KR" altLang="en-US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모델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을 만들어주세요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 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그리고 만든 모델 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인자값에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들어가는 값들의 의미를 설명해주세요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e.g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LogisticRegression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random_state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=0, solver='',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multi_class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='')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**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모델 명은 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model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 만듭니다**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random_state</a:t>
            </a:r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solver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multi_class</a:t>
            </a:r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Q4. data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를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lang="ko-KR" altLang="en-US" sz="1400" b="1" dirty="0" err="1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교차검증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해주세요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.(10-fold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cross_validation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)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- 10-fold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cross_validation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을 위한 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인자값을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입력해주세요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kfold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=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selection.KFold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("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교차검증을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위한 인자 만들기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")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교차검증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결과를 출력하고 해석합니다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31D70A-2CC6-5D41-BCC7-E7DEA6A9BA5E}"/>
              </a:ext>
            </a:extLst>
          </p:cNvPr>
          <p:cNvSpPr/>
          <p:nvPr/>
        </p:nvSpPr>
        <p:spPr>
          <a:xfrm>
            <a:off x="5576047" y="18237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Q1.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train_tset_split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, data</a:t>
            </a:r>
            <a:r>
              <a:rPr lang="ko-KR" altLang="en-US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를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trainset</a:t>
            </a:r>
            <a:r>
              <a:rPr lang="ko-KR" altLang="en-US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과 </a:t>
            </a:r>
            <a:r>
              <a:rPr lang="en-US" altLang="ko-KR" sz="1400" b="1" dirty="0" err="1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testset</a:t>
            </a:r>
            <a:r>
              <a:rPr lang="ko-KR" altLang="en-US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로 나눠주세요</a:t>
            </a:r>
            <a:r>
              <a:rPr lang="en-US" altLang="ko-KR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train_test_split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() 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함수에 들어가는 각각의 인자 값은 무엇을 의미하는지 </a:t>
            </a:r>
          </a:p>
          <a:p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    설명해주세요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arrays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- </a:t>
            </a: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test_size</a:t>
            </a:r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random_state</a:t>
            </a:r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Q2. </a:t>
            </a:r>
            <a:r>
              <a:rPr lang="en-US" altLang="ko-KR" sz="1400" b="1" dirty="0">
                <a:solidFill>
                  <a:srgbClr val="00B050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Scaling</a:t>
            </a:r>
          </a:p>
          <a:p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Scaling</a:t>
            </a:r>
            <a:r>
              <a:rPr lang="ko-KR" altLang="en-US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을 통해 우리가 하고자 하는 것은 무엇인가요</a:t>
            </a:r>
            <a:r>
              <a:rPr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?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754E3-F458-264D-B5CD-BD18F02FB423}"/>
              </a:ext>
            </a:extLst>
          </p:cNvPr>
          <p:cNvSpPr/>
          <p:nvPr/>
        </p:nvSpPr>
        <p:spPr>
          <a:xfrm>
            <a:off x="414602" y="2327610"/>
            <a:ext cx="5080365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첨부된 </a:t>
            </a:r>
            <a:r>
              <a:rPr kumimoji="1" lang="en-US" altLang="ko-KR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Ipython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파일에 주어진 답들에 대한 </a:t>
            </a:r>
            <a:endParaRPr kumimoji="1" lang="en-US" altLang="ko-KR" sz="2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정답을 적어주세요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Logistic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Model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구현과</a:t>
            </a:r>
            <a:endParaRPr kumimoji="1" lang="en-US" altLang="ko-KR" sz="2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Data 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교차검증을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하시면 됩니다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kumimoji="1" lang="en-US" altLang="ko-KR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21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 구현하기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918C5-B4CD-4F48-B0AB-5342ACA7CC92}"/>
              </a:ext>
            </a:extLst>
          </p:cNvPr>
          <p:cNvSpPr txBox="1"/>
          <p:nvPr/>
        </p:nvSpPr>
        <p:spPr>
          <a:xfrm>
            <a:off x="259976" y="1435058"/>
            <a:ext cx="116720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★ 이번 과제를 통해</a:t>
            </a:r>
            <a:r>
              <a:rPr kumimoji="1" lang="en-US" altLang="ko-KR" sz="4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…</a:t>
            </a: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br>
              <a:rPr kumimoji="1" lang="en-US" altLang="ko-KR" sz="14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</a:br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endParaRPr kumimoji="1" lang="en-US" altLang="ko-KR" sz="14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754E3-F458-264D-B5CD-BD18F02FB423}"/>
              </a:ext>
            </a:extLst>
          </p:cNvPr>
          <p:cNvSpPr/>
          <p:nvPr/>
        </p:nvSpPr>
        <p:spPr>
          <a:xfrm>
            <a:off x="414602" y="2327610"/>
            <a:ext cx="9912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Logistic Regression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에 대한 개념적인 이해와</a:t>
            </a:r>
            <a:endParaRPr kumimoji="1" lang="en-US" altLang="ko-KR" sz="2000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데이터 분석 전반적인 프로세스를 배우셨으면 합니다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Library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를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활용하면 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Model</a:t>
            </a: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구현은 크게 어려운 일이 아닙니다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그럼 </a:t>
            </a:r>
            <a:r>
              <a:rPr kumimoji="1" lang="ko-KR" altLang="en-US" sz="2000" dirty="0" err="1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화이팅</a:t>
            </a:r>
            <a:r>
              <a:rPr kumimoji="1" lang="en-US" altLang="ko-KR" sz="2000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…!!</a:t>
            </a:r>
          </a:p>
        </p:txBody>
      </p:sp>
    </p:spTree>
    <p:extLst>
      <p:ext uri="{BB962C8B-B14F-4D97-AF65-F5344CB8AC3E}">
        <p14:creationId xmlns:p14="http://schemas.microsoft.com/office/powerpoint/2010/main" val="32851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374</Words>
  <Application>Microsoft Macintosh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12롯데마트드림Bold</vt:lpstr>
      <vt:lpstr>12롯데마트드림Light</vt:lpstr>
      <vt:lpstr>12롯데마트드림Medium</vt:lpstr>
      <vt:lpstr>12LotteMartDreamBold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이영전</cp:lastModifiedBy>
  <cp:revision>56</cp:revision>
  <dcterms:created xsi:type="dcterms:W3CDTF">2017-07-26T09:20:04Z</dcterms:created>
  <dcterms:modified xsi:type="dcterms:W3CDTF">2019-07-27T06:38:56Z</dcterms:modified>
</cp:coreProperties>
</file>