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5" r:id="rId8"/>
    <p:sldId id="316" r:id="rId9"/>
    <p:sldId id="327" r:id="rId10"/>
    <p:sldId id="314" r:id="rId11"/>
    <p:sldId id="319" r:id="rId12"/>
    <p:sldId id="311" r:id="rId13"/>
    <p:sldId id="312" r:id="rId14"/>
    <p:sldId id="313" r:id="rId15"/>
    <p:sldId id="317" r:id="rId16"/>
    <p:sldId id="320" r:id="rId17"/>
    <p:sldId id="324" r:id="rId18"/>
    <p:sldId id="325" r:id="rId19"/>
    <p:sldId id="321" r:id="rId20"/>
    <p:sldId id="322" r:id="rId21"/>
    <p:sldId id="323" r:id="rId22"/>
    <p:sldId id="326" r:id="rId23"/>
    <p:sldId id="3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ru-RU" sz="6600" dirty="0"/>
              <a:t>Архитектура</a:t>
            </a:r>
            <a:r>
              <a:rPr lang="en-US" sz="6600" dirty="0"/>
              <a:t> CRM </a:t>
            </a:r>
            <a:r>
              <a:rPr lang="ru-RU" sz="6600" dirty="0"/>
              <a:t>системы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50" y="4455621"/>
            <a:ext cx="4829101" cy="1238616"/>
          </a:xfrm>
        </p:spPr>
        <p:txBody>
          <a:bodyPr>
            <a:normAutofit/>
          </a:bodyPr>
          <a:lstStyle/>
          <a:p>
            <a:r>
              <a:rPr lang="ru-RU" dirty="0"/>
              <a:t>Анастасия грицькова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 </a:t>
            </a:r>
            <a:r>
              <a:rPr lang="ru-RU" sz="1400" dirty="0"/>
              <a:t>		12.2022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C1F1B-C70A-405F-8B69-17E9736F97D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86076" y="495011"/>
            <a:ext cx="5892958" cy="5197476"/>
          </a:xfrm>
        </p:spPr>
      </p:pic>
    </p:spTree>
    <p:extLst>
      <p:ext uri="{BB962C8B-B14F-4D97-AF65-F5344CB8AC3E}">
        <p14:creationId xmlns:p14="http://schemas.microsoft.com/office/powerpoint/2010/main" val="277712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065DB-599D-432D-A501-E9B15EC9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31" y="241300"/>
            <a:ext cx="7753937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F0EA-FD1A-4CC7-A591-F15C9048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5" y="180053"/>
            <a:ext cx="8921750" cy="61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51CF7E-9393-4A7A-B0F5-F5B78D0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logical EDR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A7A987-796E-43DE-905B-04E0BCE8B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925" y="1167606"/>
            <a:ext cx="5854700" cy="45847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04CB8A-E00A-4D32-9C36-085A84E5E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6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4F723AD-7191-4BDB-B586-9D263C45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55B81C2-6C42-4D05-9B9C-3A8AB1E4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099" y="660451"/>
            <a:ext cx="7188026" cy="554984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1C0B286-C44E-48BE-BFBF-9A1DD73E2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DF1818-D84A-4807-A061-285834274ED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11324" y="352425"/>
            <a:ext cx="8308975" cy="5961368"/>
          </a:xfrm>
        </p:spPr>
      </p:pic>
    </p:spTree>
    <p:extLst>
      <p:ext uri="{BB962C8B-B14F-4D97-AF65-F5344CB8AC3E}">
        <p14:creationId xmlns:p14="http://schemas.microsoft.com/office/powerpoint/2010/main" val="62324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405D21-CB8E-4BE3-B03F-92C424D0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66675"/>
            <a:ext cx="97409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06093-DFD0-4645-BFE1-172D0939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9050"/>
            <a:ext cx="85153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2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47511-AF04-4C64-ADD2-9CADAED4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307975"/>
            <a:ext cx="8693150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9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4F4142-1BB7-4275-A5DE-2C3A781D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diagram: </a:t>
            </a:r>
            <a:r>
              <a:rPr lang="en-US" dirty="0" err="1"/>
              <a:t>genetal</a:t>
            </a:r>
            <a:r>
              <a:rPr lang="en-US" dirty="0"/>
              <a:t>,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C3E6FB-F860-4D1A-BF64-05520D479C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2" y="2238375"/>
            <a:ext cx="4702001" cy="346760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CBEFC0A-D7A2-4F0C-A552-CA37DBAFF4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202729"/>
            <a:ext cx="4638675" cy="3584430"/>
          </a:xfrm>
        </p:spPr>
      </p:pic>
    </p:spTree>
    <p:extLst>
      <p:ext uri="{BB962C8B-B14F-4D97-AF65-F5344CB8AC3E}">
        <p14:creationId xmlns:p14="http://schemas.microsoft.com/office/powerpoint/2010/main" val="9479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3421-B6CB-449B-85AD-08DC571D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Вводные данные: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A6E-7EFC-4F52-9DF0-C38E628D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Имеется система CRM для телекоммуникационной компании с количеством операторов в 100 человек. </a:t>
            </a:r>
          </a:p>
          <a:p>
            <a:r>
              <a:rPr lang="ru-RU" dirty="0"/>
              <a:t>CRM состоит из: </a:t>
            </a:r>
          </a:p>
          <a:p>
            <a:r>
              <a:rPr lang="ru-RU" dirty="0"/>
              <a:t>● Клиентов (физические и юридические лица) </a:t>
            </a:r>
          </a:p>
          <a:p>
            <a:r>
              <a:rPr lang="ru-RU" dirty="0"/>
              <a:t>● Заказов (заказы на услуги, предоставляемые компанией клиенту) </a:t>
            </a:r>
          </a:p>
          <a:p>
            <a:r>
              <a:rPr lang="ru-RU" dirty="0"/>
              <a:t>● Обращений (обращения в техническую поддержку) </a:t>
            </a:r>
          </a:p>
          <a:p>
            <a:r>
              <a:rPr lang="ru-RU" dirty="0"/>
              <a:t>● Менеджера задач (Kanban-доска для отработки обращений, содержит доски, задачи, витрину с динамическими фильтрами)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1BCF-ACC8-425D-BC59-23CD2795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113E55-CC43-4CBB-994C-C0C8CE0767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202115"/>
            <a:ext cx="4640262" cy="358565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02FEC7-F605-4D31-AF7D-4E506DDBB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9342" y="2428876"/>
            <a:ext cx="4746022" cy="3062860"/>
          </a:xfrm>
        </p:spPr>
      </p:pic>
    </p:spTree>
    <p:extLst>
      <p:ext uri="{BB962C8B-B14F-4D97-AF65-F5344CB8AC3E}">
        <p14:creationId xmlns:p14="http://schemas.microsoft.com/office/powerpoint/2010/main" val="24852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8227B1-82C1-4717-AF25-F1C23040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Component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63373-BBB1-4F64-88FD-A0BE9337C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228078"/>
            <a:ext cx="5927725" cy="446375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82D661-2064-4513-A221-12F147F7B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47791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E2D8F-51B6-4CD2-87F5-BB86150D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92100"/>
            <a:ext cx="6982633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0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D6EF-7D16-4835-BB40-90283AEA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872802-3239-481F-98DB-E621FFCF7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251104"/>
            <a:ext cx="5927725" cy="44177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95E57-9B61-4E27-B684-B2A3523D6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F3D3-5B2C-4F34-BC00-DAA387AB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1A424-A8C8-4CC8-97EE-676C44CA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971" y="304800"/>
            <a:ext cx="6946709" cy="63341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E842D5-F422-41E0-98A8-3C5522AF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Level 0, general</a:t>
            </a:r>
          </a:p>
        </p:txBody>
      </p:sp>
    </p:spTree>
    <p:extLst>
      <p:ext uri="{BB962C8B-B14F-4D97-AF65-F5344CB8AC3E}">
        <p14:creationId xmlns:p14="http://schemas.microsoft.com/office/powerpoint/2010/main" val="12097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C444-8143-4D92-9979-E732101E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3F017D-CC44-45B6-9E36-BF6B8B722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23" y="885825"/>
            <a:ext cx="7397452" cy="52217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C1BE9-4EB4-4824-BEFB-B539B0ED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Level 1, A2</a:t>
            </a:r>
          </a:p>
        </p:txBody>
      </p:sp>
    </p:spTree>
    <p:extLst>
      <p:ext uri="{BB962C8B-B14F-4D97-AF65-F5344CB8AC3E}">
        <p14:creationId xmlns:p14="http://schemas.microsoft.com/office/powerpoint/2010/main" val="145665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F532-4501-4D69-AE29-DAF07450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diagrams: login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AC2F0-9127-43BC-A93D-EE33E003B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240" y="2108200"/>
            <a:ext cx="7713018" cy="4140200"/>
          </a:xfrm>
        </p:spPr>
      </p:pic>
    </p:spTree>
    <p:extLst>
      <p:ext uri="{BB962C8B-B14F-4D97-AF65-F5344CB8AC3E}">
        <p14:creationId xmlns:p14="http://schemas.microsoft.com/office/powerpoint/2010/main" val="1716073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{A9854CC8-ADF6-470B-BC1F-1984CDCF04D0}tf11437505_win32</Template>
  <TotalTime>181</TotalTime>
  <Words>142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Georgia Pro Cond Light</vt:lpstr>
      <vt:lpstr>Speak Pro</vt:lpstr>
      <vt:lpstr>RetrospectVTI</vt:lpstr>
      <vt:lpstr>Архитектура CRM системы</vt:lpstr>
      <vt:lpstr>Вводные данные:</vt:lpstr>
      <vt:lpstr>Use-case diagram</vt:lpstr>
      <vt:lpstr>Component diagram</vt:lpstr>
      <vt:lpstr>PowerPoint Presentation</vt:lpstr>
      <vt:lpstr>Data flow diagram</vt:lpstr>
      <vt:lpstr>IDEF0</vt:lpstr>
      <vt:lpstr>IDEF0</vt:lpstr>
      <vt:lpstr>Sequence diagrams: login service</vt:lpstr>
      <vt:lpstr>PowerPoint Presentation</vt:lpstr>
      <vt:lpstr>PowerPoint Presentation</vt:lpstr>
      <vt:lpstr>PowerPoint Presentation</vt:lpstr>
      <vt:lpstr>DB logical EDR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diagram: genetal, db 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CRM системы</dc:title>
  <dc:creator>Nastia</dc:creator>
  <cp:lastModifiedBy>Nastia</cp:lastModifiedBy>
  <cp:revision>13</cp:revision>
  <dcterms:created xsi:type="dcterms:W3CDTF">2022-12-20T15:09:01Z</dcterms:created>
  <dcterms:modified xsi:type="dcterms:W3CDTF">2022-12-21T15:17:53Z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