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711" r:id="rId5"/>
    <p:sldMasterId id="2147483660" r:id="rId6"/>
  </p:sldMasterIdLst>
  <p:notesMasterIdLst>
    <p:notesMasterId r:id="rId12"/>
  </p:notesMasterIdLst>
  <p:handoutMasterIdLst>
    <p:handoutMasterId r:id="rId13"/>
  </p:handoutMasterIdLst>
  <p:sldIdLst>
    <p:sldId id="3665" r:id="rId7"/>
    <p:sldId id="3717" r:id="rId8"/>
    <p:sldId id="3722" r:id="rId9"/>
    <p:sldId id="3721" r:id="rId10"/>
    <p:sldId id="37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C0C43E7-75B9-24B9-5E06-4EAE0A8D7F60}" name="Emma Booth" initials="EB" userId="S::ebooth@ahnet.co.uk::cba7cdaa-b38b-40c1-acb4-a6dcb162c4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2C6"/>
    <a:srgbClr val="1F3156"/>
    <a:srgbClr val="F6A713"/>
    <a:srgbClr val="EA0D72"/>
    <a:srgbClr val="2FA55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7BF5F-E27D-4741-B7A6-5C36AD520A84}" v="13" dt="2024-11-22T10:14:58.633"/>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notesViewPr>
    <p:cSldViewPr snapToGrid="0">
      <p:cViewPr varScale="1">
        <p:scale>
          <a:sx n="84" d="100"/>
          <a:sy n="84" d="100"/>
        </p:scale>
        <p:origin x="30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OToole" userId="4e13cab3-a90a-4fdf-a8e7-5521a39457d3" providerId="ADAL" clId="{2BD7BF5F-E27D-4741-B7A6-5C36AD520A84}"/>
    <pc:docChg chg="undo custSel modSld">
      <pc:chgData name="Matt OToole" userId="4e13cab3-a90a-4fdf-a8e7-5521a39457d3" providerId="ADAL" clId="{2BD7BF5F-E27D-4741-B7A6-5C36AD520A84}" dt="2024-11-22T14:23:43.507" v="2011" actId="20577"/>
      <pc:docMkLst>
        <pc:docMk/>
      </pc:docMkLst>
      <pc:sldChg chg="addSp delSp modSp mod">
        <pc:chgData name="Matt OToole" userId="4e13cab3-a90a-4fdf-a8e7-5521a39457d3" providerId="ADAL" clId="{2BD7BF5F-E27D-4741-B7A6-5C36AD520A84}" dt="2024-11-22T10:15:44.465" v="2010" actId="20577"/>
        <pc:sldMkLst>
          <pc:docMk/>
          <pc:sldMk cId="865015156" sldId="3716"/>
        </pc:sldMkLst>
        <pc:graphicFrameChg chg="modGraphic">
          <ac:chgData name="Matt OToole" userId="4e13cab3-a90a-4fdf-a8e7-5521a39457d3" providerId="ADAL" clId="{2BD7BF5F-E27D-4741-B7A6-5C36AD520A84}" dt="2024-11-22T10:15:44.465" v="2010" actId="20577"/>
          <ac:graphicFrameMkLst>
            <pc:docMk/>
            <pc:sldMk cId="865015156" sldId="3716"/>
            <ac:graphicFrameMk id="5" creationId="{87BCC2FA-2A9A-4578-762F-69DF6C780373}"/>
          </ac:graphicFrameMkLst>
        </pc:graphicFrameChg>
        <pc:picChg chg="add del mod">
          <ac:chgData name="Matt OToole" userId="4e13cab3-a90a-4fdf-a8e7-5521a39457d3" providerId="ADAL" clId="{2BD7BF5F-E27D-4741-B7A6-5C36AD520A84}" dt="2024-11-22T10:15:22.008" v="1989" actId="478"/>
          <ac:picMkLst>
            <pc:docMk/>
            <pc:sldMk cId="865015156" sldId="3716"/>
            <ac:picMk id="3" creationId="{CE3BCEF9-9874-0B2E-50E9-D8F52E81D1FA}"/>
          </ac:picMkLst>
        </pc:picChg>
      </pc:sldChg>
      <pc:sldChg chg="modSp mod">
        <pc:chgData name="Matt OToole" userId="4e13cab3-a90a-4fdf-a8e7-5521a39457d3" providerId="ADAL" clId="{2BD7BF5F-E27D-4741-B7A6-5C36AD520A84}" dt="2024-11-22T14:23:43.507" v="2011" actId="20577"/>
        <pc:sldMkLst>
          <pc:docMk/>
          <pc:sldMk cId="2842757669" sldId="3717"/>
        </pc:sldMkLst>
        <pc:graphicFrameChg chg="mod modGraphic">
          <ac:chgData name="Matt OToole" userId="4e13cab3-a90a-4fdf-a8e7-5521a39457d3" providerId="ADAL" clId="{2BD7BF5F-E27D-4741-B7A6-5C36AD520A84}" dt="2024-11-22T14:23:43.507" v="2011" actId="20577"/>
          <ac:graphicFrameMkLst>
            <pc:docMk/>
            <pc:sldMk cId="2842757669" sldId="3717"/>
            <ac:graphicFrameMk id="5" creationId="{87BCC2FA-2A9A-4578-762F-69DF6C780373}"/>
          </ac:graphicFrameMkLst>
        </pc:graphicFrameChg>
      </pc:sldChg>
      <pc:sldChg chg="modSp mod">
        <pc:chgData name="Matt OToole" userId="4e13cab3-a90a-4fdf-a8e7-5521a39457d3" providerId="ADAL" clId="{2BD7BF5F-E27D-4741-B7A6-5C36AD520A84}" dt="2024-11-22T10:13:56.028" v="1982" actId="20577"/>
        <pc:sldMkLst>
          <pc:docMk/>
          <pc:sldMk cId="1535381336" sldId="3721"/>
        </pc:sldMkLst>
        <pc:graphicFrameChg chg="mod modGraphic">
          <ac:chgData name="Matt OToole" userId="4e13cab3-a90a-4fdf-a8e7-5521a39457d3" providerId="ADAL" clId="{2BD7BF5F-E27D-4741-B7A6-5C36AD520A84}" dt="2024-11-22T10:13:56.028" v="1982" actId="20577"/>
          <ac:graphicFrameMkLst>
            <pc:docMk/>
            <pc:sldMk cId="1535381336" sldId="3721"/>
            <ac:graphicFrameMk id="5" creationId="{78109367-33B6-3150-73AD-3ED888760304}"/>
          </ac:graphicFrameMkLst>
        </pc:graphicFrameChg>
      </pc:sldChg>
      <pc:sldChg chg="modSp mod">
        <pc:chgData name="Matt OToole" userId="4e13cab3-a90a-4fdf-a8e7-5521a39457d3" providerId="ADAL" clId="{2BD7BF5F-E27D-4741-B7A6-5C36AD520A84}" dt="2024-11-22T09:32:55.231" v="1373" actId="20577"/>
        <pc:sldMkLst>
          <pc:docMk/>
          <pc:sldMk cId="113826214" sldId="3722"/>
        </pc:sldMkLst>
        <pc:graphicFrameChg chg="modGraphic">
          <ac:chgData name="Matt OToole" userId="4e13cab3-a90a-4fdf-a8e7-5521a39457d3" providerId="ADAL" clId="{2BD7BF5F-E27D-4741-B7A6-5C36AD520A84}" dt="2024-11-22T09:32:55.231" v="1373" actId="20577"/>
          <ac:graphicFrameMkLst>
            <pc:docMk/>
            <pc:sldMk cId="113826214" sldId="3722"/>
            <ac:graphicFrameMk id="5" creationId="{994E9E88-0B27-D837-0FEC-37084099154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FC3217-43E1-FF54-9473-D1E6E06AC4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942AAF2-01EC-FC3D-F5F9-03AD470ED6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A5A889-1B20-4ADC-88B6-57E491651D2C}" type="datetimeFigureOut">
              <a:rPr lang="en-GB" smtClean="0"/>
              <a:t>22/11/2024</a:t>
            </a:fld>
            <a:endParaRPr lang="en-GB"/>
          </a:p>
        </p:txBody>
      </p:sp>
      <p:sp>
        <p:nvSpPr>
          <p:cNvPr id="4" name="Footer Placeholder 3">
            <a:extLst>
              <a:ext uri="{FF2B5EF4-FFF2-40B4-BE49-F238E27FC236}">
                <a16:creationId xmlns:a16="http://schemas.microsoft.com/office/drawing/2014/main" id="{24F87C93-9DEE-6F4A-BC4C-CA386E3866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51A0191-B236-A998-554B-27F509147F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03C168-4DDD-4EEC-8FCE-549630A280BE}" type="slidenum">
              <a:rPr lang="en-GB" smtClean="0"/>
              <a:t>‹#›</a:t>
            </a:fld>
            <a:endParaRPr lang="en-GB"/>
          </a:p>
        </p:txBody>
      </p:sp>
    </p:spTree>
    <p:extLst>
      <p:ext uri="{BB962C8B-B14F-4D97-AF65-F5344CB8AC3E}">
        <p14:creationId xmlns:p14="http://schemas.microsoft.com/office/powerpoint/2010/main" val="3231263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5F159-C25C-4E4D-A95E-9947AA6482D6}" type="datetimeFigureOut">
              <a:rPr lang="en-GB" smtClean="0"/>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C60C3-C0A3-4EB7-BE15-5A94442A5D74}" type="slidenum">
              <a:rPr lang="en-GB" smtClean="0"/>
              <a:t>‹#›</a:t>
            </a:fld>
            <a:endParaRPr lang="en-GB"/>
          </a:p>
        </p:txBody>
      </p:sp>
    </p:spTree>
    <p:extLst>
      <p:ext uri="{BB962C8B-B14F-4D97-AF65-F5344CB8AC3E}">
        <p14:creationId xmlns:p14="http://schemas.microsoft.com/office/powerpoint/2010/main" val="963847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8A9348F5-DC6D-0D87-DBF4-4FE7B6F477D9}"/>
              </a:ext>
            </a:extLst>
          </p:cNvPr>
          <p:cNvGrpSpPr/>
          <p:nvPr userDrawn="1"/>
        </p:nvGrpSpPr>
        <p:grpSpPr>
          <a:xfrm>
            <a:off x="7825291" y="1936185"/>
            <a:ext cx="989263" cy="985894"/>
            <a:chOff x="7825291" y="1936185"/>
            <a:chExt cx="989263" cy="985894"/>
          </a:xfrm>
          <a:effectLst>
            <a:outerShdw blurRad="393700" dist="38100" dir="12300000" sx="101000" sy="101000" algn="tl" rotWithShape="0">
              <a:prstClr val="black">
                <a:alpha val="40000"/>
              </a:prstClr>
            </a:outerShdw>
          </a:effectLst>
        </p:grpSpPr>
        <p:sp>
          <p:nvSpPr>
            <p:cNvPr id="35" name="Isosceles Triangle 34">
              <a:extLst>
                <a:ext uri="{FF2B5EF4-FFF2-40B4-BE49-F238E27FC236}">
                  <a16:creationId xmlns:a16="http://schemas.microsoft.com/office/drawing/2014/main" id="{CBD7996F-145C-F6D6-ED48-7808E30C55C6}"/>
                </a:ext>
              </a:extLst>
            </p:cNvPr>
            <p:cNvSpPr/>
            <p:nvPr/>
          </p:nvSpPr>
          <p:spPr>
            <a:xfrm rot="10800000">
              <a:off x="7836253" y="1936185"/>
              <a:ext cx="978301" cy="489151"/>
            </a:xfrm>
            <a:prstGeom prst="triangle">
              <a:avLst>
                <a:gd name="adj" fmla="val 50537"/>
              </a:avLst>
            </a:prstGeom>
            <a:solidFill>
              <a:srgbClr val="1F315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Isosceles Triangle 35">
              <a:extLst>
                <a:ext uri="{FF2B5EF4-FFF2-40B4-BE49-F238E27FC236}">
                  <a16:creationId xmlns:a16="http://schemas.microsoft.com/office/drawing/2014/main" id="{4981FD72-362A-BA95-7185-C6080DA83D1D}"/>
                </a:ext>
              </a:extLst>
            </p:cNvPr>
            <p:cNvSpPr/>
            <p:nvPr/>
          </p:nvSpPr>
          <p:spPr>
            <a:xfrm>
              <a:off x="7825291" y="2432928"/>
              <a:ext cx="978301" cy="489151"/>
            </a:xfrm>
            <a:prstGeom prst="triangle">
              <a:avLst>
                <a:gd name="adj" fmla="val 50537"/>
              </a:avLst>
            </a:prstGeom>
            <a:solidFill>
              <a:srgbClr val="1F315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9" name="Text Placeholder 48">
            <a:extLst>
              <a:ext uri="{FF2B5EF4-FFF2-40B4-BE49-F238E27FC236}">
                <a16:creationId xmlns:a16="http://schemas.microsoft.com/office/drawing/2014/main" id="{90DD5792-105A-DA5A-61A7-7CD170653261}"/>
              </a:ext>
            </a:extLst>
          </p:cNvPr>
          <p:cNvSpPr>
            <a:spLocks noGrp="1"/>
          </p:cNvSpPr>
          <p:nvPr>
            <p:ph type="body" sz="quarter" idx="10" hasCustomPrompt="1"/>
          </p:nvPr>
        </p:nvSpPr>
        <p:spPr>
          <a:xfrm>
            <a:off x="1734718" y="4082706"/>
            <a:ext cx="7254875" cy="1239838"/>
          </a:xfrm>
        </p:spPr>
        <p:txBody>
          <a:bodyPr>
            <a:normAutofit/>
          </a:bodyPr>
          <a:lstStyle>
            <a:lvl1pPr marL="0" indent="0">
              <a:buNone/>
              <a:defRPr sz="2400" b="1"/>
            </a:lvl1pPr>
          </a:lstStyle>
          <a:p>
            <a:pPr lvl="0"/>
            <a:r>
              <a:rPr lang="en-US" dirty="0"/>
              <a:t>Insert subtitle here</a:t>
            </a:r>
            <a:endParaRPr lang="en-GB" dirty="0"/>
          </a:p>
        </p:txBody>
      </p:sp>
      <p:sp>
        <p:nvSpPr>
          <p:cNvPr id="43" name="Title 42">
            <a:extLst>
              <a:ext uri="{FF2B5EF4-FFF2-40B4-BE49-F238E27FC236}">
                <a16:creationId xmlns:a16="http://schemas.microsoft.com/office/drawing/2014/main" id="{F498D245-2DC3-B8C7-8FCF-FA7788DACE8D}"/>
              </a:ext>
            </a:extLst>
          </p:cNvPr>
          <p:cNvSpPr>
            <a:spLocks noGrp="1"/>
          </p:cNvSpPr>
          <p:nvPr>
            <p:ph type="title"/>
          </p:nvPr>
        </p:nvSpPr>
        <p:spPr>
          <a:xfrm>
            <a:off x="1734718" y="2479289"/>
            <a:ext cx="7229988" cy="1325563"/>
          </a:xfrm>
        </p:spPr>
        <p:txBody>
          <a:bodyPr/>
          <a:lstStyle>
            <a:lvl1pPr>
              <a:defRPr/>
            </a:lvl1pPr>
          </a:lstStyle>
          <a:p>
            <a:r>
              <a:rPr lang="en-US"/>
              <a:t>Click to edit Master title style</a:t>
            </a:r>
            <a:endParaRPr lang="en-GB" dirty="0"/>
          </a:p>
        </p:txBody>
      </p:sp>
      <p:pic>
        <p:nvPicPr>
          <p:cNvPr id="9" name="Picture 8" descr="A yellow and black corner&#10;&#10;Description automatically generated">
            <a:extLst>
              <a:ext uri="{FF2B5EF4-FFF2-40B4-BE49-F238E27FC236}">
                <a16:creationId xmlns:a16="http://schemas.microsoft.com/office/drawing/2014/main" id="{3DA5B03B-8478-8EBD-0F52-BC6B068B7C6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5400000">
            <a:off x="81328" y="-81329"/>
            <a:ext cx="1611086" cy="1773743"/>
          </a:xfrm>
          <a:prstGeom prst="rect">
            <a:avLst/>
          </a:prstGeom>
        </p:spPr>
      </p:pic>
      <p:grpSp>
        <p:nvGrpSpPr>
          <p:cNvPr id="10" name="Group 9">
            <a:extLst>
              <a:ext uri="{FF2B5EF4-FFF2-40B4-BE49-F238E27FC236}">
                <a16:creationId xmlns:a16="http://schemas.microsoft.com/office/drawing/2014/main" id="{967FB96D-C880-6FBB-157A-B90C2EEA806F}"/>
              </a:ext>
            </a:extLst>
          </p:cNvPr>
          <p:cNvGrpSpPr/>
          <p:nvPr userDrawn="1"/>
        </p:nvGrpSpPr>
        <p:grpSpPr>
          <a:xfrm>
            <a:off x="9215843" y="-1"/>
            <a:ext cx="2970026" cy="6860546"/>
            <a:chOff x="9215843" y="-1"/>
            <a:chExt cx="2970026" cy="6860546"/>
          </a:xfrm>
          <a:solidFill>
            <a:srgbClr val="1F3156"/>
          </a:solidFill>
          <a:effectLst>
            <a:outerShdw blurRad="393700" dist="38100" dir="12300000" sx="101000" sy="101000" algn="tl" rotWithShape="0">
              <a:prstClr val="black">
                <a:alpha val="40000"/>
              </a:prstClr>
            </a:outerShdw>
          </a:effectLst>
        </p:grpSpPr>
        <p:grpSp>
          <p:nvGrpSpPr>
            <p:cNvPr id="11" name="Group 10">
              <a:extLst>
                <a:ext uri="{FF2B5EF4-FFF2-40B4-BE49-F238E27FC236}">
                  <a16:creationId xmlns:a16="http://schemas.microsoft.com/office/drawing/2014/main" id="{5C723E48-F007-A216-CBFE-1FC4BBA673CD}"/>
                </a:ext>
              </a:extLst>
            </p:cNvPr>
            <p:cNvGrpSpPr/>
            <p:nvPr/>
          </p:nvGrpSpPr>
          <p:grpSpPr>
            <a:xfrm rot="5400000">
              <a:off x="8254177" y="2926311"/>
              <a:ext cx="6858003" cy="1005380"/>
              <a:chOff x="0" y="6173754"/>
              <a:chExt cx="4718591" cy="691743"/>
            </a:xfrm>
            <a:grpFill/>
            <a:effectLst/>
          </p:grpSpPr>
          <p:sp>
            <p:nvSpPr>
              <p:cNvPr id="22" name="Isosceles Triangle 21">
                <a:extLst>
                  <a:ext uri="{FF2B5EF4-FFF2-40B4-BE49-F238E27FC236}">
                    <a16:creationId xmlns:a16="http://schemas.microsoft.com/office/drawing/2014/main" id="{66BA89EE-08DA-3EAA-0BEC-6BC3177E145C}"/>
                  </a:ext>
                </a:extLst>
              </p:cNvPr>
              <p:cNvSpPr/>
              <p:nvPr/>
            </p:nvSpPr>
            <p:spPr>
              <a:xfrm>
                <a:off x="0" y="6182617"/>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87860D0D-FD12-489D-7073-FF65B81C3D53}"/>
                  </a:ext>
                </a:extLst>
              </p:cNvPr>
              <p:cNvSpPr/>
              <p:nvPr/>
            </p:nvSpPr>
            <p:spPr>
              <a:xfrm>
                <a:off x="1348892"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E052E65F-FB8C-4023-634E-11A347864BC9}"/>
                  </a:ext>
                </a:extLst>
              </p:cNvPr>
              <p:cNvGrpSpPr/>
              <p:nvPr/>
            </p:nvGrpSpPr>
            <p:grpSpPr>
              <a:xfrm>
                <a:off x="669474" y="6181471"/>
                <a:ext cx="674225" cy="676529"/>
                <a:chOff x="3509671" y="1389289"/>
                <a:chExt cx="1785400" cy="1791501"/>
              </a:xfrm>
              <a:grpFill/>
              <a:effectLst/>
            </p:grpSpPr>
            <p:sp>
              <p:nvSpPr>
                <p:cNvPr id="30" name="Isosceles Triangle 29">
                  <a:extLst>
                    <a:ext uri="{FF2B5EF4-FFF2-40B4-BE49-F238E27FC236}">
                      <a16:creationId xmlns:a16="http://schemas.microsoft.com/office/drawing/2014/main" id="{0D31868C-174E-632C-8082-A9546E9989C3}"/>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Isosceles Triangle 30">
                  <a:extLst>
                    <a:ext uri="{FF2B5EF4-FFF2-40B4-BE49-F238E27FC236}">
                      <a16:creationId xmlns:a16="http://schemas.microsoft.com/office/drawing/2014/main" id="{78B9BA25-DC24-75E2-CE46-5BBEC452F2D3}"/>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5" name="Oval 24">
                <a:extLst>
                  <a:ext uri="{FF2B5EF4-FFF2-40B4-BE49-F238E27FC236}">
                    <a16:creationId xmlns:a16="http://schemas.microsoft.com/office/drawing/2014/main" id="{D227D2B9-FCF7-6DE3-7387-FF83320F0FD8}"/>
                  </a:ext>
                </a:extLst>
              </p:cNvPr>
              <p:cNvSpPr/>
              <p:nvPr/>
            </p:nvSpPr>
            <p:spPr>
              <a:xfrm>
                <a:off x="269216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Isosceles Triangle 25">
                <a:extLst>
                  <a:ext uri="{FF2B5EF4-FFF2-40B4-BE49-F238E27FC236}">
                    <a16:creationId xmlns:a16="http://schemas.microsoft.com/office/drawing/2014/main" id="{43B5B614-4387-2C63-79B9-6526D42CD298}"/>
                  </a:ext>
                </a:extLst>
              </p:cNvPr>
              <p:cNvSpPr/>
              <p:nvPr/>
            </p:nvSpPr>
            <p:spPr>
              <a:xfrm>
                <a:off x="3367544" y="6181250"/>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15DF1A12-9FC4-0D5E-829C-FB6B86CFE38C}"/>
                  </a:ext>
                </a:extLst>
              </p:cNvPr>
              <p:cNvGrpSpPr/>
              <p:nvPr/>
            </p:nvGrpSpPr>
            <p:grpSpPr>
              <a:xfrm>
                <a:off x="4044366" y="6173754"/>
                <a:ext cx="674225" cy="676529"/>
                <a:chOff x="3509671" y="1389289"/>
                <a:chExt cx="1785400" cy="1791501"/>
              </a:xfrm>
              <a:grpFill/>
              <a:effectLst/>
            </p:grpSpPr>
            <p:sp>
              <p:nvSpPr>
                <p:cNvPr id="28" name="Isosceles Triangle 27">
                  <a:extLst>
                    <a:ext uri="{FF2B5EF4-FFF2-40B4-BE49-F238E27FC236}">
                      <a16:creationId xmlns:a16="http://schemas.microsoft.com/office/drawing/2014/main" id="{61211949-A65E-794A-A499-B6B5813C74B7}"/>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Isosceles Triangle 28">
                  <a:extLst>
                    <a:ext uri="{FF2B5EF4-FFF2-40B4-BE49-F238E27FC236}">
                      <a16:creationId xmlns:a16="http://schemas.microsoft.com/office/drawing/2014/main" id="{96465DC6-21AE-C5B4-5E89-F2C1C3E62D67}"/>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 name="Group 11">
              <a:extLst>
                <a:ext uri="{FF2B5EF4-FFF2-40B4-BE49-F238E27FC236}">
                  <a16:creationId xmlns:a16="http://schemas.microsoft.com/office/drawing/2014/main" id="{EFBFE9C0-41E4-E191-060F-258098A12A48}"/>
                </a:ext>
              </a:extLst>
            </p:cNvPr>
            <p:cNvGrpSpPr/>
            <p:nvPr/>
          </p:nvGrpSpPr>
          <p:grpSpPr>
            <a:xfrm rot="5400000">
              <a:off x="6780552" y="2438913"/>
              <a:ext cx="6856923" cy="1986342"/>
              <a:chOff x="5724747" y="6181029"/>
              <a:chExt cx="4689257" cy="1358403"/>
            </a:xfrm>
            <a:grpFill/>
            <a:effectLst/>
          </p:grpSpPr>
          <p:sp>
            <p:nvSpPr>
              <p:cNvPr id="13" name="Isosceles Triangle 12">
                <a:extLst>
                  <a:ext uri="{FF2B5EF4-FFF2-40B4-BE49-F238E27FC236}">
                    <a16:creationId xmlns:a16="http://schemas.microsoft.com/office/drawing/2014/main" id="{6778876D-DA14-BEA4-1FBE-E716A18A3835}"/>
                  </a:ext>
                </a:extLst>
              </p:cNvPr>
              <p:cNvSpPr/>
              <p:nvPr/>
            </p:nvSpPr>
            <p:spPr>
              <a:xfrm rot="16200000">
                <a:off x="5724527" y="6181249"/>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1ACC2A58-8FCF-EF71-8721-A8C9035FAAB9}"/>
                  </a:ext>
                </a:extLst>
              </p:cNvPr>
              <p:cNvSpPr/>
              <p:nvPr/>
            </p:nvSpPr>
            <p:spPr>
              <a:xfrm>
                <a:off x="6398973" y="6870399"/>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F4DB305F-A968-1042-193B-35CCE021FE69}"/>
                  </a:ext>
                </a:extLst>
              </p:cNvPr>
              <p:cNvGrpSpPr/>
              <p:nvPr/>
            </p:nvGrpSpPr>
            <p:grpSpPr>
              <a:xfrm>
                <a:off x="7046372" y="6188968"/>
                <a:ext cx="674225" cy="676529"/>
                <a:chOff x="3509671" y="1389289"/>
                <a:chExt cx="1785400" cy="1791501"/>
              </a:xfrm>
              <a:grpFill/>
              <a:effectLst/>
            </p:grpSpPr>
            <p:sp>
              <p:nvSpPr>
                <p:cNvPr id="20" name="Isosceles Triangle 19">
                  <a:extLst>
                    <a:ext uri="{FF2B5EF4-FFF2-40B4-BE49-F238E27FC236}">
                      <a16:creationId xmlns:a16="http://schemas.microsoft.com/office/drawing/2014/main" id="{F49F38D0-A454-E3CD-015B-6F9CE5EDC186}"/>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52C4C6F6-FFE5-8607-2A6E-3EABAD609820}"/>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Partial Circle 15">
                <a:extLst>
                  <a:ext uri="{FF2B5EF4-FFF2-40B4-BE49-F238E27FC236}">
                    <a16:creationId xmlns:a16="http://schemas.microsoft.com/office/drawing/2014/main" id="{EF3E27F0-65DC-33F9-849A-681DFFB0451E}"/>
                  </a:ext>
                </a:extLst>
              </p:cNvPr>
              <p:cNvSpPr/>
              <p:nvPr/>
            </p:nvSpPr>
            <p:spPr>
              <a:xfrm>
                <a:off x="7724622" y="6188968"/>
                <a:ext cx="669474" cy="669033"/>
              </a:xfrm>
              <a:prstGeom prst="pie">
                <a:avLst>
                  <a:gd name="adj1" fmla="val 0"/>
                  <a:gd name="adj2" fmla="val 10815346"/>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Isosceles Triangle 16">
                <a:extLst>
                  <a:ext uri="{FF2B5EF4-FFF2-40B4-BE49-F238E27FC236}">
                    <a16:creationId xmlns:a16="http://schemas.microsoft.com/office/drawing/2014/main" id="{A4C1EEF0-479B-86D7-4404-B6166F16BA40}"/>
                  </a:ext>
                </a:extLst>
              </p:cNvPr>
              <p:cNvSpPr/>
              <p:nvPr/>
            </p:nvSpPr>
            <p:spPr>
              <a:xfrm>
                <a:off x="8394096" y="6806916"/>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9FFE0AEA-BFB2-53B1-94E6-3E2ADBCF9DF7}"/>
                  </a:ext>
                </a:extLst>
              </p:cNvPr>
              <p:cNvSpPr/>
              <p:nvPr/>
            </p:nvSpPr>
            <p:spPr>
              <a:xfrm>
                <a:off x="974497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8A12B72-2AA3-A108-E1C9-CCAEC3BD1AB9}"/>
                  </a:ext>
                </a:extLst>
              </p:cNvPr>
              <p:cNvSpPr/>
              <p:nvPr/>
            </p:nvSpPr>
            <p:spPr>
              <a:xfrm rot="5400000">
                <a:off x="9247055" y="6359420"/>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2" name="Isosceles Triangle 31">
            <a:extLst>
              <a:ext uri="{FF2B5EF4-FFF2-40B4-BE49-F238E27FC236}">
                <a16:creationId xmlns:a16="http://schemas.microsoft.com/office/drawing/2014/main" id="{7B8B95D5-7F43-624C-6689-2286D02CD9AB}"/>
              </a:ext>
            </a:extLst>
          </p:cNvPr>
          <p:cNvSpPr/>
          <p:nvPr userDrawn="1"/>
        </p:nvSpPr>
        <p:spPr>
          <a:xfrm rot="10800000">
            <a:off x="8336299" y="9598"/>
            <a:ext cx="972372" cy="486186"/>
          </a:xfrm>
          <a:prstGeom prst="triangle">
            <a:avLst>
              <a:gd name="adj" fmla="val 50537"/>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Isosceles Triangle 32">
            <a:extLst>
              <a:ext uri="{FF2B5EF4-FFF2-40B4-BE49-F238E27FC236}">
                <a16:creationId xmlns:a16="http://schemas.microsoft.com/office/drawing/2014/main" id="{F0BE89A2-9E70-3010-FA10-DA2A8C68FD75}"/>
              </a:ext>
            </a:extLst>
          </p:cNvPr>
          <p:cNvSpPr/>
          <p:nvPr userDrawn="1"/>
        </p:nvSpPr>
        <p:spPr>
          <a:xfrm>
            <a:off x="8325404" y="503331"/>
            <a:ext cx="972372" cy="486186"/>
          </a:xfrm>
          <a:prstGeom prst="triangle">
            <a:avLst>
              <a:gd name="adj" fmla="val 50537"/>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8970662A-872B-FC96-AD2E-49970F146FA1}"/>
              </a:ext>
            </a:extLst>
          </p:cNvPr>
          <p:cNvSpPr/>
          <p:nvPr userDrawn="1"/>
        </p:nvSpPr>
        <p:spPr>
          <a:xfrm rot="5400000">
            <a:off x="8554735" y="4625772"/>
            <a:ext cx="488829" cy="967339"/>
          </a:xfrm>
          <a:prstGeom prst="rect">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8" name="Picture 37" descr="A white letter on a black background&#10;&#10;Description automatically generated">
            <a:extLst>
              <a:ext uri="{FF2B5EF4-FFF2-40B4-BE49-F238E27FC236}">
                <a16:creationId xmlns:a16="http://schemas.microsoft.com/office/drawing/2014/main" id="{83F56010-D202-EDF0-D163-91E60782E24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35593" y="1841945"/>
            <a:ext cx="3120145" cy="394076"/>
          </a:xfrm>
          <a:prstGeom prst="rect">
            <a:avLst/>
          </a:prstGeom>
        </p:spPr>
      </p:pic>
    </p:spTree>
    <p:extLst>
      <p:ext uri="{BB962C8B-B14F-4D97-AF65-F5344CB8AC3E}">
        <p14:creationId xmlns:p14="http://schemas.microsoft.com/office/powerpoint/2010/main" val="52466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7FE1-F6F3-B016-8C50-1C572CE4C3E5}"/>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492FCE-54E1-30EB-66EF-9C2034E469E0}"/>
              </a:ext>
            </a:extLst>
          </p:cNvPr>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4963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DB57A-726C-F902-F7E8-7EBA7B24CD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473A9D-1C52-DF76-2903-02ABCD396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47018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Grand Title">
            <a:extLst>
              <a:ext uri="{FF2B5EF4-FFF2-40B4-BE49-F238E27FC236}">
                <a16:creationId xmlns:a16="http://schemas.microsoft.com/office/drawing/2014/main" id="{266C8CDE-D088-494F-A55E-BCA101815242}"/>
              </a:ext>
            </a:extLst>
          </p:cNvPr>
          <p:cNvSpPr txBox="1"/>
          <p:nvPr userDrawn="1"/>
        </p:nvSpPr>
        <p:spPr>
          <a:xfrm>
            <a:off x="858445" y="981473"/>
            <a:ext cx="5816523" cy="615553"/>
          </a:xfrm>
          <a:prstGeom prst="rect">
            <a:avLst/>
          </a:prstGeom>
          <a:noFill/>
        </p:spPr>
        <p:txBody>
          <a:bodyPr wrap="square" lIns="0" tIns="0" rIns="0" bIns="0" rtlCol="0" anchor="t" anchorCtr="0">
            <a:spAutoFit/>
          </a:bodyPr>
          <a:lstStyle/>
          <a:p>
            <a:endParaRPr lang="en-ID" sz="4000" b="1">
              <a:solidFill>
                <a:srgbClr val="1F3156"/>
              </a:solidFill>
              <a:latin typeface="Montserrat" pitchFamily="2" charset="77"/>
            </a:endParaRPr>
          </a:p>
        </p:txBody>
      </p:sp>
      <p:sp>
        <p:nvSpPr>
          <p:cNvPr id="3" name="Grand Title">
            <a:extLst>
              <a:ext uri="{FF2B5EF4-FFF2-40B4-BE49-F238E27FC236}">
                <a16:creationId xmlns:a16="http://schemas.microsoft.com/office/drawing/2014/main" id="{F1C8FAC0-D2F1-4246-9D0C-5E975A86A3B7}"/>
              </a:ext>
            </a:extLst>
          </p:cNvPr>
          <p:cNvSpPr txBox="1"/>
          <p:nvPr userDrawn="1"/>
        </p:nvSpPr>
        <p:spPr>
          <a:xfrm>
            <a:off x="1319764" y="1863486"/>
            <a:ext cx="9307047" cy="307777"/>
          </a:xfrm>
          <a:prstGeom prst="rect">
            <a:avLst/>
          </a:prstGeom>
          <a:noFill/>
        </p:spPr>
        <p:txBody>
          <a:bodyPr wrap="square" lIns="0" tIns="0" rIns="0" bIns="0" rtlCol="0" anchor="t" anchorCtr="0">
            <a:spAutoFit/>
          </a:bodyPr>
          <a:lstStyle/>
          <a:p>
            <a:pPr marL="342900" indent="-342900">
              <a:buFont typeface="Arial" panose="020B0604020202020204" pitchFamily="34" charset="0"/>
              <a:buChar char="•"/>
            </a:pPr>
            <a:endParaRPr lang="en-ID" sz="2000">
              <a:solidFill>
                <a:srgbClr val="1F3156"/>
              </a:solidFill>
              <a:latin typeface="Montserrat" pitchFamily="2" charset="77"/>
            </a:endParaRPr>
          </a:p>
        </p:txBody>
      </p:sp>
      <p:sp>
        <p:nvSpPr>
          <p:cNvPr id="10" name="Title Placeholder 1">
            <a:extLst>
              <a:ext uri="{FF2B5EF4-FFF2-40B4-BE49-F238E27FC236}">
                <a16:creationId xmlns:a16="http://schemas.microsoft.com/office/drawing/2014/main" id="{CF5FCD1C-941E-4DBB-BC19-D22F6228025A}"/>
              </a:ext>
            </a:extLst>
          </p:cNvPr>
          <p:cNvSpPr>
            <a:spLocks noGrp="1"/>
          </p:cNvSpPr>
          <p:nvPr>
            <p:ph type="title" hasCustomPrompt="1"/>
          </p:nvPr>
        </p:nvSpPr>
        <p:spPr>
          <a:xfrm>
            <a:off x="838200" y="365125"/>
            <a:ext cx="10515600" cy="1325563"/>
          </a:xfrm>
          <a:prstGeom prst="rect">
            <a:avLst/>
          </a:prstGeom>
        </p:spPr>
        <p:txBody>
          <a:bodyPr vert="horz" lIns="91440" tIns="45720" rIns="91440" bIns="45720" rtlCol="0" anchor="t" anchorCtr="0">
            <a:normAutofit/>
          </a:bodyPr>
          <a:lstStyle>
            <a:lvl1pPr>
              <a:defRPr/>
            </a:lvl1pPr>
          </a:lstStyle>
          <a:p>
            <a:r>
              <a:rPr lang="en-GB"/>
              <a:t>Click to edit Master title style </a:t>
            </a:r>
            <a:endParaRPr lang="en-US"/>
          </a:p>
        </p:txBody>
      </p:sp>
      <p:sp>
        <p:nvSpPr>
          <p:cNvPr id="13" name="Text Placeholder 12">
            <a:extLst>
              <a:ext uri="{FF2B5EF4-FFF2-40B4-BE49-F238E27FC236}">
                <a16:creationId xmlns:a16="http://schemas.microsoft.com/office/drawing/2014/main" id="{B91DD46F-05D3-4AD4-BB5A-517757660FD4}"/>
              </a:ext>
            </a:extLst>
          </p:cNvPr>
          <p:cNvSpPr>
            <a:spLocks noGrp="1"/>
          </p:cNvSpPr>
          <p:nvPr>
            <p:ph type="body" sz="quarter" idx="10"/>
          </p:nvPr>
        </p:nvSpPr>
        <p:spPr>
          <a:xfrm>
            <a:off x="838200" y="1863724"/>
            <a:ext cx="10515600" cy="4352400"/>
          </a:xfrm>
        </p:spPr>
        <p:txBody>
          <a:bodyPr/>
          <a:lstStyle>
            <a:lvl1pPr>
              <a:defRPr b="0">
                <a:solidFill>
                  <a:srgbClr val="1F3156"/>
                </a:solidFill>
                <a:latin typeface="Montserrat" panose="00000500000000000000" pitchFamily="2" charset="0"/>
              </a:defRPr>
            </a:lvl1pPr>
            <a:lvl2pPr>
              <a:defRPr b="0">
                <a:solidFill>
                  <a:srgbClr val="1F3156"/>
                </a:solidFill>
                <a:latin typeface="Montserrat" panose="00000500000000000000" pitchFamily="2" charset="0"/>
              </a:defRPr>
            </a:lvl2pPr>
            <a:lvl3pPr>
              <a:defRPr b="0">
                <a:solidFill>
                  <a:srgbClr val="1F3156"/>
                </a:solidFill>
                <a:latin typeface="Montserrat" panose="00000500000000000000" pitchFamily="2" charset="0"/>
              </a:defRPr>
            </a:lvl3pPr>
            <a:lvl4pPr>
              <a:defRPr b="0">
                <a:solidFill>
                  <a:srgbClr val="1F3156"/>
                </a:solidFill>
                <a:latin typeface="Montserrat" panose="00000500000000000000" pitchFamily="2" charset="0"/>
              </a:defRPr>
            </a:lvl4pPr>
            <a:lvl5pPr>
              <a:defRPr b="0">
                <a:solidFill>
                  <a:srgbClr val="1F3156"/>
                </a:solidFill>
                <a:latin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51527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4E31-B100-5DDC-68CC-C405560321A5}"/>
              </a:ext>
            </a:extLst>
          </p:cNvPr>
          <p:cNvSpPr>
            <a:spLocks noGrp="1"/>
          </p:cNvSpPr>
          <p:nvPr>
            <p:ph type="title"/>
          </p:nvPr>
        </p:nvSpPr>
        <p:spPr/>
        <p:txBody>
          <a:bodyPr/>
          <a:lstStyle>
            <a:lvl1pPr>
              <a:defRPr b="1">
                <a:solidFill>
                  <a:schemeClr val="bg1"/>
                </a:solidFill>
                <a:latin typeface="Montserrat" panose="00000500000000000000" pitchFamily="2" charset="0"/>
              </a:defRPr>
            </a:lvl1pPr>
          </a:lstStyle>
          <a:p>
            <a:r>
              <a:rPr lang="en-US"/>
              <a:t>Click to edit Master title style</a:t>
            </a:r>
            <a:endParaRPr lang="en-GB" dirty="0"/>
          </a:p>
        </p:txBody>
      </p:sp>
    </p:spTree>
    <p:extLst>
      <p:ext uri="{BB962C8B-B14F-4D97-AF65-F5344CB8AC3E}">
        <p14:creationId xmlns:p14="http://schemas.microsoft.com/office/powerpoint/2010/main" val="1645027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Grand Title">
            <a:extLst>
              <a:ext uri="{FF2B5EF4-FFF2-40B4-BE49-F238E27FC236}">
                <a16:creationId xmlns:a16="http://schemas.microsoft.com/office/drawing/2014/main" id="{266C8CDE-D088-494F-A55E-BCA101815242}"/>
              </a:ext>
            </a:extLst>
          </p:cNvPr>
          <p:cNvSpPr txBox="1"/>
          <p:nvPr userDrawn="1"/>
        </p:nvSpPr>
        <p:spPr>
          <a:xfrm>
            <a:off x="858445" y="981473"/>
            <a:ext cx="5816523" cy="615553"/>
          </a:xfrm>
          <a:prstGeom prst="rect">
            <a:avLst/>
          </a:prstGeom>
          <a:noFill/>
        </p:spPr>
        <p:txBody>
          <a:bodyPr wrap="square" lIns="0" tIns="0" rIns="0" bIns="0" rtlCol="0" anchor="t" anchorCtr="0">
            <a:spAutoFit/>
          </a:bodyPr>
          <a:lstStyle/>
          <a:p>
            <a:endParaRPr lang="en-ID" sz="4000" b="1">
              <a:solidFill>
                <a:srgbClr val="1F3156"/>
              </a:solidFill>
              <a:latin typeface="Montserrat" pitchFamily="2" charset="77"/>
            </a:endParaRPr>
          </a:p>
        </p:txBody>
      </p:sp>
      <p:sp>
        <p:nvSpPr>
          <p:cNvPr id="3" name="Grand Title">
            <a:extLst>
              <a:ext uri="{FF2B5EF4-FFF2-40B4-BE49-F238E27FC236}">
                <a16:creationId xmlns:a16="http://schemas.microsoft.com/office/drawing/2014/main" id="{F1C8FAC0-D2F1-4246-9D0C-5E975A86A3B7}"/>
              </a:ext>
            </a:extLst>
          </p:cNvPr>
          <p:cNvSpPr txBox="1"/>
          <p:nvPr userDrawn="1"/>
        </p:nvSpPr>
        <p:spPr>
          <a:xfrm>
            <a:off x="1319764" y="1863486"/>
            <a:ext cx="9307047" cy="307777"/>
          </a:xfrm>
          <a:prstGeom prst="rect">
            <a:avLst/>
          </a:prstGeom>
          <a:noFill/>
        </p:spPr>
        <p:txBody>
          <a:bodyPr wrap="square" lIns="0" tIns="0" rIns="0" bIns="0" rtlCol="0" anchor="t" anchorCtr="0">
            <a:spAutoFit/>
          </a:bodyPr>
          <a:lstStyle/>
          <a:p>
            <a:pPr marL="342900" indent="-342900">
              <a:buFont typeface="Arial" panose="020B0604020202020204" pitchFamily="34" charset="0"/>
              <a:buChar char="•"/>
            </a:pPr>
            <a:endParaRPr lang="en-ID" sz="2000">
              <a:solidFill>
                <a:srgbClr val="1F3156"/>
              </a:solidFill>
              <a:latin typeface="Montserrat" pitchFamily="2" charset="77"/>
            </a:endParaRPr>
          </a:p>
        </p:txBody>
      </p:sp>
      <p:sp>
        <p:nvSpPr>
          <p:cNvPr id="10" name="Title Placeholder 1">
            <a:extLst>
              <a:ext uri="{FF2B5EF4-FFF2-40B4-BE49-F238E27FC236}">
                <a16:creationId xmlns:a16="http://schemas.microsoft.com/office/drawing/2014/main" id="{CF5FCD1C-941E-4DBB-BC19-D22F6228025A}"/>
              </a:ext>
            </a:extLst>
          </p:cNvPr>
          <p:cNvSpPr>
            <a:spLocks noGrp="1"/>
          </p:cNvSpPr>
          <p:nvPr>
            <p:ph type="title" hasCustomPrompt="1"/>
          </p:nvPr>
        </p:nvSpPr>
        <p:spPr>
          <a:xfrm>
            <a:off x="838200" y="365125"/>
            <a:ext cx="10515600" cy="1325563"/>
          </a:xfrm>
          <a:prstGeom prst="rect">
            <a:avLst/>
          </a:prstGeom>
        </p:spPr>
        <p:txBody>
          <a:bodyPr vert="horz" lIns="91440" tIns="45720" rIns="91440" bIns="45720" rtlCol="0" anchor="t" anchorCtr="0">
            <a:normAutofit/>
          </a:bodyPr>
          <a:lstStyle>
            <a:lvl1pPr>
              <a:defRPr/>
            </a:lvl1pPr>
          </a:lstStyle>
          <a:p>
            <a:r>
              <a:rPr lang="en-GB"/>
              <a:t>Click to edit Master title style </a:t>
            </a:r>
            <a:endParaRPr lang="en-US"/>
          </a:p>
        </p:txBody>
      </p:sp>
      <p:sp>
        <p:nvSpPr>
          <p:cNvPr id="13" name="Text Placeholder 12">
            <a:extLst>
              <a:ext uri="{FF2B5EF4-FFF2-40B4-BE49-F238E27FC236}">
                <a16:creationId xmlns:a16="http://schemas.microsoft.com/office/drawing/2014/main" id="{B91DD46F-05D3-4AD4-BB5A-517757660FD4}"/>
              </a:ext>
            </a:extLst>
          </p:cNvPr>
          <p:cNvSpPr>
            <a:spLocks noGrp="1"/>
          </p:cNvSpPr>
          <p:nvPr>
            <p:ph type="body" sz="quarter" idx="10"/>
          </p:nvPr>
        </p:nvSpPr>
        <p:spPr>
          <a:xfrm>
            <a:off x="838200" y="1863724"/>
            <a:ext cx="10515600" cy="4352400"/>
          </a:xfrm>
        </p:spPr>
        <p:txBody>
          <a:bodyPr/>
          <a:lstStyle>
            <a:lvl1pPr>
              <a:defRPr b="0">
                <a:solidFill>
                  <a:srgbClr val="1F3156"/>
                </a:solidFill>
                <a:latin typeface="Montserrat" panose="00000500000000000000" pitchFamily="2" charset="0"/>
              </a:defRPr>
            </a:lvl1pPr>
            <a:lvl2pPr>
              <a:defRPr b="0">
                <a:solidFill>
                  <a:srgbClr val="1F3156"/>
                </a:solidFill>
                <a:latin typeface="Montserrat" panose="00000500000000000000" pitchFamily="2" charset="0"/>
              </a:defRPr>
            </a:lvl2pPr>
            <a:lvl3pPr>
              <a:defRPr b="0">
                <a:solidFill>
                  <a:srgbClr val="1F3156"/>
                </a:solidFill>
                <a:latin typeface="Montserrat" panose="00000500000000000000" pitchFamily="2" charset="0"/>
              </a:defRPr>
            </a:lvl3pPr>
            <a:lvl4pPr>
              <a:defRPr b="0">
                <a:solidFill>
                  <a:srgbClr val="1F3156"/>
                </a:solidFill>
                <a:latin typeface="Montserrat" panose="00000500000000000000" pitchFamily="2" charset="0"/>
              </a:defRPr>
            </a:lvl4pPr>
            <a:lvl5pPr>
              <a:defRPr b="0">
                <a:solidFill>
                  <a:srgbClr val="1F3156"/>
                </a:solidFill>
                <a:latin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9202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3972BBB-F61D-27EF-AF27-6F1DF3A43765}"/>
              </a:ext>
            </a:extLst>
          </p:cNvPr>
          <p:cNvSpPr txBox="1">
            <a:spLocks/>
          </p:cNvSpPr>
          <p:nvPr userDrawn="1"/>
        </p:nvSpPr>
        <p:spPr>
          <a:xfrm>
            <a:off x="1735593" y="2479289"/>
            <a:ext cx="7229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i="0" kern="1200">
                <a:solidFill>
                  <a:schemeClr val="bg1"/>
                </a:solidFill>
                <a:latin typeface="Montserrat" pitchFamily="2"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800" b="1" i="0" u="none" strike="noStrike" kern="1200" cap="none" spc="0" normalizeH="0" baseline="0" noProof="0" dirty="0">
                <a:ln>
                  <a:noFill/>
                </a:ln>
                <a:solidFill>
                  <a:srgbClr val="FFFFFF"/>
                </a:solidFill>
                <a:effectLst/>
                <a:uLnTx/>
                <a:uFillTx/>
                <a:latin typeface="Montserrat" pitchFamily="2" charset="77"/>
                <a:ea typeface="+mj-ea"/>
                <a:cs typeface="+mj-cs"/>
              </a:rPr>
              <a:t>Thank you</a:t>
            </a:r>
            <a:endParaRPr kumimoji="0" lang="en-US" sz="4800" b="1" i="0" u="none" strike="noStrike" kern="1200" cap="none" spc="0" normalizeH="0" baseline="0" noProof="0" dirty="0">
              <a:ln>
                <a:noFill/>
              </a:ln>
              <a:solidFill>
                <a:srgbClr val="FFFFFF"/>
              </a:solidFill>
              <a:effectLst/>
              <a:uLnTx/>
              <a:uFillTx/>
              <a:latin typeface="Montserrat" pitchFamily="2" charset="77"/>
              <a:ea typeface="+mj-ea"/>
              <a:cs typeface="+mj-cs"/>
            </a:endParaRPr>
          </a:p>
        </p:txBody>
      </p:sp>
      <p:sp>
        <p:nvSpPr>
          <p:cNvPr id="7" name="Text Placeholder 3">
            <a:extLst>
              <a:ext uri="{FF2B5EF4-FFF2-40B4-BE49-F238E27FC236}">
                <a16:creationId xmlns:a16="http://schemas.microsoft.com/office/drawing/2014/main" id="{273A369D-DC83-5FC0-F563-8CDF9DB56C05}"/>
              </a:ext>
            </a:extLst>
          </p:cNvPr>
          <p:cNvSpPr txBox="1">
            <a:spLocks/>
          </p:cNvSpPr>
          <p:nvPr userDrawn="1"/>
        </p:nvSpPr>
        <p:spPr>
          <a:xfrm>
            <a:off x="1773743" y="4411851"/>
            <a:ext cx="7229988" cy="19969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i="0" kern="1200">
                <a:solidFill>
                  <a:schemeClr val="bg1"/>
                </a:solidFill>
                <a:latin typeface="Montserrat"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b="1" i="0" kern="1200">
                <a:solidFill>
                  <a:srgbClr val="1F3156"/>
                </a:solidFill>
                <a:latin typeface="Montserrat"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1" i="0" kern="1200">
                <a:solidFill>
                  <a:srgbClr val="1F3156"/>
                </a:solidFill>
                <a:latin typeface="Montserrat Medium"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1F3156"/>
                </a:solidFill>
                <a:latin typeface="Montserrat Medium"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b="0" dirty="0">
                <a:solidFill>
                  <a:srgbClr val="FFFFFF"/>
                </a:solidFill>
                <a:latin typeface="Montserrat" panose="00000500000000000000" pitchFamily="2" charset="0"/>
              </a:rPr>
              <a:t>h</a:t>
            </a:r>
            <a:r>
              <a:rPr kumimoji="0" lang="en-GB" sz="2400" b="0" i="0" u="none" strike="noStrike" kern="1200" cap="none" spc="0" normalizeH="0" baseline="0" noProof="0" dirty="0">
                <a:ln>
                  <a:noFill/>
                </a:ln>
                <a:solidFill>
                  <a:srgbClr val="FFFFFF"/>
                </a:solidFill>
                <a:effectLst/>
                <a:uLnTx/>
                <a:uFillTx/>
                <a:latin typeface="Montserrat" panose="00000500000000000000" pitchFamily="2" charset="0"/>
              </a:rPr>
              <a:t>eywood.co.uk</a:t>
            </a:r>
            <a:endParaRPr lang="en-GB" b="0" dirty="0">
              <a:solidFill>
                <a:srgbClr val="FFFFFF"/>
              </a:solidFill>
              <a:latin typeface="Montserrat" panose="00000500000000000000" pitchFamily="2"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strike="noStrike" kern="1200" cap="none" spc="0" normalizeH="0" baseline="0" noProof="0" dirty="0">
                <a:ln>
                  <a:noFill/>
                </a:ln>
                <a:effectLst/>
                <a:uLnTx/>
                <a:uFillTx/>
                <a:latin typeface="Montserrat" panose="00000500000000000000" pitchFamily="2" charset="0"/>
              </a:rPr>
              <a:t>enquiries@heywood.co.uk</a:t>
            </a:r>
            <a:endParaRPr lang="en-GB" b="0" dirty="0">
              <a:solidFill>
                <a:srgbClr val="FFFFFF"/>
              </a:solidFill>
              <a:latin typeface="Montserrat" panose="00000500000000000000" pitchFamily="2"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ontserrat" panose="00000500000000000000" pitchFamily="2" charset="0"/>
              </a:rPr>
              <a:t>+44 (0)161 613 4200</a:t>
            </a:r>
          </a:p>
        </p:txBody>
      </p:sp>
      <p:pic>
        <p:nvPicPr>
          <p:cNvPr id="8" name="Picture 7" descr="A yellow and black corner&#10;&#10;Description automatically generated">
            <a:extLst>
              <a:ext uri="{FF2B5EF4-FFF2-40B4-BE49-F238E27FC236}">
                <a16:creationId xmlns:a16="http://schemas.microsoft.com/office/drawing/2014/main" id="{D9F9DA29-F684-8F1B-8251-B8355E1AA9E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5400000">
            <a:off x="81328" y="-81329"/>
            <a:ext cx="1611086" cy="1773743"/>
          </a:xfrm>
          <a:prstGeom prst="rect">
            <a:avLst/>
          </a:prstGeom>
        </p:spPr>
      </p:pic>
      <p:grpSp>
        <p:nvGrpSpPr>
          <p:cNvPr id="9" name="Group 8">
            <a:extLst>
              <a:ext uri="{FF2B5EF4-FFF2-40B4-BE49-F238E27FC236}">
                <a16:creationId xmlns:a16="http://schemas.microsoft.com/office/drawing/2014/main" id="{1248ACBE-1E89-DF5B-BE48-36CAA140555C}"/>
              </a:ext>
            </a:extLst>
          </p:cNvPr>
          <p:cNvGrpSpPr/>
          <p:nvPr userDrawn="1"/>
        </p:nvGrpSpPr>
        <p:grpSpPr>
          <a:xfrm>
            <a:off x="9215843" y="-1"/>
            <a:ext cx="2970026" cy="6860546"/>
            <a:chOff x="9215843" y="-1"/>
            <a:chExt cx="2970026" cy="6860546"/>
          </a:xfrm>
          <a:solidFill>
            <a:srgbClr val="1F3156"/>
          </a:solidFill>
          <a:effectLst>
            <a:outerShdw blurRad="393700" dist="38100" dir="12300000" sx="101000" sy="101000" algn="tl" rotWithShape="0">
              <a:prstClr val="black">
                <a:alpha val="40000"/>
              </a:prstClr>
            </a:outerShdw>
          </a:effectLst>
        </p:grpSpPr>
        <p:grpSp>
          <p:nvGrpSpPr>
            <p:cNvPr id="10" name="Group 9">
              <a:extLst>
                <a:ext uri="{FF2B5EF4-FFF2-40B4-BE49-F238E27FC236}">
                  <a16:creationId xmlns:a16="http://schemas.microsoft.com/office/drawing/2014/main" id="{3B3A7973-FF24-8081-26EF-A46B2FA1F7C1}"/>
                </a:ext>
              </a:extLst>
            </p:cNvPr>
            <p:cNvGrpSpPr/>
            <p:nvPr/>
          </p:nvGrpSpPr>
          <p:grpSpPr>
            <a:xfrm rot="5400000">
              <a:off x="8254177" y="2926311"/>
              <a:ext cx="6858003" cy="1005380"/>
              <a:chOff x="0" y="6173754"/>
              <a:chExt cx="4718591" cy="691743"/>
            </a:xfrm>
            <a:grpFill/>
            <a:effectLst/>
          </p:grpSpPr>
          <p:sp>
            <p:nvSpPr>
              <p:cNvPr id="21" name="Isosceles Triangle 20">
                <a:extLst>
                  <a:ext uri="{FF2B5EF4-FFF2-40B4-BE49-F238E27FC236}">
                    <a16:creationId xmlns:a16="http://schemas.microsoft.com/office/drawing/2014/main" id="{710C29F5-DC2C-49B7-3FA4-1CCE091A379A}"/>
                  </a:ext>
                </a:extLst>
              </p:cNvPr>
              <p:cNvSpPr/>
              <p:nvPr/>
            </p:nvSpPr>
            <p:spPr>
              <a:xfrm>
                <a:off x="0" y="6182617"/>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18CB2BAF-1E2E-8980-0FA1-1D337AAEAA7C}"/>
                  </a:ext>
                </a:extLst>
              </p:cNvPr>
              <p:cNvSpPr/>
              <p:nvPr/>
            </p:nvSpPr>
            <p:spPr>
              <a:xfrm>
                <a:off x="1348892"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86B7CBC6-07A7-4F85-75EE-EDA89A959BFD}"/>
                  </a:ext>
                </a:extLst>
              </p:cNvPr>
              <p:cNvGrpSpPr/>
              <p:nvPr/>
            </p:nvGrpSpPr>
            <p:grpSpPr>
              <a:xfrm>
                <a:off x="669474" y="6181471"/>
                <a:ext cx="674225" cy="676529"/>
                <a:chOff x="3509671" y="1389289"/>
                <a:chExt cx="1785400" cy="1791501"/>
              </a:xfrm>
              <a:grpFill/>
              <a:effectLst/>
            </p:grpSpPr>
            <p:sp>
              <p:nvSpPr>
                <p:cNvPr id="29" name="Isosceles Triangle 28">
                  <a:extLst>
                    <a:ext uri="{FF2B5EF4-FFF2-40B4-BE49-F238E27FC236}">
                      <a16:creationId xmlns:a16="http://schemas.microsoft.com/office/drawing/2014/main" id="{5D2A4CDF-6790-275E-2AD5-811923016ED1}"/>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Isosceles Triangle 29">
                  <a:extLst>
                    <a:ext uri="{FF2B5EF4-FFF2-40B4-BE49-F238E27FC236}">
                      <a16:creationId xmlns:a16="http://schemas.microsoft.com/office/drawing/2014/main" id="{4D2EB50F-8C92-149D-F2B8-844E29E5978D}"/>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 name="Oval 23">
                <a:extLst>
                  <a:ext uri="{FF2B5EF4-FFF2-40B4-BE49-F238E27FC236}">
                    <a16:creationId xmlns:a16="http://schemas.microsoft.com/office/drawing/2014/main" id="{79988EBC-2720-C571-C2D4-184FAE1C9F41}"/>
                  </a:ext>
                </a:extLst>
              </p:cNvPr>
              <p:cNvSpPr/>
              <p:nvPr/>
            </p:nvSpPr>
            <p:spPr>
              <a:xfrm>
                <a:off x="269216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Isosceles Triangle 24">
                <a:extLst>
                  <a:ext uri="{FF2B5EF4-FFF2-40B4-BE49-F238E27FC236}">
                    <a16:creationId xmlns:a16="http://schemas.microsoft.com/office/drawing/2014/main" id="{5A139910-ABB1-429B-D3DB-0E18B6E843BD}"/>
                  </a:ext>
                </a:extLst>
              </p:cNvPr>
              <p:cNvSpPr/>
              <p:nvPr/>
            </p:nvSpPr>
            <p:spPr>
              <a:xfrm>
                <a:off x="3367544" y="6181250"/>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649D6F38-FC83-314F-F65E-2E31C6F13070}"/>
                  </a:ext>
                </a:extLst>
              </p:cNvPr>
              <p:cNvGrpSpPr/>
              <p:nvPr/>
            </p:nvGrpSpPr>
            <p:grpSpPr>
              <a:xfrm>
                <a:off x="4044366" y="6173754"/>
                <a:ext cx="674225" cy="676529"/>
                <a:chOff x="3509671" y="1389289"/>
                <a:chExt cx="1785400" cy="1791501"/>
              </a:xfrm>
              <a:grpFill/>
              <a:effectLst/>
            </p:grpSpPr>
            <p:sp>
              <p:nvSpPr>
                <p:cNvPr id="27" name="Isosceles Triangle 26">
                  <a:extLst>
                    <a:ext uri="{FF2B5EF4-FFF2-40B4-BE49-F238E27FC236}">
                      <a16:creationId xmlns:a16="http://schemas.microsoft.com/office/drawing/2014/main" id="{904FA0C9-1CA0-460B-AC37-1D0A3B94CFD3}"/>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Isosceles Triangle 27">
                  <a:extLst>
                    <a:ext uri="{FF2B5EF4-FFF2-40B4-BE49-F238E27FC236}">
                      <a16:creationId xmlns:a16="http://schemas.microsoft.com/office/drawing/2014/main" id="{2711F320-F220-54F6-9416-46AAAB7A84B8}"/>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 name="Group 10">
              <a:extLst>
                <a:ext uri="{FF2B5EF4-FFF2-40B4-BE49-F238E27FC236}">
                  <a16:creationId xmlns:a16="http://schemas.microsoft.com/office/drawing/2014/main" id="{8821EF34-7A29-0327-8BAE-07F404EFE843}"/>
                </a:ext>
              </a:extLst>
            </p:cNvPr>
            <p:cNvGrpSpPr/>
            <p:nvPr/>
          </p:nvGrpSpPr>
          <p:grpSpPr>
            <a:xfrm rot="5400000">
              <a:off x="6780552" y="2438913"/>
              <a:ext cx="6856923" cy="1986342"/>
              <a:chOff x="5724747" y="6181029"/>
              <a:chExt cx="4689257" cy="1358403"/>
            </a:xfrm>
            <a:grpFill/>
            <a:effectLst/>
          </p:grpSpPr>
          <p:sp>
            <p:nvSpPr>
              <p:cNvPr id="12" name="Isosceles Triangle 11">
                <a:extLst>
                  <a:ext uri="{FF2B5EF4-FFF2-40B4-BE49-F238E27FC236}">
                    <a16:creationId xmlns:a16="http://schemas.microsoft.com/office/drawing/2014/main" id="{E3F8DFA1-1F80-E9A8-712A-3918E0576F13}"/>
                  </a:ext>
                </a:extLst>
              </p:cNvPr>
              <p:cNvSpPr/>
              <p:nvPr/>
            </p:nvSpPr>
            <p:spPr>
              <a:xfrm rot="16200000">
                <a:off x="5724527" y="6181249"/>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B9B1B4F9-390A-A6C3-7F84-85F476A06B3E}"/>
                  </a:ext>
                </a:extLst>
              </p:cNvPr>
              <p:cNvSpPr/>
              <p:nvPr/>
            </p:nvSpPr>
            <p:spPr>
              <a:xfrm>
                <a:off x="6398973" y="6870399"/>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920AE3E-A8C0-A38A-1330-4D57095C731D}"/>
                  </a:ext>
                </a:extLst>
              </p:cNvPr>
              <p:cNvGrpSpPr/>
              <p:nvPr/>
            </p:nvGrpSpPr>
            <p:grpSpPr>
              <a:xfrm>
                <a:off x="7046372" y="6188968"/>
                <a:ext cx="674225" cy="676529"/>
                <a:chOff x="3509671" y="1389289"/>
                <a:chExt cx="1785400" cy="1791501"/>
              </a:xfrm>
              <a:grpFill/>
              <a:effectLst/>
            </p:grpSpPr>
            <p:sp>
              <p:nvSpPr>
                <p:cNvPr id="19" name="Isosceles Triangle 18">
                  <a:extLst>
                    <a:ext uri="{FF2B5EF4-FFF2-40B4-BE49-F238E27FC236}">
                      <a16:creationId xmlns:a16="http://schemas.microsoft.com/office/drawing/2014/main" id="{417C9274-97CD-8773-9FFF-FFF96B7A6236}"/>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Isosceles Triangle 19">
                  <a:extLst>
                    <a:ext uri="{FF2B5EF4-FFF2-40B4-BE49-F238E27FC236}">
                      <a16:creationId xmlns:a16="http://schemas.microsoft.com/office/drawing/2014/main" id="{6911DF36-5528-136C-2256-338422033F36}"/>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Partial Circle 14">
                <a:extLst>
                  <a:ext uri="{FF2B5EF4-FFF2-40B4-BE49-F238E27FC236}">
                    <a16:creationId xmlns:a16="http://schemas.microsoft.com/office/drawing/2014/main" id="{5D198CBC-6EC9-7F54-310E-1B8924F87CBA}"/>
                  </a:ext>
                </a:extLst>
              </p:cNvPr>
              <p:cNvSpPr/>
              <p:nvPr/>
            </p:nvSpPr>
            <p:spPr>
              <a:xfrm>
                <a:off x="7724622" y="6188968"/>
                <a:ext cx="669474" cy="669033"/>
              </a:xfrm>
              <a:prstGeom prst="pie">
                <a:avLst>
                  <a:gd name="adj1" fmla="val 0"/>
                  <a:gd name="adj2" fmla="val 10815346"/>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Isosceles Triangle 15">
                <a:extLst>
                  <a:ext uri="{FF2B5EF4-FFF2-40B4-BE49-F238E27FC236}">
                    <a16:creationId xmlns:a16="http://schemas.microsoft.com/office/drawing/2014/main" id="{CECE6AD7-5B27-7A0D-ECB0-2D659A9FCF2D}"/>
                  </a:ext>
                </a:extLst>
              </p:cNvPr>
              <p:cNvSpPr/>
              <p:nvPr/>
            </p:nvSpPr>
            <p:spPr>
              <a:xfrm>
                <a:off x="8394096" y="6806916"/>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74633F89-1DF0-D86F-E744-97E8D48DD40E}"/>
                  </a:ext>
                </a:extLst>
              </p:cNvPr>
              <p:cNvSpPr/>
              <p:nvPr/>
            </p:nvSpPr>
            <p:spPr>
              <a:xfrm>
                <a:off x="974497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BDE7B895-A527-3B38-4BFF-853535D407A3}"/>
                  </a:ext>
                </a:extLst>
              </p:cNvPr>
              <p:cNvSpPr/>
              <p:nvPr/>
            </p:nvSpPr>
            <p:spPr>
              <a:xfrm rot="5400000">
                <a:off x="9247055" y="6359420"/>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1" name="Isosceles Triangle 30">
            <a:extLst>
              <a:ext uri="{FF2B5EF4-FFF2-40B4-BE49-F238E27FC236}">
                <a16:creationId xmlns:a16="http://schemas.microsoft.com/office/drawing/2014/main" id="{87901E8F-3612-532C-73F5-86F4B57CC2EE}"/>
              </a:ext>
            </a:extLst>
          </p:cNvPr>
          <p:cNvSpPr/>
          <p:nvPr userDrawn="1"/>
        </p:nvSpPr>
        <p:spPr>
          <a:xfrm rot="10800000">
            <a:off x="8336299" y="9598"/>
            <a:ext cx="972372" cy="486186"/>
          </a:xfrm>
          <a:prstGeom prst="triangle">
            <a:avLst>
              <a:gd name="adj" fmla="val 50537"/>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Isosceles Triangle 31">
            <a:extLst>
              <a:ext uri="{FF2B5EF4-FFF2-40B4-BE49-F238E27FC236}">
                <a16:creationId xmlns:a16="http://schemas.microsoft.com/office/drawing/2014/main" id="{9BF76F5A-2E14-1CE1-756A-F0BCF571B15E}"/>
              </a:ext>
            </a:extLst>
          </p:cNvPr>
          <p:cNvSpPr/>
          <p:nvPr userDrawn="1"/>
        </p:nvSpPr>
        <p:spPr>
          <a:xfrm>
            <a:off x="8325404" y="503331"/>
            <a:ext cx="972372" cy="486186"/>
          </a:xfrm>
          <a:prstGeom prst="triangle">
            <a:avLst>
              <a:gd name="adj" fmla="val 50537"/>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8BF2C100-04FB-14E4-341D-064CFA79F428}"/>
              </a:ext>
            </a:extLst>
          </p:cNvPr>
          <p:cNvGrpSpPr/>
          <p:nvPr userDrawn="1"/>
        </p:nvGrpSpPr>
        <p:grpSpPr>
          <a:xfrm>
            <a:off x="7825291" y="1936185"/>
            <a:ext cx="989263" cy="985894"/>
            <a:chOff x="7825291" y="1936185"/>
            <a:chExt cx="989263" cy="985894"/>
          </a:xfrm>
          <a:effectLst>
            <a:outerShdw blurRad="393700" dist="38100" dir="12300000" sx="101000" sy="101000" algn="tl" rotWithShape="0">
              <a:prstClr val="black">
                <a:alpha val="40000"/>
              </a:prstClr>
            </a:outerShdw>
          </a:effectLst>
        </p:grpSpPr>
        <p:sp>
          <p:nvSpPr>
            <p:cNvPr id="34" name="Isosceles Triangle 33">
              <a:extLst>
                <a:ext uri="{FF2B5EF4-FFF2-40B4-BE49-F238E27FC236}">
                  <a16:creationId xmlns:a16="http://schemas.microsoft.com/office/drawing/2014/main" id="{1CD4C397-55B1-E9C2-8344-640B6428B2D5}"/>
                </a:ext>
              </a:extLst>
            </p:cNvPr>
            <p:cNvSpPr/>
            <p:nvPr/>
          </p:nvSpPr>
          <p:spPr>
            <a:xfrm rot="10800000">
              <a:off x="7836253" y="1936185"/>
              <a:ext cx="978301" cy="489151"/>
            </a:xfrm>
            <a:prstGeom prst="triangle">
              <a:avLst>
                <a:gd name="adj" fmla="val 50537"/>
              </a:avLst>
            </a:prstGeom>
            <a:solidFill>
              <a:srgbClr val="1F315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Isosceles Triangle 34">
              <a:extLst>
                <a:ext uri="{FF2B5EF4-FFF2-40B4-BE49-F238E27FC236}">
                  <a16:creationId xmlns:a16="http://schemas.microsoft.com/office/drawing/2014/main" id="{9844294A-7E3F-BF52-C09A-37CF28828BED}"/>
                </a:ext>
              </a:extLst>
            </p:cNvPr>
            <p:cNvSpPr/>
            <p:nvPr/>
          </p:nvSpPr>
          <p:spPr>
            <a:xfrm>
              <a:off x="7825291" y="2432928"/>
              <a:ext cx="978301" cy="489151"/>
            </a:xfrm>
            <a:prstGeom prst="triangle">
              <a:avLst>
                <a:gd name="adj" fmla="val 50537"/>
              </a:avLst>
            </a:prstGeom>
            <a:solidFill>
              <a:srgbClr val="1F315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6" name="Rectangle 35">
            <a:extLst>
              <a:ext uri="{FF2B5EF4-FFF2-40B4-BE49-F238E27FC236}">
                <a16:creationId xmlns:a16="http://schemas.microsoft.com/office/drawing/2014/main" id="{B8C78BA1-2426-7FC9-71BB-D960C516C764}"/>
              </a:ext>
            </a:extLst>
          </p:cNvPr>
          <p:cNvSpPr/>
          <p:nvPr userDrawn="1"/>
        </p:nvSpPr>
        <p:spPr>
          <a:xfrm rot="5400000">
            <a:off x="8554735" y="4625772"/>
            <a:ext cx="488829" cy="967339"/>
          </a:xfrm>
          <a:prstGeom prst="rect">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a:extLst>
              <a:ext uri="{FF2B5EF4-FFF2-40B4-BE49-F238E27FC236}">
                <a16:creationId xmlns:a16="http://schemas.microsoft.com/office/drawing/2014/main" id="{12D2BBCF-E944-5D37-78B5-CD0117E7F1D4}"/>
              </a:ext>
            </a:extLst>
          </p:cNvPr>
          <p:cNvCxnSpPr>
            <a:cxnSpLocks/>
          </p:cNvCxnSpPr>
          <p:nvPr userDrawn="1"/>
        </p:nvCxnSpPr>
        <p:spPr>
          <a:xfrm>
            <a:off x="1870203" y="3888249"/>
            <a:ext cx="1283543" cy="0"/>
          </a:xfrm>
          <a:prstGeom prst="line">
            <a:avLst/>
          </a:prstGeom>
          <a:ln w="76200">
            <a:solidFill>
              <a:srgbClr val="F6A713"/>
            </a:solidFill>
          </a:ln>
        </p:spPr>
        <p:style>
          <a:lnRef idx="1">
            <a:schemeClr val="accent1"/>
          </a:lnRef>
          <a:fillRef idx="0">
            <a:schemeClr val="accent1"/>
          </a:fillRef>
          <a:effectRef idx="0">
            <a:schemeClr val="accent1"/>
          </a:effectRef>
          <a:fontRef idx="minor">
            <a:schemeClr val="tx1"/>
          </a:fontRef>
        </p:style>
      </p:cxnSp>
      <p:pic>
        <p:nvPicPr>
          <p:cNvPr id="38" name="Picture 37" descr="A white letter on a black background&#10;&#10;Description automatically generated">
            <a:extLst>
              <a:ext uri="{FF2B5EF4-FFF2-40B4-BE49-F238E27FC236}">
                <a16:creationId xmlns:a16="http://schemas.microsoft.com/office/drawing/2014/main" id="{ACCC7DAB-127C-AF93-87D0-AFF56C47F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3743" y="1848149"/>
            <a:ext cx="3120145" cy="394076"/>
          </a:xfrm>
          <a:prstGeom prst="rect">
            <a:avLst/>
          </a:prstGeom>
        </p:spPr>
      </p:pic>
    </p:spTree>
    <p:extLst>
      <p:ext uri="{BB962C8B-B14F-4D97-AF65-F5344CB8AC3E}">
        <p14:creationId xmlns:p14="http://schemas.microsoft.com/office/powerpoint/2010/main" val="2444914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109420" y="946702"/>
            <a:ext cx="4066580" cy="1249845"/>
          </a:xfrm>
        </p:spPr>
        <p:txBody>
          <a:bodyPr/>
          <a:lstStyle/>
          <a:p>
            <a:r>
              <a:rPr lang="en-US"/>
              <a:t>Click to edit Master title style</a:t>
            </a:r>
          </a:p>
        </p:txBody>
      </p:sp>
      <p:sp>
        <p:nvSpPr>
          <p:cNvPr id="4" name="Picture Placeholder 8"/>
          <p:cNvSpPr>
            <a:spLocks noGrp="1"/>
          </p:cNvSpPr>
          <p:nvPr>
            <p:ph type="pic" sz="quarter" idx="12"/>
          </p:nvPr>
        </p:nvSpPr>
        <p:spPr>
          <a:xfrm>
            <a:off x="1016000" y="0"/>
            <a:ext cx="5080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2367292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1_Title Slide">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184904" y="1517904"/>
            <a:ext cx="3822192" cy="3822192"/>
          </a:xfrm>
          <a:custGeom>
            <a:avLst/>
            <a:gdLst>
              <a:gd name="connsiteX0" fmla="*/ 1911096 w 3822192"/>
              <a:gd name="connsiteY0" fmla="*/ 955548 h 3822192"/>
              <a:gd name="connsiteX1" fmla="*/ 955548 w 3822192"/>
              <a:gd name="connsiteY1" fmla="*/ 1911096 h 3822192"/>
              <a:gd name="connsiteX2" fmla="*/ 1911096 w 3822192"/>
              <a:gd name="connsiteY2" fmla="*/ 2866644 h 3822192"/>
              <a:gd name="connsiteX3" fmla="*/ 2866644 w 3822192"/>
              <a:gd name="connsiteY3" fmla="*/ 1911096 h 3822192"/>
              <a:gd name="connsiteX4" fmla="*/ 1911096 w 3822192"/>
              <a:gd name="connsiteY4" fmla="*/ 955548 h 3822192"/>
              <a:gd name="connsiteX5" fmla="*/ 1911096 w 3822192"/>
              <a:gd name="connsiteY5" fmla="*/ 0 h 3822192"/>
              <a:gd name="connsiteX6" fmla="*/ 3822192 w 3822192"/>
              <a:gd name="connsiteY6" fmla="*/ 1911096 h 3822192"/>
              <a:gd name="connsiteX7" fmla="*/ 1911096 w 3822192"/>
              <a:gd name="connsiteY7" fmla="*/ 3822192 h 3822192"/>
              <a:gd name="connsiteX8" fmla="*/ 0 w 3822192"/>
              <a:gd name="connsiteY8" fmla="*/ 1911096 h 3822192"/>
              <a:gd name="connsiteX9" fmla="*/ 1911096 w 3822192"/>
              <a:gd name="connsiteY9" fmla="*/ 0 h 382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22192" h="3822192">
                <a:moveTo>
                  <a:pt x="1911096" y="955548"/>
                </a:moveTo>
                <a:cubicBezTo>
                  <a:pt x="1383361" y="955548"/>
                  <a:pt x="955548" y="1383361"/>
                  <a:pt x="955548" y="1911096"/>
                </a:cubicBezTo>
                <a:cubicBezTo>
                  <a:pt x="955548" y="2438831"/>
                  <a:pt x="1383361" y="2866644"/>
                  <a:pt x="1911096" y="2866644"/>
                </a:cubicBezTo>
                <a:cubicBezTo>
                  <a:pt x="2438831" y="2866644"/>
                  <a:pt x="2866644" y="2438831"/>
                  <a:pt x="2866644" y="1911096"/>
                </a:cubicBezTo>
                <a:cubicBezTo>
                  <a:pt x="2866644" y="1383361"/>
                  <a:pt x="2438831" y="955548"/>
                  <a:pt x="1911096" y="955548"/>
                </a:cubicBezTo>
                <a:close/>
                <a:moveTo>
                  <a:pt x="1911096" y="0"/>
                </a:moveTo>
                <a:cubicBezTo>
                  <a:pt x="2966565" y="0"/>
                  <a:pt x="3822192" y="855627"/>
                  <a:pt x="3822192" y="1911096"/>
                </a:cubicBezTo>
                <a:cubicBezTo>
                  <a:pt x="3822192" y="2966565"/>
                  <a:pt x="2966565" y="3822192"/>
                  <a:pt x="1911096" y="3822192"/>
                </a:cubicBezTo>
                <a:cubicBezTo>
                  <a:pt x="855627" y="3822192"/>
                  <a:pt x="0" y="2966565"/>
                  <a:pt x="0" y="1911096"/>
                </a:cubicBezTo>
                <a:cubicBezTo>
                  <a:pt x="0" y="855627"/>
                  <a:pt x="855627" y="0"/>
                  <a:pt x="1911096" y="0"/>
                </a:cubicBezTo>
                <a:close/>
              </a:path>
            </a:pathLst>
          </a:cu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732800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9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6C01F3E-9E36-4C94-9547-62C82056E6A9}"/>
              </a:ext>
            </a:extLst>
          </p:cNvPr>
          <p:cNvSpPr>
            <a:spLocks noGrp="1"/>
          </p:cNvSpPr>
          <p:nvPr>
            <p:ph type="pic" sz="quarter" idx="17"/>
          </p:nvPr>
        </p:nvSpPr>
        <p:spPr>
          <a:xfrm>
            <a:off x="8621215" y="4478369"/>
            <a:ext cx="2551610" cy="2379631"/>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4" name="Picture Placeholder 8">
            <a:extLst>
              <a:ext uri="{FF2B5EF4-FFF2-40B4-BE49-F238E27FC236}">
                <a16:creationId xmlns:a16="http://schemas.microsoft.com/office/drawing/2014/main" id="{375A5718-5D74-4E87-80EC-F2110E5ADAE7}"/>
              </a:ext>
            </a:extLst>
          </p:cNvPr>
          <p:cNvSpPr>
            <a:spLocks noGrp="1"/>
          </p:cNvSpPr>
          <p:nvPr>
            <p:ph type="pic" sz="quarter" idx="16"/>
          </p:nvPr>
        </p:nvSpPr>
        <p:spPr>
          <a:xfrm>
            <a:off x="6096001" y="1125539"/>
            <a:ext cx="2525214" cy="230346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8">
            <a:extLst>
              <a:ext uri="{FF2B5EF4-FFF2-40B4-BE49-F238E27FC236}">
                <a16:creationId xmlns:a16="http://schemas.microsoft.com/office/drawing/2014/main" id="{28362C07-870E-4BE5-8813-72DDF19A066C}"/>
              </a:ext>
            </a:extLst>
          </p:cNvPr>
          <p:cNvSpPr>
            <a:spLocks noGrp="1"/>
          </p:cNvSpPr>
          <p:nvPr>
            <p:ph type="pic" sz="quarter" idx="14"/>
          </p:nvPr>
        </p:nvSpPr>
        <p:spPr>
          <a:xfrm>
            <a:off x="7316654" y="3077385"/>
            <a:ext cx="1811382" cy="1752601"/>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1200">
                <a:solidFill>
                  <a:schemeClr val="tx1"/>
                </a:solidFill>
              </a:defRPr>
            </a:lvl1pPr>
          </a:lstStyle>
          <a:p>
            <a:endParaRPr lang="en-US"/>
          </a:p>
        </p:txBody>
      </p:sp>
      <p:sp>
        <p:nvSpPr>
          <p:cNvPr id="2" name="Title 1"/>
          <p:cNvSpPr>
            <a:spLocks noGrp="1"/>
          </p:cNvSpPr>
          <p:nvPr>
            <p:ph type="title"/>
          </p:nvPr>
        </p:nvSpPr>
        <p:spPr>
          <a:xfrm>
            <a:off x="2028825" y="946702"/>
            <a:ext cx="4067176" cy="1249845"/>
          </a:xfrm>
        </p:spPr>
        <p:txBody>
          <a:bodyPr/>
          <a:lstStyle/>
          <a:p>
            <a:r>
              <a:rPr lang="en-US" dirty="0"/>
              <a:t>Click to edit Master title style</a:t>
            </a:r>
          </a:p>
        </p:txBody>
      </p:sp>
    </p:spTree>
    <p:extLst>
      <p:ext uri="{BB962C8B-B14F-4D97-AF65-F5344CB8AC3E}">
        <p14:creationId xmlns:p14="http://schemas.microsoft.com/office/powerpoint/2010/main" val="1232315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1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6C01F3E-9E36-4C94-9547-62C82056E6A9}"/>
              </a:ext>
            </a:extLst>
          </p:cNvPr>
          <p:cNvSpPr>
            <a:spLocks noGrp="1"/>
          </p:cNvSpPr>
          <p:nvPr>
            <p:ph type="pic" sz="quarter" idx="17"/>
          </p:nvPr>
        </p:nvSpPr>
        <p:spPr>
          <a:xfrm>
            <a:off x="8753475" y="3505170"/>
            <a:ext cx="2405654" cy="276863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2" name="Title 1"/>
          <p:cNvSpPr>
            <a:spLocks noGrp="1"/>
          </p:cNvSpPr>
          <p:nvPr>
            <p:ph type="title"/>
          </p:nvPr>
        </p:nvSpPr>
        <p:spPr>
          <a:xfrm>
            <a:off x="2028825" y="946702"/>
            <a:ext cx="4067176" cy="1249845"/>
          </a:xfrm>
        </p:spPr>
        <p:txBody>
          <a:bodyPr/>
          <a:lstStyle/>
          <a:p>
            <a:r>
              <a:rPr lang="en-US" dirty="0"/>
              <a:t>Click to edit Master title style</a:t>
            </a:r>
          </a:p>
        </p:txBody>
      </p:sp>
      <p:sp>
        <p:nvSpPr>
          <p:cNvPr id="7" name="Picture Placeholder 8">
            <a:extLst>
              <a:ext uri="{FF2B5EF4-FFF2-40B4-BE49-F238E27FC236}">
                <a16:creationId xmlns:a16="http://schemas.microsoft.com/office/drawing/2014/main" id="{06C01F3E-9E36-4C94-9547-62C82056E6A9}"/>
              </a:ext>
            </a:extLst>
          </p:cNvPr>
          <p:cNvSpPr>
            <a:spLocks noGrp="1"/>
          </p:cNvSpPr>
          <p:nvPr>
            <p:ph type="pic" sz="quarter" idx="18"/>
          </p:nvPr>
        </p:nvSpPr>
        <p:spPr>
          <a:xfrm>
            <a:off x="6096001" y="1125539"/>
            <a:ext cx="2551610" cy="230346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8">
            <a:extLst>
              <a:ext uri="{FF2B5EF4-FFF2-40B4-BE49-F238E27FC236}">
                <a16:creationId xmlns:a16="http://schemas.microsoft.com/office/drawing/2014/main" id="{375A5718-5D74-4E87-80EC-F2110E5ADAE7}"/>
              </a:ext>
            </a:extLst>
          </p:cNvPr>
          <p:cNvSpPr>
            <a:spLocks noGrp="1"/>
          </p:cNvSpPr>
          <p:nvPr>
            <p:ph type="pic" sz="quarter" idx="19"/>
          </p:nvPr>
        </p:nvSpPr>
        <p:spPr>
          <a:xfrm>
            <a:off x="6096000" y="4900428"/>
            <a:ext cx="2551610" cy="137337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8">
            <a:extLst>
              <a:ext uri="{FF2B5EF4-FFF2-40B4-BE49-F238E27FC236}">
                <a16:creationId xmlns:a16="http://schemas.microsoft.com/office/drawing/2014/main" id="{375A5718-5D74-4E87-80EC-F2110E5ADAE7}"/>
              </a:ext>
            </a:extLst>
          </p:cNvPr>
          <p:cNvSpPr>
            <a:spLocks noGrp="1"/>
          </p:cNvSpPr>
          <p:nvPr>
            <p:ph type="pic" sz="quarter" idx="20"/>
          </p:nvPr>
        </p:nvSpPr>
        <p:spPr>
          <a:xfrm>
            <a:off x="8753476" y="2327905"/>
            <a:ext cx="2405653" cy="1101095"/>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8">
            <a:extLst>
              <a:ext uri="{FF2B5EF4-FFF2-40B4-BE49-F238E27FC236}">
                <a16:creationId xmlns:a16="http://schemas.microsoft.com/office/drawing/2014/main" id="{28362C07-870E-4BE5-8813-72DDF19A066C}"/>
              </a:ext>
            </a:extLst>
          </p:cNvPr>
          <p:cNvSpPr>
            <a:spLocks noGrp="1"/>
          </p:cNvSpPr>
          <p:nvPr>
            <p:ph type="pic" sz="quarter" idx="14"/>
          </p:nvPr>
        </p:nvSpPr>
        <p:spPr>
          <a:xfrm>
            <a:off x="8753476" y="1125539"/>
            <a:ext cx="2405654" cy="1106003"/>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1200">
                <a:solidFill>
                  <a:schemeClr val="tx1"/>
                </a:solidFill>
              </a:defRPr>
            </a:lvl1pPr>
          </a:lstStyle>
          <a:p>
            <a:endParaRPr lang="en-US"/>
          </a:p>
        </p:txBody>
      </p:sp>
      <p:sp>
        <p:nvSpPr>
          <p:cNvPr id="11" name="Picture Placeholder 8">
            <a:extLst>
              <a:ext uri="{FF2B5EF4-FFF2-40B4-BE49-F238E27FC236}">
                <a16:creationId xmlns:a16="http://schemas.microsoft.com/office/drawing/2014/main" id="{28362C07-870E-4BE5-8813-72DDF19A066C}"/>
              </a:ext>
            </a:extLst>
          </p:cNvPr>
          <p:cNvSpPr>
            <a:spLocks noGrp="1"/>
          </p:cNvSpPr>
          <p:nvPr>
            <p:ph type="pic" sz="quarter" idx="21"/>
          </p:nvPr>
        </p:nvSpPr>
        <p:spPr>
          <a:xfrm>
            <a:off x="6096001" y="3505170"/>
            <a:ext cx="2551609" cy="1319089"/>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271221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273E-F20A-EC30-C540-45B34CED2A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EBA746-0A90-0A30-E5FD-D334F5F42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797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B3F534B-A87A-2B71-83D0-62711FFC65E6}"/>
              </a:ext>
            </a:extLst>
          </p:cNvPr>
          <p:cNvSpPr>
            <a:spLocks noGrp="1"/>
          </p:cNvSpPr>
          <p:nvPr>
            <p:ph type="pic" sz="quarter" idx="12"/>
          </p:nvPr>
        </p:nvSpPr>
        <p:spPr>
          <a:xfrm>
            <a:off x="6105525" y="1125538"/>
            <a:ext cx="3895725" cy="514826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7" name="Picture Placeholder 8">
            <a:extLst>
              <a:ext uri="{FF2B5EF4-FFF2-40B4-BE49-F238E27FC236}">
                <a16:creationId xmlns:a16="http://schemas.microsoft.com/office/drawing/2014/main" id="{8C610E2C-EE6B-E514-8DE1-11A198A3A3D2}"/>
              </a:ext>
            </a:extLst>
          </p:cNvPr>
          <p:cNvSpPr>
            <a:spLocks noGrp="1"/>
          </p:cNvSpPr>
          <p:nvPr>
            <p:ph type="pic" sz="quarter" idx="13"/>
          </p:nvPr>
        </p:nvSpPr>
        <p:spPr>
          <a:xfrm>
            <a:off x="10136551" y="1125538"/>
            <a:ext cx="2055449" cy="1137684"/>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Picture Placeholder 8">
            <a:extLst>
              <a:ext uri="{FF2B5EF4-FFF2-40B4-BE49-F238E27FC236}">
                <a16:creationId xmlns:a16="http://schemas.microsoft.com/office/drawing/2014/main" id="{1CBA51AC-7071-C1A8-D455-980D0E9E3508}"/>
              </a:ext>
            </a:extLst>
          </p:cNvPr>
          <p:cNvSpPr>
            <a:spLocks noGrp="1"/>
          </p:cNvSpPr>
          <p:nvPr>
            <p:ph type="pic" sz="quarter" idx="14"/>
          </p:nvPr>
        </p:nvSpPr>
        <p:spPr>
          <a:xfrm>
            <a:off x="10128976" y="2460465"/>
            <a:ext cx="2055449" cy="1137684"/>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8">
            <a:extLst>
              <a:ext uri="{FF2B5EF4-FFF2-40B4-BE49-F238E27FC236}">
                <a16:creationId xmlns:a16="http://schemas.microsoft.com/office/drawing/2014/main" id="{550B477F-DBA5-3575-4403-92BEE0905A40}"/>
              </a:ext>
            </a:extLst>
          </p:cNvPr>
          <p:cNvSpPr>
            <a:spLocks noGrp="1"/>
          </p:cNvSpPr>
          <p:nvPr>
            <p:ph type="pic" sz="quarter" idx="15"/>
          </p:nvPr>
        </p:nvSpPr>
        <p:spPr>
          <a:xfrm>
            <a:off x="10136550" y="3795391"/>
            <a:ext cx="2055449" cy="1137684"/>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8">
            <a:extLst>
              <a:ext uri="{FF2B5EF4-FFF2-40B4-BE49-F238E27FC236}">
                <a16:creationId xmlns:a16="http://schemas.microsoft.com/office/drawing/2014/main" id="{DF0AFF25-CF02-48CD-635B-BB1A3A3B51DD}"/>
              </a:ext>
            </a:extLst>
          </p:cNvPr>
          <p:cNvSpPr>
            <a:spLocks noGrp="1"/>
          </p:cNvSpPr>
          <p:nvPr>
            <p:ph type="pic" sz="quarter" idx="16"/>
          </p:nvPr>
        </p:nvSpPr>
        <p:spPr>
          <a:xfrm>
            <a:off x="10144125" y="5130317"/>
            <a:ext cx="2055449" cy="1137684"/>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8548364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4146641" y="1479640"/>
            <a:ext cx="3898720" cy="3898720"/>
          </a:xfrm>
          <a:prstGeom prst="ellipse">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Title 5"/>
          <p:cNvSpPr>
            <a:spLocks noGrp="1"/>
          </p:cNvSpPr>
          <p:nvPr>
            <p:ph type="title"/>
          </p:nvPr>
        </p:nvSpPr>
        <p:spPr>
          <a:xfrm>
            <a:off x="2028825" y="946702"/>
            <a:ext cx="4067176" cy="1750146"/>
          </a:xfrm>
        </p:spPr>
        <p:txBody>
          <a:bodyPr/>
          <a:lstStyle/>
          <a:p>
            <a:r>
              <a:rPr lang="en-US" dirty="0"/>
              <a:t>Click to edit Master title style</a:t>
            </a:r>
          </a:p>
        </p:txBody>
      </p:sp>
    </p:spTree>
    <p:extLst>
      <p:ext uri="{BB962C8B-B14F-4D97-AF65-F5344CB8AC3E}">
        <p14:creationId xmlns:p14="http://schemas.microsoft.com/office/powerpoint/2010/main" val="1225746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2_Title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55A12D-11E0-437B-89DE-E19CBD7991A6}"/>
              </a:ext>
            </a:extLst>
          </p:cNvPr>
          <p:cNvSpPr>
            <a:spLocks noGrp="1"/>
          </p:cNvSpPr>
          <p:nvPr>
            <p:ph type="title"/>
          </p:nvPr>
        </p:nvSpPr>
        <p:spPr>
          <a:xfrm>
            <a:off x="1024971" y="1175302"/>
            <a:ext cx="10146612" cy="1647411"/>
          </a:xfrm>
          <a:effectLst>
            <a:outerShdw blurRad="762000" dist="381000" dir="5400000" algn="t" rotWithShape="0">
              <a:prstClr val="black">
                <a:alpha val="30000"/>
              </a:prstClr>
            </a:outerShdw>
          </a:effectLst>
        </p:spPr>
        <p:txBody>
          <a:bodyPr/>
          <a:lstStyle>
            <a:lvl1pPr>
              <a:defRPr sz="12000" b="1" i="0">
                <a:latin typeface="+mj-lt"/>
                <a:ea typeface="Montserrat Black" charset="0"/>
                <a:cs typeface="Montserrat Black" charset="0"/>
              </a:defRPr>
            </a:lvl1pPr>
          </a:lstStyle>
          <a:p>
            <a:r>
              <a:rPr lang="en-US" dirty="0"/>
              <a:t>Click to edit</a:t>
            </a:r>
          </a:p>
        </p:txBody>
      </p:sp>
      <p:sp>
        <p:nvSpPr>
          <p:cNvPr id="7" name="Picture Placeholder 8">
            <a:extLst>
              <a:ext uri="{FF2B5EF4-FFF2-40B4-BE49-F238E27FC236}">
                <a16:creationId xmlns:a16="http://schemas.microsoft.com/office/drawing/2014/main" id="{7A624F98-6334-4710-B5FE-8EC9CCAE031C}"/>
              </a:ext>
            </a:extLst>
          </p:cNvPr>
          <p:cNvSpPr>
            <a:spLocks noGrp="1"/>
          </p:cNvSpPr>
          <p:nvPr>
            <p:ph type="pic" sz="quarter" idx="15"/>
          </p:nvPr>
        </p:nvSpPr>
        <p:spPr>
          <a:xfrm>
            <a:off x="6096001" y="-30480"/>
            <a:ext cx="6085840" cy="688848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97033258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555C565-1353-BA42-2FF2-46B3B5407AFB}"/>
              </a:ext>
            </a:extLst>
          </p:cNvPr>
          <p:cNvSpPr>
            <a:spLocks noGrp="1"/>
          </p:cNvSpPr>
          <p:nvPr>
            <p:ph type="pic" sz="quarter" idx="15"/>
          </p:nvPr>
        </p:nvSpPr>
        <p:spPr>
          <a:xfrm>
            <a:off x="2027237" y="1125538"/>
            <a:ext cx="9145587" cy="3229179"/>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
        <p:nvSpPr>
          <p:cNvPr id="7" name="Picture Placeholder 8">
            <a:extLst>
              <a:ext uri="{FF2B5EF4-FFF2-40B4-BE49-F238E27FC236}">
                <a16:creationId xmlns:a16="http://schemas.microsoft.com/office/drawing/2014/main" id="{0FF75CC2-204B-912B-E89B-DBA4C5130937}"/>
              </a:ext>
            </a:extLst>
          </p:cNvPr>
          <p:cNvSpPr>
            <a:spLocks noGrp="1"/>
          </p:cNvSpPr>
          <p:nvPr>
            <p:ph type="pic" sz="quarter" idx="16"/>
          </p:nvPr>
        </p:nvSpPr>
        <p:spPr>
          <a:xfrm>
            <a:off x="2027237" y="4703041"/>
            <a:ext cx="1468440" cy="1042916"/>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
        <p:nvSpPr>
          <p:cNvPr id="8" name="Picture Placeholder 8">
            <a:extLst>
              <a:ext uri="{FF2B5EF4-FFF2-40B4-BE49-F238E27FC236}">
                <a16:creationId xmlns:a16="http://schemas.microsoft.com/office/drawing/2014/main" id="{FC5493D3-7241-B1A3-2870-C2A8DAFAD6F1}"/>
              </a:ext>
            </a:extLst>
          </p:cNvPr>
          <p:cNvSpPr>
            <a:spLocks noGrp="1"/>
          </p:cNvSpPr>
          <p:nvPr>
            <p:ph type="pic" sz="quarter" idx="17"/>
          </p:nvPr>
        </p:nvSpPr>
        <p:spPr>
          <a:xfrm>
            <a:off x="3946522" y="4703041"/>
            <a:ext cx="1468440" cy="1042916"/>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
        <p:nvSpPr>
          <p:cNvPr id="9" name="Picture Placeholder 8">
            <a:extLst>
              <a:ext uri="{FF2B5EF4-FFF2-40B4-BE49-F238E27FC236}">
                <a16:creationId xmlns:a16="http://schemas.microsoft.com/office/drawing/2014/main" id="{BF6A171D-80D0-2842-E099-2E0FFCE8025C}"/>
              </a:ext>
            </a:extLst>
          </p:cNvPr>
          <p:cNvSpPr>
            <a:spLocks noGrp="1"/>
          </p:cNvSpPr>
          <p:nvPr>
            <p:ph type="pic" sz="quarter" idx="18"/>
          </p:nvPr>
        </p:nvSpPr>
        <p:spPr>
          <a:xfrm>
            <a:off x="5865807" y="4703041"/>
            <a:ext cx="1468440" cy="1042916"/>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
        <p:nvSpPr>
          <p:cNvPr id="10" name="Picture Placeholder 8">
            <a:extLst>
              <a:ext uri="{FF2B5EF4-FFF2-40B4-BE49-F238E27FC236}">
                <a16:creationId xmlns:a16="http://schemas.microsoft.com/office/drawing/2014/main" id="{B5A94251-20F4-1D31-EB3E-67D342C203C1}"/>
              </a:ext>
            </a:extLst>
          </p:cNvPr>
          <p:cNvSpPr>
            <a:spLocks noGrp="1"/>
          </p:cNvSpPr>
          <p:nvPr>
            <p:ph type="pic" sz="quarter" idx="19"/>
          </p:nvPr>
        </p:nvSpPr>
        <p:spPr>
          <a:xfrm>
            <a:off x="7785091" y="4703041"/>
            <a:ext cx="1468440" cy="1042916"/>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
        <p:nvSpPr>
          <p:cNvPr id="11" name="Picture Placeholder 8">
            <a:extLst>
              <a:ext uri="{FF2B5EF4-FFF2-40B4-BE49-F238E27FC236}">
                <a16:creationId xmlns:a16="http://schemas.microsoft.com/office/drawing/2014/main" id="{CD92F859-33AA-9FF5-59C4-201214A18D62}"/>
              </a:ext>
            </a:extLst>
          </p:cNvPr>
          <p:cNvSpPr>
            <a:spLocks noGrp="1"/>
          </p:cNvSpPr>
          <p:nvPr>
            <p:ph type="pic" sz="quarter" idx="20"/>
          </p:nvPr>
        </p:nvSpPr>
        <p:spPr>
          <a:xfrm>
            <a:off x="9704372" y="4703041"/>
            <a:ext cx="1468440" cy="1042916"/>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Tree>
    <p:extLst>
      <p:ext uri="{BB962C8B-B14F-4D97-AF65-F5344CB8AC3E}">
        <p14:creationId xmlns:p14="http://schemas.microsoft.com/office/powerpoint/2010/main" val="856077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28825" y="946702"/>
            <a:ext cx="4067176" cy="1249845"/>
          </a:xfrm>
        </p:spPr>
        <p:txBody>
          <a:bodyPr/>
          <a:lstStyle/>
          <a:p>
            <a:r>
              <a:rPr lang="en-US"/>
              <a:t>Click to edit Master title style</a:t>
            </a:r>
          </a:p>
        </p:txBody>
      </p:sp>
      <p:sp>
        <p:nvSpPr>
          <p:cNvPr id="4" name="Picture Placeholder 8"/>
          <p:cNvSpPr>
            <a:spLocks noGrp="1"/>
          </p:cNvSpPr>
          <p:nvPr>
            <p:ph type="pic" sz="quarter" idx="14"/>
          </p:nvPr>
        </p:nvSpPr>
        <p:spPr>
          <a:xfrm>
            <a:off x="3070408" y="2286000"/>
            <a:ext cx="1929670" cy="2865120"/>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1200">
                <a:solidFill>
                  <a:schemeClr val="tx1"/>
                </a:solidFill>
              </a:defRPr>
            </a:lvl1pPr>
          </a:lstStyle>
          <a:p>
            <a:endParaRPr lang="en-US"/>
          </a:p>
        </p:txBody>
      </p:sp>
      <p:sp>
        <p:nvSpPr>
          <p:cNvPr id="9" name="Picture Placeholder 8"/>
          <p:cNvSpPr>
            <a:spLocks noGrp="1"/>
          </p:cNvSpPr>
          <p:nvPr>
            <p:ph type="pic" sz="quarter" idx="18"/>
          </p:nvPr>
        </p:nvSpPr>
        <p:spPr>
          <a:xfrm>
            <a:off x="1012825" y="2286000"/>
            <a:ext cx="1936246" cy="286512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4" name="Picture Placeholder 8"/>
          <p:cNvSpPr>
            <a:spLocks noGrp="1"/>
          </p:cNvSpPr>
          <p:nvPr>
            <p:ph type="pic" sz="quarter" idx="20"/>
          </p:nvPr>
        </p:nvSpPr>
        <p:spPr>
          <a:xfrm>
            <a:off x="5121415" y="2286000"/>
            <a:ext cx="1936246" cy="286512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5" name="Picture Placeholder 8"/>
          <p:cNvSpPr>
            <a:spLocks noGrp="1"/>
          </p:cNvSpPr>
          <p:nvPr>
            <p:ph type="pic" sz="quarter" idx="21"/>
          </p:nvPr>
        </p:nvSpPr>
        <p:spPr>
          <a:xfrm>
            <a:off x="9236579" y="2286000"/>
            <a:ext cx="1936246" cy="286512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6" name="Picture Placeholder 8"/>
          <p:cNvSpPr>
            <a:spLocks noGrp="1"/>
          </p:cNvSpPr>
          <p:nvPr>
            <p:ph type="pic" sz="quarter" idx="22"/>
          </p:nvPr>
        </p:nvSpPr>
        <p:spPr>
          <a:xfrm>
            <a:off x="7178998" y="2286000"/>
            <a:ext cx="1936246" cy="286512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684992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 device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B750AE-3CE1-3D86-D65C-B3F8780CF88C}"/>
              </a:ext>
            </a:extLst>
          </p:cNvPr>
          <p:cNvSpPr>
            <a:spLocks noGrp="1"/>
          </p:cNvSpPr>
          <p:nvPr>
            <p:ph type="body" sz="quarter" idx="30" hasCustomPrompt="1"/>
          </p:nvPr>
        </p:nvSpPr>
        <p:spPr>
          <a:xfrm>
            <a:off x="1936857" y="2754069"/>
            <a:ext cx="2705100" cy="2705100"/>
          </a:xfrm>
        </p:spPr>
        <p:txBody>
          <a:bodyPr/>
          <a:lstStyle>
            <a:lvl1pPr marL="0" indent="0">
              <a:buNone/>
              <a:defRPr/>
            </a:lvl1pPr>
          </a:lstStyle>
          <a:p>
            <a:pPr marL="0" marR="0" lvl="0" indent="0" algn="l" defTabSz="914330" rtl="0" eaLnBrk="1" fontAlgn="auto" latinLnBrk="0" hangingPunct="1">
              <a:lnSpc>
                <a:spcPct val="13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222222"/>
                </a:solidFill>
                <a:effectLst/>
                <a:uLnTx/>
                <a:uFillTx/>
                <a:latin typeface="Montserrat"/>
                <a:ea typeface="+mn-ea"/>
                <a:cs typeface="+mn-cs"/>
              </a:rPr>
              <a:t>Subtitle</a:t>
            </a:r>
            <a:endParaRPr kumimoji="0" lang="en-US" sz="1400" b="1" i="0" u="none" strike="noStrike" kern="1200" cap="none" spc="0" normalizeH="0" baseline="0" noProof="0" dirty="0">
              <a:ln>
                <a:noFill/>
              </a:ln>
              <a:solidFill>
                <a:srgbClr val="222222">
                  <a:alpha val="70000"/>
                </a:srgbClr>
              </a:solidFill>
              <a:effectLst/>
              <a:uLnTx/>
              <a:uFillTx/>
              <a:latin typeface="Montserrat"/>
              <a:ea typeface="+mn-ea"/>
              <a:cs typeface="+mn-cs"/>
            </a:endParaRPr>
          </a:p>
          <a:p>
            <a:pPr marL="0" marR="0" lvl="0" indent="0" algn="l" defTabSz="914330" rtl="0" eaLnBrk="1" fontAlgn="auto" latinLnBrk="0" hangingPunct="1">
              <a:lnSpc>
                <a:spcPct val="130000"/>
              </a:lnSpc>
              <a:spcBef>
                <a:spcPts val="600"/>
              </a:spcBef>
              <a:spcAft>
                <a:spcPts val="0"/>
              </a:spcAft>
              <a:buClrTx/>
              <a:buSzTx/>
              <a:buFontTx/>
              <a:buNone/>
              <a:tabLst/>
              <a:defRPr/>
            </a:pPr>
            <a:r>
              <a:rPr kumimoji="0" lang="en-US" sz="1000" b="1" i="0" u="none" strike="noStrike" kern="1200" cap="none" spc="0" normalizeH="0" baseline="0" noProof="0" dirty="0">
                <a:ln>
                  <a:noFill/>
                </a:ln>
                <a:solidFill>
                  <a:srgbClr val="222222">
                    <a:alpha val="70000"/>
                  </a:srgbClr>
                </a:solidFill>
                <a:effectLst/>
                <a:uLnTx/>
                <a:uFillTx/>
                <a:latin typeface="Montserrat"/>
                <a:ea typeface="+mn-ea"/>
                <a:cs typeface="+mn-cs"/>
              </a:rPr>
              <a:t>A peep at some distant orb has power to raise and purify </a:t>
            </a:r>
            <a:r>
              <a:rPr kumimoji="0" lang="en-US" sz="1000" b="0" i="0" u="none" strike="noStrike" kern="1200" cap="none" spc="0" normalizeH="0" baseline="0" noProof="0" dirty="0">
                <a:ln>
                  <a:noFill/>
                </a:ln>
                <a:solidFill>
                  <a:srgbClr val="222222">
                    <a:alpha val="70000"/>
                  </a:srgbClr>
                </a:solidFill>
                <a:effectLst/>
                <a:uLnTx/>
                <a:uFillTx/>
                <a:latin typeface="Montserrat"/>
                <a:ea typeface="+mn-ea"/>
                <a:cs typeface="+mn-cs"/>
              </a:rPr>
              <a:t>our thoughts like a strain of sacred music, or a noble picture, or a passage from the grander poets. It always does one good. </a:t>
            </a:r>
          </a:p>
          <a:p>
            <a:pPr marL="0" marR="0" lvl="0" indent="0" algn="l" defTabSz="914330" rtl="0" eaLnBrk="1" fontAlgn="auto" latinLnBrk="0" hangingPunct="1">
              <a:lnSpc>
                <a:spcPct val="130000"/>
              </a:lnSpc>
              <a:spcBef>
                <a:spcPts val="600"/>
              </a:spcBef>
              <a:spcAft>
                <a:spcPts val="0"/>
              </a:spcAft>
              <a:buClrTx/>
              <a:buSzTx/>
              <a:buFontTx/>
              <a:buNone/>
              <a:tabLst/>
              <a:defRPr/>
            </a:pPr>
            <a:r>
              <a:rPr kumimoji="0" lang="en-US" sz="1000" b="0" i="0" u="none" strike="noStrike" kern="1200" cap="none" spc="0" normalizeH="0" baseline="0" noProof="0" dirty="0">
                <a:ln>
                  <a:noFill/>
                </a:ln>
                <a:solidFill>
                  <a:srgbClr val="222222">
                    <a:alpha val="70000"/>
                  </a:srgbClr>
                </a:solidFill>
                <a:effectLst/>
                <a:uLnTx/>
                <a:uFillTx/>
                <a:latin typeface="Montserrat"/>
                <a:ea typeface="+mn-ea"/>
                <a:cs typeface="+mn-cs"/>
              </a:rPr>
              <a:t>A peep at some distant orb has power to raise and purify our thoughts like a strain of sacred music, or a noble picture, or a passage from the grander poets. It always does one good.</a:t>
            </a:r>
          </a:p>
        </p:txBody>
      </p:sp>
      <p:pic>
        <p:nvPicPr>
          <p:cNvPr id="11" name="Picture 10" descr="iPhone6_mockup_front_white.png">
            <a:extLst>
              <a:ext uri="{FF2B5EF4-FFF2-40B4-BE49-F238E27FC236}">
                <a16:creationId xmlns:a16="http://schemas.microsoft.com/office/drawing/2014/main" id="{B2571744-51D5-8B24-A65D-FC3C40A774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4971" y="1118383"/>
            <a:ext cx="3196773" cy="5000340"/>
          </a:xfrm>
          <a:prstGeom prst="rect">
            <a:avLst/>
          </a:prstGeom>
        </p:spPr>
      </p:pic>
      <p:pic>
        <p:nvPicPr>
          <p:cNvPr id="12" name="Picture 11" descr="iPhone6_mockup_front_white.png">
            <a:extLst>
              <a:ext uri="{FF2B5EF4-FFF2-40B4-BE49-F238E27FC236}">
                <a16:creationId xmlns:a16="http://schemas.microsoft.com/office/drawing/2014/main" id="{8C54504C-2959-1391-A3BA-F5D381B10BA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99293" y="1118383"/>
            <a:ext cx="3196773" cy="5000340"/>
          </a:xfrm>
          <a:prstGeom prst="rect">
            <a:avLst/>
          </a:prstGeom>
        </p:spPr>
      </p:pic>
      <p:pic>
        <p:nvPicPr>
          <p:cNvPr id="13" name="Picture 12" descr="iPhone6_mockup_front_white.png">
            <a:extLst>
              <a:ext uri="{FF2B5EF4-FFF2-40B4-BE49-F238E27FC236}">
                <a16:creationId xmlns:a16="http://schemas.microsoft.com/office/drawing/2014/main" id="{96306632-27FD-4C63-B751-21005AA615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13615" y="1118383"/>
            <a:ext cx="3196773" cy="5000340"/>
          </a:xfrm>
          <a:prstGeom prst="rect">
            <a:avLst/>
          </a:prstGeom>
        </p:spPr>
      </p:pic>
      <p:sp>
        <p:nvSpPr>
          <p:cNvPr id="17" name="Picture Placeholder 8">
            <a:extLst>
              <a:ext uri="{FF2B5EF4-FFF2-40B4-BE49-F238E27FC236}">
                <a16:creationId xmlns:a16="http://schemas.microsoft.com/office/drawing/2014/main" id="{1036BDF3-B042-A499-D656-658DC5717474}"/>
              </a:ext>
            </a:extLst>
          </p:cNvPr>
          <p:cNvSpPr>
            <a:spLocks noGrp="1"/>
          </p:cNvSpPr>
          <p:nvPr>
            <p:ph type="pic" sz="quarter" idx="27"/>
          </p:nvPr>
        </p:nvSpPr>
        <p:spPr>
          <a:xfrm>
            <a:off x="5506437" y="1895961"/>
            <a:ext cx="1937655" cy="3429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
        <p:nvSpPr>
          <p:cNvPr id="18" name="Picture Placeholder 8">
            <a:extLst>
              <a:ext uri="{FF2B5EF4-FFF2-40B4-BE49-F238E27FC236}">
                <a16:creationId xmlns:a16="http://schemas.microsoft.com/office/drawing/2014/main" id="{4C1F6654-0F23-C0B2-3433-6D6E46C9CF81}"/>
              </a:ext>
            </a:extLst>
          </p:cNvPr>
          <p:cNvSpPr>
            <a:spLocks noGrp="1"/>
          </p:cNvSpPr>
          <p:nvPr>
            <p:ph type="pic" sz="quarter" idx="28"/>
          </p:nvPr>
        </p:nvSpPr>
        <p:spPr>
          <a:xfrm>
            <a:off x="7811707" y="1895961"/>
            <a:ext cx="1937655" cy="3429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9" name="Picture Placeholder 8">
            <a:extLst>
              <a:ext uri="{FF2B5EF4-FFF2-40B4-BE49-F238E27FC236}">
                <a16:creationId xmlns:a16="http://schemas.microsoft.com/office/drawing/2014/main" id="{AE945009-4804-2C6B-592B-60D7009A0852}"/>
              </a:ext>
            </a:extLst>
          </p:cNvPr>
          <p:cNvSpPr>
            <a:spLocks noGrp="1"/>
          </p:cNvSpPr>
          <p:nvPr>
            <p:ph type="pic" sz="quarter" idx="29"/>
          </p:nvPr>
        </p:nvSpPr>
        <p:spPr>
          <a:xfrm>
            <a:off x="10135083" y="1895961"/>
            <a:ext cx="1937655" cy="3429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Title 8">
            <a:extLst>
              <a:ext uri="{FF2B5EF4-FFF2-40B4-BE49-F238E27FC236}">
                <a16:creationId xmlns:a16="http://schemas.microsoft.com/office/drawing/2014/main" id="{6B7E4278-8AEC-5B83-39BE-74F7CA943916}"/>
              </a:ext>
            </a:extLst>
          </p:cNvPr>
          <p:cNvSpPr>
            <a:spLocks noGrp="1"/>
          </p:cNvSpPr>
          <p:nvPr>
            <p:ph type="title" hasCustomPrompt="1"/>
          </p:nvPr>
        </p:nvSpPr>
        <p:spPr>
          <a:xfrm>
            <a:off x="1941493" y="1214129"/>
            <a:ext cx="3306782" cy="1325563"/>
          </a:xfrm>
        </p:spPr>
        <p:txBody>
          <a:bodyPr/>
          <a:lstStyle>
            <a:lvl1pPr>
              <a:defRPr/>
            </a:lvl1pPr>
          </a:lstStyle>
          <a:p>
            <a:pPr marL="0" marR="0" lvl="0" indent="0" defTabSz="914318" rtl="0" eaLnBrk="1" fontAlgn="auto" latinLnBrk="0" hangingPunct="1">
              <a:lnSpc>
                <a:spcPct val="80000"/>
              </a:lnSpc>
              <a:spcBef>
                <a:spcPct val="0"/>
              </a:spcBef>
              <a:spcAft>
                <a:spcPts val="0"/>
              </a:spcAft>
              <a:tabLst/>
              <a:defRPr/>
            </a:pPr>
            <a:r>
              <a:rPr kumimoji="0" lang="en-US" sz="3600" b="1" i="0" u="none" strike="noStrike" kern="1200" cap="none" spc="-100" normalizeH="0" baseline="0" noProof="0" dirty="0">
                <a:ln>
                  <a:noFill/>
                </a:ln>
                <a:solidFill>
                  <a:srgbClr val="222222"/>
                </a:solidFill>
                <a:effectLst/>
                <a:uLnTx/>
                <a:uFillTx/>
                <a:latin typeface="Montserrat Bold"/>
                <a:ea typeface="+mn-ea"/>
                <a:cs typeface="+mn-cs"/>
              </a:rPr>
              <a:t>Title</a:t>
            </a:r>
            <a:br>
              <a:rPr kumimoji="0" lang="en-US" sz="3600" b="1" i="0" u="none" strike="noStrike" kern="1200" cap="none" spc="-100" normalizeH="0" baseline="0" noProof="0" dirty="0">
                <a:ln>
                  <a:noFill/>
                </a:ln>
                <a:solidFill>
                  <a:srgbClr val="222222"/>
                </a:solidFill>
                <a:effectLst/>
                <a:uLnTx/>
                <a:uFillTx/>
                <a:latin typeface="Montserrat Bold"/>
                <a:ea typeface="+mn-ea"/>
                <a:cs typeface="+mn-cs"/>
              </a:rPr>
            </a:br>
            <a:r>
              <a:rPr kumimoji="0" lang="en-US" sz="3600" b="1" i="0" u="none" strike="noStrike" kern="1200" cap="none" spc="-100" normalizeH="0" baseline="0" noProof="0" dirty="0">
                <a:ln>
                  <a:noFill/>
                </a:ln>
                <a:solidFill>
                  <a:srgbClr val="1F3156"/>
                </a:solidFill>
                <a:effectLst/>
                <a:uLnTx/>
                <a:uFillTx/>
                <a:latin typeface="Montserrat Bold"/>
                <a:ea typeface="+mn-ea"/>
                <a:cs typeface="+mn-cs"/>
              </a:rPr>
              <a:t>Example</a:t>
            </a:r>
            <a:br>
              <a:rPr kumimoji="0" lang="en-US" sz="3600" b="1" i="0" u="none" strike="noStrike" kern="1200" cap="none" spc="-100" normalizeH="0" baseline="0" noProof="0" dirty="0">
                <a:ln>
                  <a:noFill/>
                </a:ln>
                <a:solidFill>
                  <a:srgbClr val="1F3156"/>
                </a:solidFill>
                <a:effectLst/>
                <a:uLnTx/>
                <a:uFillTx/>
                <a:latin typeface="Montserrat Bold"/>
                <a:ea typeface="+mn-ea"/>
                <a:cs typeface="+mn-cs"/>
              </a:rPr>
            </a:br>
            <a:endParaRPr lang="en-GB" dirty="0"/>
          </a:p>
        </p:txBody>
      </p:sp>
    </p:spTree>
    <p:extLst>
      <p:ext uri="{BB962C8B-B14F-4D97-AF65-F5344CB8AC3E}">
        <p14:creationId xmlns:p14="http://schemas.microsoft.com/office/powerpoint/2010/main" val="3949122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Группа 38">
            <a:extLst>
              <a:ext uri="{FF2B5EF4-FFF2-40B4-BE49-F238E27FC236}">
                <a16:creationId xmlns:a16="http://schemas.microsoft.com/office/drawing/2014/main" id="{9770DFF3-67C2-2C2A-F214-1ED6A093B332}"/>
              </a:ext>
            </a:extLst>
          </p:cNvPr>
          <p:cNvGrpSpPr/>
          <p:nvPr userDrawn="1"/>
        </p:nvGrpSpPr>
        <p:grpSpPr>
          <a:xfrm>
            <a:off x="4849946" y="878571"/>
            <a:ext cx="2530932" cy="5052118"/>
            <a:chOff x="3421706" y="1143000"/>
            <a:chExt cx="2530932" cy="5052117"/>
          </a:xfrm>
        </p:grpSpPr>
        <p:sp>
          <p:nvSpPr>
            <p:cNvPr id="7" name="Скругленный прямоугольник 39">
              <a:extLst>
                <a:ext uri="{FF2B5EF4-FFF2-40B4-BE49-F238E27FC236}">
                  <a16:creationId xmlns:a16="http://schemas.microsoft.com/office/drawing/2014/main" id="{1B18C0B6-416E-BF73-DB46-135049CB359C}"/>
                </a:ext>
              </a:extLst>
            </p:cNvPr>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8" name="Скругленный прямоугольник 40">
              <a:extLst>
                <a:ext uri="{FF2B5EF4-FFF2-40B4-BE49-F238E27FC236}">
                  <a16:creationId xmlns:a16="http://schemas.microsoft.com/office/drawing/2014/main" id="{B5ABE982-B791-107F-B9F1-B404AA8C3394}"/>
                </a:ext>
              </a:extLst>
            </p:cNvPr>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9" name="Скругленный прямоугольник 41">
              <a:extLst>
                <a:ext uri="{FF2B5EF4-FFF2-40B4-BE49-F238E27FC236}">
                  <a16:creationId xmlns:a16="http://schemas.microsoft.com/office/drawing/2014/main" id="{92A4D937-28B0-E6A9-5F74-EBD3F302483A}"/>
                </a:ext>
              </a:extLst>
            </p:cNvPr>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0" name="Скругленный прямоугольник 42">
              <a:extLst>
                <a:ext uri="{FF2B5EF4-FFF2-40B4-BE49-F238E27FC236}">
                  <a16:creationId xmlns:a16="http://schemas.microsoft.com/office/drawing/2014/main" id="{CD65DA36-E3C5-2EC1-01D0-681AAFD102CE}"/>
                </a:ext>
              </a:extLst>
            </p:cNvPr>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1" name="Скругленный прямоугольник 43">
              <a:extLst>
                <a:ext uri="{FF2B5EF4-FFF2-40B4-BE49-F238E27FC236}">
                  <a16:creationId xmlns:a16="http://schemas.microsoft.com/office/drawing/2014/main" id="{3B642343-68F7-32CB-E0FF-F4D834706E4A}"/>
                </a:ext>
              </a:extLst>
            </p:cNvPr>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Овал 44">
              <a:extLst>
                <a:ext uri="{FF2B5EF4-FFF2-40B4-BE49-F238E27FC236}">
                  <a16:creationId xmlns:a16="http://schemas.microsoft.com/office/drawing/2014/main" id="{4FEB2F98-8F48-82D1-E092-6D126FD60C29}"/>
                </a:ext>
              </a:extLst>
            </p:cNvPr>
            <p:cNvSpPr/>
            <p:nvPr userDrawn="1"/>
          </p:nvSpPr>
          <p:spPr>
            <a:xfrm>
              <a:off x="4481234" y="5699769"/>
              <a:ext cx="410131" cy="406782"/>
            </a:xfrm>
            <a:prstGeom prst="ellipse">
              <a:avLst/>
            </a:prstGeom>
            <a:noFill/>
            <a:ln w="158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3" name="Скругленный прямоугольник 45">
              <a:extLst>
                <a:ext uri="{FF2B5EF4-FFF2-40B4-BE49-F238E27FC236}">
                  <a16:creationId xmlns:a16="http://schemas.microsoft.com/office/drawing/2014/main" id="{C0085341-615D-7D5E-5511-B7C332A6B342}"/>
                </a:ext>
              </a:extLst>
            </p:cNvPr>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Овал 46">
              <a:extLst>
                <a:ext uri="{FF2B5EF4-FFF2-40B4-BE49-F238E27FC236}">
                  <a16:creationId xmlns:a16="http://schemas.microsoft.com/office/drawing/2014/main" id="{E0196277-A639-8E39-95BD-836D99F58706}"/>
                </a:ext>
              </a:extLst>
            </p:cNvPr>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Овал 47">
              <a:extLst>
                <a:ext uri="{FF2B5EF4-FFF2-40B4-BE49-F238E27FC236}">
                  <a16:creationId xmlns:a16="http://schemas.microsoft.com/office/drawing/2014/main" id="{63776212-880A-0BC4-2D9D-6506490940FB}"/>
                </a:ext>
              </a:extLst>
            </p:cNvPr>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16" name="Picture Placeholder 8">
            <a:extLst>
              <a:ext uri="{FF2B5EF4-FFF2-40B4-BE49-F238E27FC236}">
                <a16:creationId xmlns:a16="http://schemas.microsoft.com/office/drawing/2014/main" id="{907B572B-7830-3DCD-37DF-D2191C361291}"/>
              </a:ext>
            </a:extLst>
          </p:cNvPr>
          <p:cNvSpPr>
            <a:spLocks noGrp="1"/>
          </p:cNvSpPr>
          <p:nvPr>
            <p:ph type="pic" sz="quarter" idx="14"/>
          </p:nvPr>
        </p:nvSpPr>
        <p:spPr>
          <a:xfrm>
            <a:off x="4991425" y="1443113"/>
            <a:ext cx="2244308" cy="3900202"/>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1200">
                <a:solidFill>
                  <a:schemeClr val="tx1"/>
                </a:solidFill>
              </a:defRPr>
            </a:lvl1pPr>
          </a:lstStyle>
          <a:p>
            <a:endParaRPr lang="en-US"/>
          </a:p>
        </p:txBody>
      </p:sp>
      <p:sp>
        <p:nvSpPr>
          <p:cNvPr id="17" name="Picture Placeholder 8">
            <a:extLst>
              <a:ext uri="{FF2B5EF4-FFF2-40B4-BE49-F238E27FC236}">
                <a16:creationId xmlns:a16="http://schemas.microsoft.com/office/drawing/2014/main" id="{23D1B7D5-279E-0389-0FA5-74DCAC19DC3A}"/>
              </a:ext>
            </a:extLst>
          </p:cNvPr>
          <p:cNvSpPr>
            <a:spLocks noGrp="1"/>
          </p:cNvSpPr>
          <p:nvPr>
            <p:ph type="pic" sz="quarter" idx="29"/>
          </p:nvPr>
        </p:nvSpPr>
        <p:spPr>
          <a:xfrm>
            <a:off x="7519753" y="1436923"/>
            <a:ext cx="2244308" cy="390639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8" name="Picture Placeholder 8">
            <a:extLst>
              <a:ext uri="{FF2B5EF4-FFF2-40B4-BE49-F238E27FC236}">
                <a16:creationId xmlns:a16="http://schemas.microsoft.com/office/drawing/2014/main" id="{84CCA8AA-0980-22F4-26E6-D3B8C5A7B68F}"/>
              </a:ext>
            </a:extLst>
          </p:cNvPr>
          <p:cNvSpPr>
            <a:spLocks noGrp="1"/>
          </p:cNvSpPr>
          <p:nvPr>
            <p:ph type="pic" sz="quarter" idx="30"/>
          </p:nvPr>
        </p:nvSpPr>
        <p:spPr>
          <a:xfrm>
            <a:off x="9936634" y="1436923"/>
            <a:ext cx="2244308" cy="390639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9" name="Picture Placeholder 8">
            <a:extLst>
              <a:ext uri="{FF2B5EF4-FFF2-40B4-BE49-F238E27FC236}">
                <a16:creationId xmlns:a16="http://schemas.microsoft.com/office/drawing/2014/main" id="{2F3204B8-C43C-1A93-6D62-1CD7A6200CE5}"/>
              </a:ext>
            </a:extLst>
          </p:cNvPr>
          <p:cNvSpPr>
            <a:spLocks noGrp="1"/>
          </p:cNvSpPr>
          <p:nvPr>
            <p:ph type="pic" sz="quarter" idx="31"/>
          </p:nvPr>
        </p:nvSpPr>
        <p:spPr>
          <a:xfrm>
            <a:off x="16184" y="1436923"/>
            <a:ext cx="2244308" cy="390639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20" name="Picture Placeholder 8">
            <a:extLst>
              <a:ext uri="{FF2B5EF4-FFF2-40B4-BE49-F238E27FC236}">
                <a16:creationId xmlns:a16="http://schemas.microsoft.com/office/drawing/2014/main" id="{ADAB0941-FFE7-915E-12FC-A5AB216FF39D}"/>
              </a:ext>
            </a:extLst>
          </p:cNvPr>
          <p:cNvSpPr>
            <a:spLocks noGrp="1"/>
          </p:cNvSpPr>
          <p:nvPr>
            <p:ph type="pic" sz="quarter" idx="32"/>
          </p:nvPr>
        </p:nvSpPr>
        <p:spPr>
          <a:xfrm>
            <a:off x="2433065" y="1436923"/>
            <a:ext cx="2244308" cy="3906392"/>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229405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8" name="Picture Placeholder 13">
            <a:extLst>
              <a:ext uri="{FF2B5EF4-FFF2-40B4-BE49-F238E27FC236}">
                <a16:creationId xmlns:a16="http://schemas.microsoft.com/office/drawing/2014/main" id="{8F4BAD8A-3BB7-597D-BB9B-098D26352C80}"/>
              </a:ext>
            </a:extLst>
          </p:cNvPr>
          <p:cNvSpPr>
            <a:spLocks noGrp="1"/>
          </p:cNvSpPr>
          <p:nvPr>
            <p:ph type="pic" sz="quarter" idx="49"/>
          </p:nvPr>
        </p:nvSpPr>
        <p:spPr>
          <a:xfrm>
            <a:off x="7736681" y="622139"/>
            <a:ext cx="2185194" cy="4690429"/>
          </a:xfrm>
          <a:prstGeom prst="roundRect">
            <a:avLst>
              <a:gd name="adj" fmla="val 12229"/>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pic>
        <p:nvPicPr>
          <p:cNvPr id="19" name="Picture 18">
            <a:extLst>
              <a:ext uri="{FF2B5EF4-FFF2-40B4-BE49-F238E27FC236}">
                <a16:creationId xmlns:a16="http://schemas.microsoft.com/office/drawing/2014/main" id="{63D207DB-0563-0D25-FB2B-F4CA2ADE28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50554" y="542885"/>
            <a:ext cx="3493646" cy="6315115"/>
          </a:xfrm>
          <a:prstGeom prst="rect">
            <a:avLst/>
          </a:prstGeom>
        </p:spPr>
      </p:pic>
    </p:spTree>
    <p:extLst>
      <p:ext uri="{BB962C8B-B14F-4D97-AF65-F5344CB8AC3E}">
        <p14:creationId xmlns:p14="http://schemas.microsoft.com/office/powerpoint/2010/main" val="1911097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6F24D8-9183-D564-EB8E-807827F3B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23575" y="356459"/>
            <a:ext cx="10058400" cy="6030254"/>
          </a:xfrm>
          <a:prstGeom prst="rect">
            <a:avLst/>
          </a:prstGeom>
          <a:effectLst/>
        </p:spPr>
      </p:pic>
      <p:sp>
        <p:nvSpPr>
          <p:cNvPr id="9" name="Picture Placeholder 8">
            <a:extLst>
              <a:ext uri="{FF2B5EF4-FFF2-40B4-BE49-F238E27FC236}">
                <a16:creationId xmlns:a16="http://schemas.microsoft.com/office/drawing/2014/main" id="{23681211-342E-A81F-4713-48D0B10855E1}"/>
              </a:ext>
            </a:extLst>
          </p:cNvPr>
          <p:cNvSpPr>
            <a:spLocks noGrp="1"/>
          </p:cNvSpPr>
          <p:nvPr>
            <p:ph type="pic" sz="quarter" idx="31"/>
          </p:nvPr>
        </p:nvSpPr>
        <p:spPr>
          <a:xfrm>
            <a:off x="6110473" y="810689"/>
            <a:ext cx="7696062" cy="4820566"/>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dirty="0"/>
          </a:p>
        </p:txBody>
      </p:sp>
    </p:spTree>
    <p:extLst>
      <p:ext uri="{BB962C8B-B14F-4D97-AF65-F5344CB8AC3E}">
        <p14:creationId xmlns:p14="http://schemas.microsoft.com/office/powerpoint/2010/main" val="40483441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2" descr="Computer Screen PNG Images Transparent Background | PNG Play">
            <a:extLst>
              <a:ext uri="{FF2B5EF4-FFF2-40B4-BE49-F238E27FC236}">
                <a16:creationId xmlns:a16="http://schemas.microsoft.com/office/drawing/2014/main" id="{180EBBB2-3B14-0B37-8899-03E9F927C2E0}"/>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265203" y="1253756"/>
            <a:ext cx="9661593" cy="5434646"/>
          </a:xfrm>
          <a:prstGeom prst="rect">
            <a:avLst/>
          </a:prstGeom>
          <a:noFill/>
          <a:extLst>
            <a:ext uri="{909E8E84-426E-40DD-AFC4-6F175D3DCCD1}">
              <a14:hiddenFill xmlns:a14="http://schemas.microsoft.com/office/drawing/2010/main">
                <a:solidFill>
                  <a:srgbClr val="FFFFFF"/>
                </a:solidFill>
              </a14:hiddenFill>
            </a:ext>
          </a:extLst>
        </p:spPr>
      </p:pic>
      <p:sp>
        <p:nvSpPr>
          <p:cNvPr id="8" name="Media Placeholder 7">
            <a:extLst>
              <a:ext uri="{FF2B5EF4-FFF2-40B4-BE49-F238E27FC236}">
                <a16:creationId xmlns:a16="http://schemas.microsoft.com/office/drawing/2014/main" id="{3B8086E1-E251-A164-9DE3-7F810C4068D5}"/>
              </a:ext>
            </a:extLst>
          </p:cNvPr>
          <p:cNvSpPr>
            <a:spLocks noGrp="1"/>
          </p:cNvSpPr>
          <p:nvPr>
            <p:ph type="media" sz="quarter" idx="10"/>
          </p:nvPr>
        </p:nvSpPr>
        <p:spPr>
          <a:xfrm>
            <a:off x="1925638" y="1528763"/>
            <a:ext cx="8348662" cy="4378325"/>
          </a:xfrm>
        </p:spPr>
        <p:txBody>
          <a:bodyPr/>
          <a:lstStyle>
            <a:lvl1pPr marL="0" indent="0" algn="ctr">
              <a:buNone/>
              <a:defRPr/>
            </a:lvl1pPr>
          </a:lstStyle>
          <a:p>
            <a:endParaRPr lang="en-US" dirty="0"/>
          </a:p>
          <a:p>
            <a:endParaRPr lang="en-US" dirty="0"/>
          </a:p>
          <a:p>
            <a:r>
              <a:rPr lang="en-US" dirty="0"/>
              <a:t>Click here to insert video</a:t>
            </a:r>
            <a:endParaRPr lang="en-GB" dirty="0"/>
          </a:p>
        </p:txBody>
      </p:sp>
    </p:spTree>
    <p:extLst>
      <p:ext uri="{BB962C8B-B14F-4D97-AF65-F5344CB8AC3E}">
        <p14:creationId xmlns:p14="http://schemas.microsoft.com/office/powerpoint/2010/main" val="397583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B1A38A-2AFF-A073-D56D-1EE0535DDA65}"/>
              </a:ext>
            </a:extLst>
          </p:cNvPr>
          <p:cNvSpPr txBox="1">
            <a:spLocks/>
          </p:cNvSpPr>
          <p:nvPr userDrawn="1"/>
        </p:nvSpPr>
        <p:spPr>
          <a:xfrm>
            <a:off x="1121217" y="2103438"/>
            <a:ext cx="8810310" cy="1928860"/>
          </a:xfrm>
          <a:prstGeom prst="rect">
            <a:avLst/>
          </a:prstGeom>
          <a:noFill/>
        </p:spPr>
        <p:txBody>
          <a:bodyPr/>
          <a:lstStyle>
            <a:lvl1pPr algn="l" defTabSz="914400" rtl="0" eaLnBrk="1" latinLnBrk="0" hangingPunct="1">
              <a:lnSpc>
                <a:spcPct val="90000"/>
              </a:lnSpc>
              <a:spcBef>
                <a:spcPct val="0"/>
              </a:spcBef>
              <a:buNone/>
              <a:defRPr sz="4800" b="1" i="0" kern="1200">
                <a:solidFill>
                  <a:srgbClr val="1F3156"/>
                </a:solidFill>
                <a:latin typeface="Montserrat" pitchFamily="2"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6600" b="1" i="0" u="none" strike="noStrike" kern="1200" cap="none" spc="0" normalizeH="0" baseline="0" noProof="0" dirty="0">
              <a:ln>
                <a:noFill/>
              </a:ln>
              <a:solidFill>
                <a:srgbClr val="EA0D72"/>
              </a:solidFill>
              <a:effectLst/>
              <a:uLnTx/>
              <a:uFillTx/>
              <a:latin typeface="Montserrat" pitchFamily="2" charset="77"/>
              <a:ea typeface="+mj-ea"/>
              <a:cs typeface="+mj-cs"/>
            </a:endParaRPr>
          </a:p>
        </p:txBody>
      </p:sp>
      <p:sp>
        <p:nvSpPr>
          <p:cNvPr id="39" name="Title 38">
            <a:extLst>
              <a:ext uri="{FF2B5EF4-FFF2-40B4-BE49-F238E27FC236}">
                <a16:creationId xmlns:a16="http://schemas.microsoft.com/office/drawing/2014/main" id="{9CD7D33E-087B-3215-8031-D043B0BA8839}"/>
              </a:ext>
            </a:extLst>
          </p:cNvPr>
          <p:cNvSpPr>
            <a:spLocks noGrp="1"/>
          </p:cNvSpPr>
          <p:nvPr>
            <p:ph type="title" hasCustomPrompt="1"/>
          </p:nvPr>
        </p:nvSpPr>
        <p:spPr>
          <a:xfrm>
            <a:off x="1121216" y="2049322"/>
            <a:ext cx="8809200" cy="1855928"/>
          </a:xfrm>
        </p:spPr>
        <p:txBody>
          <a:bodyPr>
            <a:noAutofit/>
          </a:bodyPr>
          <a:lstStyle>
            <a:lvl1pPr>
              <a:defRPr sz="6600"/>
            </a:lvl1pPr>
          </a:lstStyle>
          <a:p>
            <a:pPr marL="0" marR="0" lvl="0" indent="0" defTabSz="914400" rtl="0" eaLnBrk="1" fontAlgn="auto" latinLnBrk="0" hangingPunct="1">
              <a:lnSpc>
                <a:spcPct val="90000"/>
              </a:lnSpc>
              <a:spcBef>
                <a:spcPct val="0"/>
              </a:spcBef>
              <a:spcAft>
                <a:spcPts val="0"/>
              </a:spcAft>
              <a:tabLst/>
              <a:defRPr/>
            </a:pPr>
            <a:r>
              <a:rPr kumimoji="0" lang="en-GB" sz="6600" b="1" i="0" u="none" strike="noStrike" kern="1200" cap="none" spc="0" normalizeH="0" baseline="0" noProof="0" dirty="0">
                <a:ln>
                  <a:noFill/>
                </a:ln>
                <a:solidFill>
                  <a:srgbClr val="FFFFFF"/>
                </a:solidFill>
                <a:effectLst/>
                <a:uLnTx/>
                <a:uFillTx/>
                <a:latin typeface="Montserrat" pitchFamily="2" charset="77"/>
                <a:ea typeface="+mj-ea"/>
                <a:cs typeface="+mj-cs"/>
              </a:rPr>
              <a:t>Section break</a:t>
            </a:r>
            <a:br>
              <a:rPr kumimoji="0" lang="en-GB" sz="6600" b="1" i="0" u="none" strike="noStrike" kern="1200" cap="none" spc="0" normalizeH="0" baseline="0" noProof="0" dirty="0">
                <a:ln>
                  <a:noFill/>
                </a:ln>
                <a:solidFill>
                  <a:srgbClr val="FFFFFF"/>
                </a:solidFill>
                <a:effectLst/>
                <a:uLnTx/>
                <a:uFillTx/>
                <a:latin typeface="Montserrat" pitchFamily="2" charset="77"/>
                <a:ea typeface="+mj-ea"/>
                <a:cs typeface="+mj-cs"/>
              </a:rPr>
            </a:br>
            <a:r>
              <a:rPr lang="en-GB" sz="6600" dirty="0">
                <a:solidFill>
                  <a:srgbClr val="EA0D72"/>
                </a:solidFill>
              </a:rPr>
              <a:t>f</a:t>
            </a:r>
            <a:r>
              <a:rPr kumimoji="0" lang="en-GB" sz="6600" b="1" i="0" u="none" strike="noStrike" kern="1200" cap="none" spc="0" normalizeH="0" baseline="0" noProof="0" dirty="0">
                <a:ln>
                  <a:noFill/>
                </a:ln>
                <a:solidFill>
                  <a:srgbClr val="EA0D72"/>
                </a:solidFill>
                <a:effectLst/>
                <a:uLnTx/>
                <a:uFillTx/>
                <a:latin typeface="Montserrat" pitchFamily="2" charset="77"/>
                <a:ea typeface="+mj-ea"/>
                <a:cs typeface="+mj-cs"/>
              </a:rPr>
              <a:t>or emphasis</a:t>
            </a:r>
            <a:endParaRPr lang="en-GB" dirty="0"/>
          </a:p>
        </p:txBody>
      </p:sp>
      <p:pic>
        <p:nvPicPr>
          <p:cNvPr id="7" name="Picture 6" descr="A yellow and black corner&#10;&#10;Description automatically generated">
            <a:extLst>
              <a:ext uri="{FF2B5EF4-FFF2-40B4-BE49-F238E27FC236}">
                <a16:creationId xmlns:a16="http://schemas.microsoft.com/office/drawing/2014/main" id="{6DA523D5-061F-913C-EDD5-BBC9653F4A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11526011" y="6192011"/>
            <a:ext cx="633985" cy="697993"/>
          </a:xfrm>
          <a:prstGeom prst="rect">
            <a:avLst/>
          </a:prstGeom>
          <a:solidFill>
            <a:srgbClr val="1F3156"/>
          </a:solidFill>
        </p:spPr>
      </p:pic>
      <p:grpSp>
        <p:nvGrpSpPr>
          <p:cNvPr id="8" name="Group 7">
            <a:extLst>
              <a:ext uri="{FF2B5EF4-FFF2-40B4-BE49-F238E27FC236}">
                <a16:creationId xmlns:a16="http://schemas.microsoft.com/office/drawing/2014/main" id="{05851246-7B0A-901E-7615-F1124E5FEDD0}"/>
              </a:ext>
            </a:extLst>
          </p:cNvPr>
          <p:cNvGrpSpPr/>
          <p:nvPr userDrawn="1"/>
        </p:nvGrpSpPr>
        <p:grpSpPr>
          <a:xfrm>
            <a:off x="0" y="5559267"/>
            <a:ext cx="12159343" cy="1308550"/>
            <a:chOff x="0" y="5535866"/>
            <a:chExt cx="12424907" cy="1337127"/>
          </a:xfrm>
          <a:solidFill>
            <a:srgbClr val="1F3156"/>
          </a:solidFill>
          <a:effectLst>
            <a:outerShdw blurRad="393700" dist="38100" dir="12300000" sx="101000" sy="101000" algn="tl" rotWithShape="0">
              <a:prstClr val="black">
                <a:alpha val="40000"/>
              </a:prstClr>
            </a:outerShdw>
          </a:effectLst>
        </p:grpSpPr>
        <p:sp>
          <p:nvSpPr>
            <p:cNvPr id="9" name="Isosceles Triangle 8">
              <a:extLst>
                <a:ext uri="{FF2B5EF4-FFF2-40B4-BE49-F238E27FC236}">
                  <a16:creationId xmlns:a16="http://schemas.microsoft.com/office/drawing/2014/main" id="{B0E9B389-2D1B-C4B0-0E1A-8FEAA86170BB}"/>
                </a:ext>
              </a:extLst>
            </p:cNvPr>
            <p:cNvSpPr/>
            <p:nvPr/>
          </p:nvSpPr>
          <p:spPr>
            <a:xfrm>
              <a:off x="0" y="6182617"/>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34CB9875-2AF8-7D52-C06B-ADFC3D40CE72}"/>
                </a:ext>
              </a:extLst>
            </p:cNvPr>
            <p:cNvSpPr/>
            <p:nvPr/>
          </p:nvSpPr>
          <p:spPr>
            <a:xfrm>
              <a:off x="1348892" y="5562429"/>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FAE9AF5B-C2DD-9BB9-5CE7-30795BEEFE80}"/>
                </a:ext>
              </a:extLst>
            </p:cNvPr>
            <p:cNvGrpSpPr/>
            <p:nvPr/>
          </p:nvGrpSpPr>
          <p:grpSpPr>
            <a:xfrm>
              <a:off x="669474" y="6181471"/>
              <a:ext cx="674225" cy="676529"/>
              <a:chOff x="3509671" y="1389289"/>
              <a:chExt cx="1785400" cy="1791501"/>
            </a:xfrm>
            <a:grpFill/>
            <a:effectLst/>
          </p:grpSpPr>
          <p:sp>
            <p:nvSpPr>
              <p:cNvPr id="34" name="Isosceles Triangle 33">
                <a:extLst>
                  <a:ext uri="{FF2B5EF4-FFF2-40B4-BE49-F238E27FC236}">
                    <a16:creationId xmlns:a16="http://schemas.microsoft.com/office/drawing/2014/main" id="{C5C0325E-DC6E-F3E6-FF20-A16D12C26BEC}"/>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Isosceles Triangle 34">
                <a:extLst>
                  <a:ext uri="{FF2B5EF4-FFF2-40B4-BE49-F238E27FC236}">
                    <a16:creationId xmlns:a16="http://schemas.microsoft.com/office/drawing/2014/main" id="{F73E1CBD-D30F-C612-C330-796F927CB49D}"/>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 name="Partial Circle 11">
              <a:extLst>
                <a:ext uri="{FF2B5EF4-FFF2-40B4-BE49-F238E27FC236}">
                  <a16:creationId xmlns:a16="http://schemas.microsoft.com/office/drawing/2014/main" id="{F585EC14-A642-6164-CF72-74F7407A1112}"/>
                </a:ext>
              </a:extLst>
            </p:cNvPr>
            <p:cNvSpPr/>
            <p:nvPr/>
          </p:nvSpPr>
          <p:spPr>
            <a:xfrm>
              <a:off x="4724561" y="6196464"/>
              <a:ext cx="669474" cy="669033"/>
            </a:xfrm>
            <a:prstGeom prst="pie">
              <a:avLst>
                <a:gd name="adj1" fmla="val 0"/>
                <a:gd name="adj2" fmla="val 10815346"/>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65913F50-501B-5691-5915-E6BEBABF910A}"/>
                </a:ext>
              </a:extLst>
            </p:cNvPr>
            <p:cNvSpPr/>
            <p:nvPr/>
          </p:nvSpPr>
          <p:spPr>
            <a:xfrm rot="5400000">
              <a:off x="2187895" y="6352367"/>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22EC6DB-DFA4-0BE6-CCAE-E61C03B12AB6}"/>
                </a:ext>
              </a:extLst>
            </p:cNvPr>
            <p:cNvSpPr/>
            <p:nvPr/>
          </p:nvSpPr>
          <p:spPr>
            <a:xfrm>
              <a:off x="269216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Isosceles Triangle 14">
              <a:extLst>
                <a:ext uri="{FF2B5EF4-FFF2-40B4-BE49-F238E27FC236}">
                  <a16:creationId xmlns:a16="http://schemas.microsoft.com/office/drawing/2014/main" id="{B86C9599-AE24-2275-401B-C08E87ACBC65}"/>
                </a:ext>
              </a:extLst>
            </p:cNvPr>
            <p:cNvSpPr/>
            <p:nvPr/>
          </p:nvSpPr>
          <p:spPr>
            <a:xfrm>
              <a:off x="3367544" y="6181250"/>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18E95D20-2F35-85BB-0EBE-9CA3D8E0FB18}"/>
                </a:ext>
              </a:extLst>
            </p:cNvPr>
            <p:cNvGrpSpPr/>
            <p:nvPr/>
          </p:nvGrpSpPr>
          <p:grpSpPr>
            <a:xfrm>
              <a:off x="4044366" y="6173754"/>
              <a:ext cx="674225" cy="676529"/>
              <a:chOff x="3509671" y="1389289"/>
              <a:chExt cx="1785400" cy="1791501"/>
            </a:xfrm>
            <a:grpFill/>
            <a:effectLst/>
          </p:grpSpPr>
          <p:sp>
            <p:nvSpPr>
              <p:cNvPr id="32" name="Isosceles Triangle 31">
                <a:extLst>
                  <a:ext uri="{FF2B5EF4-FFF2-40B4-BE49-F238E27FC236}">
                    <a16:creationId xmlns:a16="http://schemas.microsoft.com/office/drawing/2014/main" id="{C85E9ACD-5014-886C-6A57-B5CB1DF3C038}"/>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Isosceles Triangle 32">
                <a:extLst>
                  <a:ext uri="{FF2B5EF4-FFF2-40B4-BE49-F238E27FC236}">
                    <a16:creationId xmlns:a16="http://schemas.microsoft.com/office/drawing/2014/main" id="{B1E4BEA1-2269-0F32-88EC-E68FE8592D12}"/>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497FE5E7-3ED8-F5F5-3F16-3BB0F8766349}"/>
                </a:ext>
              </a:extLst>
            </p:cNvPr>
            <p:cNvSpPr/>
            <p:nvPr/>
          </p:nvSpPr>
          <p:spPr>
            <a:xfrm rot="10800000">
              <a:off x="5394476" y="6192272"/>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A0063C90-0931-424B-BADE-5CD1A204987B}"/>
                </a:ext>
              </a:extLst>
            </p:cNvPr>
            <p:cNvSpPr/>
            <p:nvPr/>
          </p:nvSpPr>
          <p:spPr>
            <a:xfrm rot="16200000">
              <a:off x="5724527" y="5536086"/>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221258BE-B660-9761-A901-B718A4C1BCF7}"/>
                </a:ext>
              </a:extLst>
            </p:cNvPr>
            <p:cNvSpPr/>
            <p:nvPr/>
          </p:nvSpPr>
          <p:spPr>
            <a:xfrm>
              <a:off x="6390168"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5FA37621-3469-0689-B15F-9DE5C0DB5994}"/>
                </a:ext>
              </a:extLst>
            </p:cNvPr>
            <p:cNvGrpSpPr/>
            <p:nvPr/>
          </p:nvGrpSpPr>
          <p:grpSpPr>
            <a:xfrm>
              <a:off x="7046372" y="6188968"/>
              <a:ext cx="674225" cy="676529"/>
              <a:chOff x="3509671" y="1389289"/>
              <a:chExt cx="1785400" cy="1791501"/>
            </a:xfrm>
            <a:grpFill/>
            <a:effectLst/>
          </p:grpSpPr>
          <p:sp>
            <p:nvSpPr>
              <p:cNvPr id="30" name="Isosceles Triangle 29">
                <a:extLst>
                  <a:ext uri="{FF2B5EF4-FFF2-40B4-BE49-F238E27FC236}">
                    <a16:creationId xmlns:a16="http://schemas.microsoft.com/office/drawing/2014/main" id="{CFC7DA22-17D9-1B50-C7D4-1AD4E2C4EED0}"/>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Isosceles Triangle 30">
                <a:extLst>
                  <a:ext uri="{FF2B5EF4-FFF2-40B4-BE49-F238E27FC236}">
                    <a16:creationId xmlns:a16="http://schemas.microsoft.com/office/drawing/2014/main" id="{60F0DD08-1EEB-2EBE-0251-44905B481523}"/>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1" name="Partial Circle 20">
              <a:extLst>
                <a:ext uri="{FF2B5EF4-FFF2-40B4-BE49-F238E27FC236}">
                  <a16:creationId xmlns:a16="http://schemas.microsoft.com/office/drawing/2014/main" id="{36D44316-2BA8-5E4A-D25B-C9CC8B3D13BB}"/>
                </a:ext>
              </a:extLst>
            </p:cNvPr>
            <p:cNvSpPr/>
            <p:nvPr/>
          </p:nvSpPr>
          <p:spPr>
            <a:xfrm>
              <a:off x="7724622" y="6188968"/>
              <a:ext cx="669474" cy="669033"/>
            </a:xfrm>
            <a:prstGeom prst="pie">
              <a:avLst>
                <a:gd name="adj1" fmla="val 0"/>
                <a:gd name="adj2" fmla="val 10815346"/>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Isosceles Triangle 21">
              <a:extLst>
                <a:ext uri="{FF2B5EF4-FFF2-40B4-BE49-F238E27FC236}">
                  <a16:creationId xmlns:a16="http://schemas.microsoft.com/office/drawing/2014/main" id="{F2B36F5B-8135-2A78-34B8-8C4923BFFFD2}"/>
                </a:ext>
              </a:extLst>
            </p:cNvPr>
            <p:cNvSpPr/>
            <p:nvPr/>
          </p:nvSpPr>
          <p:spPr>
            <a:xfrm>
              <a:off x="8394096" y="6196464"/>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0E263435-2A39-3739-EA39-584288BA539F}"/>
                </a:ext>
              </a:extLst>
            </p:cNvPr>
            <p:cNvSpPr/>
            <p:nvPr/>
          </p:nvSpPr>
          <p:spPr>
            <a:xfrm>
              <a:off x="974497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13EBFB8-7DC5-F9D7-0CFB-6F079798FC07}"/>
                </a:ext>
              </a:extLst>
            </p:cNvPr>
            <p:cNvSpPr/>
            <p:nvPr/>
          </p:nvSpPr>
          <p:spPr>
            <a:xfrm rot="5400000">
              <a:off x="9247055" y="5747627"/>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0414FAF-951A-428C-AF6B-80E2C235440C}"/>
                </a:ext>
              </a:extLst>
            </p:cNvPr>
            <p:cNvGrpSpPr/>
            <p:nvPr/>
          </p:nvGrpSpPr>
          <p:grpSpPr>
            <a:xfrm>
              <a:off x="10416419" y="6196464"/>
              <a:ext cx="674225" cy="676529"/>
              <a:chOff x="3509671" y="1389289"/>
              <a:chExt cx="1785400" cy="1791501"/>
            </a:xfrm>
            <a:grpFill/>
            <a:effectLst/>
          </p:grpSpPr>
          <p:sp>
            <p:nvSpPr>
              <p:cNvPr id="28" name="Isosceles Triangle 27">
                <a:extLst>
                  <a:ext uri="{FF2B5EF4-FFF2-40B4-BE49-F238E27FC236}">
                    <a16:creationId xmlns:a16="http://schemas.microsoft.com/office/drawing/2014/main" id="{13E8FCCB-72B0-E1D5-794B-EF5BA4F118C3}"/>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Isosceles Triangle 28">
                <a:extLst>
                  <a:ext uri="{FF2B5EF4-FFF2-40B4-BE49-F238E27FC236}">
                    <a16:creationId xmlns:a16="http://schemas.microsoft.com/office/drawing/2014/main" id="{0E3F8D87-C504-EAB2-3FD8-23E05D6FC12B}"/>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 name="Isosceles Triangle 25">
              <a:extLst>
                <a:ext uri="{FF2B5EF4-FFF2-40B4-BE49-F238E27FC236}">
                  <a16:creationId xmlns:a16="http://schemas.microsoft.com/office/drawing/2014/main" id="{31E15C63-2785-4309-A99C-AF7CEBC383FD}"/>
                </a:ext>
              </a:extLst>
            </p:cNvPr>
            <p:cNvSpPr/>
            <p:nvPr/>
          </p:nvSpPr>
          <p:spPr>
            <a:xfrm rot="16200000">
              <a:off x="11086621" y="6189189"/>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4C42BA1E-4524-40AB-CEBE-6A4A2E051CB1}"/>
                </a:ext>
              </a:extLst>
            </p:cNvPr>
            <p:cNvSpPr/>
            <p:nvPr/>
          </p:nvSpPr>
          <p:spPr>
            <a:xfrm>
              <a:off x="11755874" y="6203960"/>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descr="A yellow and black corner&#10;&#10;Description automatically generated">
            <a:extLst>
              <a:ext uri="{FF2B5EF4-FFF2-40B4-BE49-F238E27FC236}">
                <a16:creationId xmlns:a16="http://schemas.microsoft.com/office/drawing/2014/main" id="{7AA29190-AA8A-E5E3-AF04-F11C9023E77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rot="5400000">
            <a:off x="81328" y="-81329"/>
            <a:ext cx="1611086" cy="1773743"/>
          </a:xfrm>
          <a:prstGeom prst="rect">
            <a:avLst/>
          </a:prstGeom>
          <a:noFill/>
        </p:spPr>
      </p:pic>
      <p:cxnSp>
        <p:nvCxnSpPr>
          <p:cNvPr id="38" name="Straight Connector 37">
            <a:extLst>
              <a:ext uri="{FF2B5EF4-FFF2-40B4-BE49-F238E27FC236}">
                <a16:creationId xmlns:a16="http://schemas.microsoft.com/office/drawing/2014/main" id="{9285DB95-E7F4-BB8A-4C91-92AF2F3802CA}"/>
              </a:ext>
            </a:extLst>
          </p:cNvPr>
          <p:cNvCxnSpPr/>
          <p:nvPr userDrawn="1"/>
        </p:nvCxnSpPr>
        <p:spPr>
          <a:xfrm>
            <a:off x="1249665" y="4310743"/>
            <a:ext cx="2267976" cy="0"/>
          </a:xfrm>
          <a:prstGeom prst="line">
            <a:avLst/>
          </a:prstGeom>
          <a:ln w="76200">
            <a:solidFill>
              <a:srgbClr val="F6A71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895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D043C98-131E-4F4B-AEAF-C275DBA78A1D}"/>
              </a:ext>
            </a:extLst>
          </p:cNvPr>
          <p:cNvSpPr>
            <a:spLocks noGrp="1"/>
          </p:cNvSpPr>
          <p:nvPr>
            <p:ph type="pic" sz="quarter" idx="10"/>
          </p:nvPr>
        </p:nvSpPr>
        <p:spPr>
          <a:xfrm>
            <a:off x="2089557" y="1554344"/>
            <a:ext cx="1670050" cy="1670050"/>
          </a:xfrm>
        </p:spPr>
        <p:txBody>
          <a:bodyPr/>
          <a:lstStyle/>
          <a:p>
            <a:r>
              <a:rPr lang="en-US"/>
              <a:t>Click icon to add picture</a:t>
            </a:r>
          </a:p>
        </p:txBody>
      </p:sp>
      <p:sp>
        <p:nvSpPr>
          <p:cNvPr id="15" name="Picture Placeholder 13">
            <a:extLst>
              <a:ext uri="{FF2B5EF4-FFF2-40B4-BE49-F238E27FC236}">
                <a16:creationId xmlns:a16="http://schemas.microsoft.com/office/drawing/2014/main" id="{DC354278-CA9C-BC44-B4CD-BB8D319F017F}"/>
              </a:ext>
            </a:extLst>
          </p:cNvPr>
          <p:cNvSpPr>
            <a:spLocks noGrp="1"/>
          </p:cNvSpPr>
          <p:nvPr>
            <p:ph type="pic" sz="quarter" idx="11"/>
          </p:nvPr>
        </p:nvSpPr>
        <p:spPr>
          <a:xfrm>
            <a:off x="4206224" y="1554344"/>
            <a:ext cx="1670050" cy="1670050"/>
          </a:xfrm>
        </p:spPr>
        <p:txBody>
          <a:bodyPr/>
          <a:lstStyle/>
          <a:p>
            <a:r>
              <a:rPr lang="en-US"/>
              <a:t>Click icon to add picture</a:t>
            </a:r>
          </a:p>
        </p:txBody>
      </p:sp>
      <p:sp>
        <p:nvSpPr>
          <p:cNvPr id="16" name="Picture Placeholder 13">
            <a:extLst>
              <a:ext uri="{FF2B5EF4-FFF2-40B4-BE49-F238E27FC236}">
                <a16:creationId xmlns:a16="http://schemas.microsoft.com/office/drawing/2014/main" id="{A9299E9B-EFCE-7147-83B8-0E3E2805CBDA}"/>
              </a:ext>
            </a:extLst>
          </p:cNvPr>
          <p:cNvSpPr>
            <a:spLocks noGrp="1"/>
          </p:cNvSpPr>
          <p:nvPr>
            <p:ph type="pic" sz="quarter" idx="12"/>
          </p:nvPr>
        </p:nvSpPr>
        <p:spPr>
          <a:xfrm>
            <a:off x="6322891" y="1554344"/>
            <a:ext cx="1670050" cy="1670050"/>
          </a:xfrm>
        </p:spPr>
        <p:txBody>
          <a:bodyPr/>
          <a:lstStyle/>
          <a:p>
            <a:r>
              <a:rPr lang="en-US"/>
              <a:t>Click icon to add picture</a:t>
            </a:r>
          </a:p>
        </p:txBody>
      </p:sp>
      <p:sp>
        <p:nvSpPr>
          <p:cNvPr id="17" name="Picture Placeholder 13">
            <a:extLst>
              <a:ext uri="{FF2B5EF4-FFF2-40B4-BE49-F238E27FC236}">
                <a16:creationId xmlns:a16="http://schemas.microsoft.com/office/drawing/2014/main" id="{08B6C669-0EB2-1D41-AAC9-A8C3CE1128BE}"/>
              </a:ext>
            </a:extLst>
          </p:cNvPr>
          <p:cNvSpPr>
            <a:spLocks noGrp="1"/>
          </p:cNvSpPr>
          <p:nvPr>
            <p:ph type="pic" sz="quarter" idx="13"/>
          </p:nvPr>
        </p:nvSpPr>
        <p:spPr>
          <a:xfrm>
            <a:off x="8439558" y="1554344"/>
            <a:ext cx="1670050" cy="1670050"/>
          </a:xfrm>
        </p:spPr>
        <p:txBody>
          <a:bodyPr/>
          <a:lstStyle/>
          <a:p>
            <a:r>
              <a:rPr lang="en-US"/>
              <a:t>Click icon to add picture</a:t>
            </a:r>
          </a:p>
        </p:txBody>
      </p:sp>
      <p:sp>
        <p:nvSpPr>
          <p:cNvPr id="20" name="Text Placeholder 3">
            <a:extLst>
              <a:ext uri="{FF2B5EF4-FFF2-40B4-BE49-F238E27FC236}">
                <a16:creationId xmlns:a16="http://schemas.microsoft.com/office/drawing/2014/main" id="{AE8047EC-39BF-7348-917C-301AB2D51AA3}"/>
              </a:ext>
            </a:extLst>
          </p:cNvPr>
          <p:cNvSpPr>
            <a:spLocks noGrp="1"/>
          </p:cNvSpPr>
          <p:nvPr>
            <p:ph type="body" sz="half" idx="2" hasCustomPrompt="1"/>
          </p:nvPr>
        </p:nvSpPr>
        <p:spPr>
          <a:xfrm>
            <a:off x="1989779" y="3404662"/>
            <a:ext cx="1869605" cy="519998"/>
          </a:xfrm>
        </p:spPr>
        <p:txBody>
          <a:bodyPr>
            <a:normAutofit/>
          </a:bodyPr>
          <a:lstStyle>
            <a:lvl1pPr marL="0" indent="0" algn="ctr">
              <a:buNone/>
              <a:defRPr sz="2400" b="1" i="0">
                <a:solidFill>
                  <a:schemeClr val="bg2"/>
                </a:solidFill>
                <a:latin typeface="Montserra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
        <p:nvSpPr>
          <p:cNvPr id="21" name="Text Placeholder 3">
            <a:extLst>
              <a:ext uri="{FF2B5EF4-FFF2-40B4-BE49-F238E27FC236}">
                <a16:creationId xmlns:a16="http://schemas.microsoft.com/office/drawing/2014/main" id="{4739BF00-1506-8342-9F9A-9EB13C5E80CC}"/>
              </a:ext>
            </a:extLst>
          </p:cNvPr>
          <p:cNvSpPr>
            <a:spLocks noGrp="1"/>
          </p:cNvSpPr>
          <p:nvPr>
            <p:ph type="body" sz="half" idx="14" hasCustomPrompt="1"/>
          </p:nvPr>
        </p:nvSpPr>
        <p:spPr>
          <a:xfrm>
            <a:off x="4106446" y="3404662"/>
            <a:ext cx="1869605" cy="519998"/>
          </a:xfrm>
        </p:spPr>
        <p:txBody>
          <a:bodyPr>
            <a:normAutofit/>
          </a:bodyPr>
          <a:lstStyle>
            <a:lvl1pPr marL="0" indent="0" algn="ctr">
              <a:buNone/>
              <a:defRPr sz="2400" b="1" i="0">
                <a:solidFill>
                  <a:schemeClr val="bg2"/>
                </a:solidFill>
                <a:latin typeface="Montserra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
        <p:nvSpPr>
          <p:cNvPr id="22" name="Text Placeholder 3">
            <a:extLst>
              <a:ext uri="{FF2B5EF4-FFF2-40B4-BE49-F238E27FC236}">
                <a16:creationId xmlns:a16="http://schemas.microsoft.com/office/drawing/2014/main" id="{EB5BE348-C0B6-2242-A8AD-13960F200F3D}"/>
              </a:ext>
            </a:extLst>
          </p:cNvPr>
          <p:cNvSpPr>
            <a:spLocks noGrp="1"/>
          </p:cNvSpPr>
          <p:nvPr>
            <p:ph type="body" sz="half" idx="15" hasCustomPrompt="1"/>
          </p:nvPr>
        </p:nvSpPr>
        <p:spPr>
          <a:xfrm>
            <a:off x="6234743" y="3404661"/>
            <a:ext cx="1869605" cy="519998"/>
          </a:xfrm>
        </p:spPr>
        <p:txBody>
          <a:bodyPr>
            <a:normAutofit/>
          </a:bodyPr>
          <a:lstStyle>
            <a:lvl1pPr marL="0" indent="0" algn="ctr">
              <a:buNone/>
              <a:defRPr sz="2400" b="1" i="0">
                <a:solidFill>
                  <a:schemeClr val="bg2"/>
                </a:solidFill>
                <a:latin typeface="Montserra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
        <p:nvSpPr>
          <p:cNvPr id="23" name="Text Placeholder 3">
            <a:extLst>
              <a:ext uri="{FF2B5EF4-FFF2-40B4-BE49-F238E27FC236}">
                <a16:creationId xmlns:a16="http://schemas.microsoft.com/office/drawing/2014/main" id="{4AB942D1-28F8-D647-8098-D559744C6B6F}"/>
              </a:ext>
            </a:extLst>
          </p:cNvPr>
          <p:cNvSpPr>
            <a:spLocks noGrp="1"/>
          </p:cNvSpPr>
          <p:nvPr>
            <p:ph type="body" sz="half" idx="16" hasCustomPrompt="1"/>
          </p:nvPr>
        </p:nvSpPr>
        <p:spPr>
          <a:xfrm>
            <a:off x="8363040" y="3404660"/>
            <a:ext cx="1869605" cy="519998"/>
          </a:xfrm>
        </p:spPr>
        <p:txBody>
          <a:bodyPr>
            <a:normAutofit/>
          </a:bodyPr>
          <a:lstStyle>
            <a:lvl1pPr marL="0" indent="0" algn="ctr">
              <a:buNone/>
              <a:defRPr sz="2400" b="1" i="0">
                <a:solidFill>
                  <a:schemeClr val="bg2"/>
                </a:solidFill>
                <a:latin typeface="Montserra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
        <p:nvSpPr>
          <p:cNvPr id="24" name="Text Placeholder 3">
            <a:extLst>
              <a:ext uri="{FF2B5EF4-FFF2-40B4-BE49-F238E27FC236}">
                <a16:creationId xmlns:a16="http://schemas.microsoft.com/office/drawing/2014/main" id="{5FC8D621-85C5-424C-9661-2417FB3D0424}"/>
              </a:ext>
            </a:extLst>
          </p:cNvPr>
          <p:cNvSpPr>
            <a:spLocks noGrp="1"/>
          </p:cNvSpPr>
          <p:nvPr>
            <p:ph type="body" sz="half" idx="17" hasCustomPrompt="1"/>
          </p:nvPr>
        </p:nvSpPr>
        <p:spPr>
          <a:xfrm>
            <a:off x="1989779" y="4100181"/>
            <a:ext cx="1869605" cy="1213009"/>
          </a:xfrm>
        </p:spPr>
        <p:txBody>
          <a:bodyPr>
            <a:normAutofit/>
          </a:bodyPr>
          <a:lstStyle>
            <a:lvl1pPr marL="0" indent="0" algn="ctr">
              <a:buNone/>
              <a:defRPr sz="1800" b="0" i="0">
                <a:solidFill>
                  <a:schemeClr val="bg2"/>
                </a:solidFill>
                <a:latin typeface="Montserrat Medium"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
        <p:nvSpPr>
          <p:cNvPr id="28" name="Text Placeholder 3">
            <a:extLst>
              <a:ext uri="{FF2B5EF4-FFF2-40B4-BE49-F238E27FC236}">
                <a16:creationId xmlns:a16="http://schemas.microsoft.com/office/drawing/2014/main" id="{CCA2209F-21B0-6343-9239-7AD80D75B2C7}"/>
              </a:ext>
            </a:extLst>
          </p:cNvPr>
          <p:cNvSpPr>
            <a:spLocks noGrp="1"/>
          </p:cNvSpPr>
          <p:nvPr>
            <p:ph type="body" sz="half" idx="18" hasCustomPrompt="1"/>
          </p:nvPr>
        </p:nvSpPr>
        <p:spPr>
          <a:xfrm>
            <a:off x="4106446" y="4089438"/>
            <a:ext cx="1869605" cy="1213009"/>
          </a:xfrm>
        </p:spPr>
        <p:txBody>
          <a:bodyPr>
            <a:normAutofit/>
          </a:bodyPr>
          <a:lstStyle>
            <a:lvl1pPr marL="0" indent="0" algn="ctr">
              <a:buNone/>
              <a:defRPr sz="1800" b="0" i="0">
                <a:solidFill>
                  <a:schemeClr val="bg2"/>
                </a:solidFill>
                <a:latin typeface="Montserrat Medium"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
        <p:nvSpPr>
          <p:cNvPr id="29" name="Text Placeholder 3">
            <a:extLst>
              <a:ext uri="{FF2B5EF4-FFF2-40B4-BE49-F238E27FC236}">
                <a16:creationId xmlns:a16="http://schemas.microsoft.com/office/drawing/2014/main" id="{35B6E082-70EC-AF4F-ADBA-BC5C16722EF9}"/>
              </a:ext>
            </a:extLst>
          </p:cNvPr>
          <p:cNvSpPr>
            <a:spLocks noGrp="1"/>
          </p:cNvSpPr>
          <p:nvPr>
            <p:ph type="body" sz="half" idx="19" hasCustomPrompt="1"/>
          </p:nvPr>
        </p:nvSpPr>
        <p:spPr>
          <a:xfrm>
            <a:off x="6234402" y="4089437"/>
            <a:ext cx="1869605" cy="1213009"/>
          </a:xfrm>
        </p:spPr>
        <p:txBody>
          <a:bodyPr>
            <a:normAutofit/>
          </a:bodyPr>
          <a:lstStyle>
            <a:lvl1pPr marL="0" indent="0" algn="ctr">
              <a:buNone/>
              <a:defRPr sz="1800" b="0" i="0">
                <a:solidFill>
                  <a:schemeClr val="bg2"/>
                </a:solidFill>
                <a:latin typeface="Montserrat Medium"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
        <p:nvSpPr>
          <p:cNvPr id="30" name="Text Placeholder 3">
            <a:extLst>
              <a:ext uri="{FF2B5EF4-FFF2-40B4-BE49-F238E27FC236}">
                <a16:creationId xmlns:a16="http://schemas.microsoft.com/office/drawing/2014/main" id="{0CC4E4D9-6D65-2F41-9919-EF59943DACAF}"/>
              </a:ext>
            </a:extLst>
          </p:cNvPr>
          <p:cNvSpPr>
            <a:spLocks noGrp="1"/>
          </p:cNvSpPr>
          <p:nvPr>
            <p:ph type="body" sz="half" idx="20" hasCustomPrompt="1"/>
          </p:nvPr>
        </p:nvSpPr>
        <p:spPr>
          <a:xfrm>
            <a:off x="8362358" y="4089437"/>
            <a:ext cx="1869605" cy="1213009"/>
          </a:xfrm>
        </p:spPr>
        <p:txBody>
          <a:bodyPr>
            <a:normAutofit/>
          </a:bodyPr>
          <a:lstStyle>
            <a:lvl1pPr marL="0" indent="0" algn="ctr">
              <a:buNone/>
              <a:defRPr sz="1800" b="0" i="0">
                <a:solidFill>
                  <a:schemeClr val="bg2"/>
                </a:solidFill>
                <a:latin typeface="Montserrat Medium"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Text</a:t>
            </a:r>
          </a:p>
        </p:txBody>
      </p:sp>
    </p:spTree>
    <p:extLst>
      <p:ext uri="{BB962C8B-B14F-4D97-AF65-F5344CB8AC3E}">
        <p14:creationId xmlns:p14="http://schemas.microsoft.com/office/powerpoint/2010/main" val="3562554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Grand Title">
            <a:extLst>
              <a:ext uri="{FF2B5EF4-FFF2-40B4-BE49-F238E27FC236}">
                <a16:creationId xmlns:a16="http://schemas.microsoft.com/office/drawing/2014/main" id="{266C8CDE-D088-494F-A55E-BCA101815242}"/>
              </a:ext>
            </a:extLst>
          </p:cNvPr>
          <p:cNvSpPr txBox="1"/>
          <p:nvPr userDrawn="1"/>
        </p:nvSpPr>
        <p:spPr>
          <a:xfrm>
            <a:off x="858445" y="981473"/>
            <a:ext cx="5816523" cy="615553"/>
          </a:xfrm>
          <a:prstGeom prst="rect">
            <a:avLst/>
          </a:prstGeom>
          <a:noFill/>
        </p:spPr>
        <p:txBody>
          <a:bodyPr wrap="square" lIns="0" tIns="0" rIns="0" bIns="0" rtlCol="0" anchor="t" anchorCtr="0">
            <a:spAutoFit/>
          </a:bodyPr>
          <a:lstStyle/>
          <a:p>
            <a:endParaRPr lang="en-ID" sz="4000" b="1">
              <a:solidFill>
                <a:srgbClr val="1F3156"/>
              </a:solidFill>
              <a:latin typeface="Montserrat" pitchFamily="2" charset="77"/>
            </a:endParaRPr>
          </a:p>
        </p:txBody>
      </p:sp>
      <p:sp>
        <p:nvSpPr>
          <p:cNvPr id="3" name="Grand Title">
            <a:extLst>
              <a:ext uri="{FF2B5EF4-FFF2-40B4-BE49-F238E27FC236}">
                <a16:creationId xmlns:a16="http://schemas.microsoft.com/office/drawing/2014/main" id="{F1C8FAC0-D2F1-4246-9D0C-5E975A86A3B7}"/>
              </a:ext>
            </a:extLst>
          </p:cNvPr>
          <p:cNvSpPr txBox="1"/>
          <p:nvPr userDrawn="1"/>
        </p:nvSpPr>
        <p:spPr>
          <a:xfrm>
            <a:off x="1319764" y="1863486"/>
            <a:ext cx="9307047" cy="307777"/>
          </a:xfrm>
          <a:prstGeom prst="rect">
            <a:avLst/>
          </a:prstGeom>
          <a:noFill/>
        </p:spPr>
        <p:txBody>
          <a:bodyPr wrap="square" lIns="0" tIns="0" rIns="0" bIns="0" rtlCol="0" anchor="t" anchorCtr="0">
            <a:spAutoFit/>
          </a:bodyPr>
          <a:lstStyle/>
          <a:p>
            <a:pPr marL="342900" indent="-342900">
              <a:buFont typeface="Arial" panose="020B0604020202020204" pitchFamily="34" charset="0"/>
              <a:buChar char="•"/>
            </a:pPr>
            <a:endParaRPr lang="en-ID" sz="2000">
              <a:solidFill>
                <a:srgbClr val="1F3156"/>
              </a:solidFill>
              <a:latin typeface="Montserrat" pitchFamily="2" charset="77"/>
            </a:endParaRPr>
          </a:p>
        </p:txBody>
      </p:sp>
      <p:sp>
        <p:nvSpPr>
          <p:cNvPr id="10" name="Title Placeholder 1">
            <a:extLst>
              <a:ext uri="{FF2B5EF4-FFF2-40B4-BE49-F238E27FC236}">
                <a16:creationId xmlns:a16="http://schemas.microsoft.com/office/drawing/2014/main" id="{CF5FCD1C-941E-4DBB-BC19-D22F6228025A}"/>
              </a:ext>
            </a:extLst>
          </p:cNvPr>
          <p:cNvSpPr>
            <a:spLocks noGrp="1"/>
          </p:cNvSpPr>
          <p:nvPr>
            <p:ph type="title" hasCustomPrompt="1"/>
          </p:nvPr>
        </p:nvSpPr>
        <p:spPr>
          <a:xfrm>
            <a:off x="838200" y="365125"/>
            <a:ext cx="10515600" cy="1325563"/>
          </a:xfrm>
          <a:prstGeom prst="rect">
            <a:avLst/>
          </a:prstGeom>
        </p:spPr>
        <p:txBody>
          <a:bodyPr vert="horz" lIns="91440" tIns="45720" rIns="91440" bIns="45720" rtlCol="0" anchor="t" anchorCtr="0">
            <a:normAutofit/>
          </a:bodyPr>
          <a:lstStyle>
            <a:lvl1pPr>
              <a:defRPr/>
            </a:lvl1pPr>
          </a:lstStyle>
          <a:p>
            <a:r>
              <a:rPr lang="en-GB"/>
              <a:t>Click to edit Master title style </a:t>
            </a:r>
            <a:endParaRPr lang="en-US"/>
          </a:p>
        </p:txBody>
      </p:sp>
      <p:sp>
        <p:nvSpPr>
          <p:cNvPr id="13" name="Text Placeholder 12">
            <a:extLst>
              <a:ext uri="{FF2B5EF4-FFF2-40B4-BE49-F238E27FC236}">
                <a16:creationId xmlns:a16="http://schemas.microsoft.com/office/drawing/2014/main" id="{B91DD46F-05D3-4AD4-BB5A-517757660FD4}"/>
              </a:ext>
            </a:extLst>
          </p:cNvPr>
          <p:cNvSpPr>
            <a:spLocks noGrp="1"/>
          </p:cNvSpPr>
          <p:nvPr>
            <p:ph type="body" sz="quarter" idx="10"/>
          </p:nvPr>
        </p:nvSpPr>
        <p:spPr>
          <a:xfrm>
            <a:off x="838200" y="1863724"/>
            <a:ext cx="10515600" cy="4352400"/>
          </a:xfrm>
        </p:spPr>
        <p:txBody>
          <a:bodyPr/>
          <a:lstStyle>
            <a:lvl1pPr>
              <a:defRPr b="0">
                <a:solidFill>
                  <a:srgbClr val="1F3156"/>
                </a:solidFill>
                <a:latin typeface="Montserrat" panose="00000500000000000000" pitchFamily="2" charset="0"/>
              </a:defRPr>
            </a:lvl1pPr>
            <a:lvl2pPr>
              <a:defRPr b="0">
                <a:solidFill>
                  <a:srgbClr val="1F3156"/>
                </a:solidFill>
                <a:latin typeface="Montserrat" panose="00000500000000000000" pitchFamily="2" charset="0"/>
              </a:defRPr>
            </a:lvl2pPr>
            <a:lvl3pPr>
              <a:defRPr b="0">
                <a:solidFill>
                  <a:srgbClr val="1F3156"/>
                </a:solidFill>
                <a:latin typeface="Montserrat" panose="00000500000000000000" pitchFamily="2" charset="0"/>
              </a:defRPr>
            </a:lvl3pPr>
            <a:lvl4pPr>
              <a:defRPr sz="2000" b="0">
                <a:solidFill>
                  <a:srgbClr val="1F3156"/>
                </a:solidFill>
                <a:latin typeface="Montserrat" panose="00000500000000000000" pitchFamily="2" charset="0"/>
              </a:defRPr>
            </a:lvl4pPr>
            <a:lvl5pPr>
              <a:defRPr sz="2000" b="0">
                <a:solidFill>
                  <a:srgbClr val="1F3156"/>
                </a:solidFill>
                <a:latin typeface="Montserrat"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451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BC48-97C9-C4D7-DD83-D0E34790640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480B87A-EB55-E027-8921-59DFBFD2584C}"/>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FC39DE-F230-69FA-B3F3-E8F70EE34E9C}"/>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3735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1677-C298-A842-08AD-A25D3CF57561}"/>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252998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av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01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Monochrome blank">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FD3BF20-4F83-4E79-B230-3696FD993B2E}"/>
              </a:ext>
            </a:extLst>
          </p:cNvPr>
          <p:cNvSpPr/>
          <p:nvPr userDrawn="1"/>
        </p:nvSpPr>
        <p:spPr>
          <a:xfrm>
            <a:off x="0" y="0"/>
            <a:ext cx="6096000" cy="6858000"/>
          </a:xfrm>
          <a:prstGeom prst="rect">
            <a:avLst/>
          </a:prstGeom>
          <a:solidFill>
            <a:srgbClr val="1F3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4898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B5E0-70C6-28F6-984B-6F269A75E23B}"/>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06D577-638A-4EBD-1B66-3E4CD98BB22F}"/>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A07341-6DED-C6B7-7D08-D754E029CB82}"/>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411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FF48-32FB-62F4-6028-DF4060588F98}"/>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4463ED-172D-1870-BE1A-F5B574961385}"/>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73D1C033-83B5-3EE2-AFE4-EEBE26078C1F}"/>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482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F315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420DC-551E-7BA8-A0C9-680BA1DE7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3BEFAF25-1A83-B851-731A-FD5DEB978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8EB4F60E-33C7-EE0B-41D0-BDAB173FD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Montserrat" panose="00000500000000000000" pitchFamily="2" charset="0"/>
              </a:defRPr>
            </a:lvl1pPr>
          </a:lstStyle>
          <a:p>
            <a:fld id="{8680BDDF-E0A5-49B7-9D05-318A2FEC40E3}" type="datetimeFigureOut">
              <a:rPr lang="en-GB" smtClean="0"/>
              <a:pPr/>
              <a:t>22/11/2024</a:t>
            </a:fld>
            <a:endParaRPr lang="en-GB"/>
          </a:p>
        </p:txBody>
      </p:sp>
      <p:sp>
        <p:nvSpPr>
          <p:cNvPr id="5" name="Footer Placeholder 4">
            <a:extLst>
              <a:ext uri="{FF2B5EF4-FFF2-40B4-BE49-F238E27FC236}">
                <a16:creationId xmlns:a16="http://schemas.microsoft.com/office/drawing/2014/main" id="{8AF0CA2B-5605-28E7-84C3-D75DC0F33E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Montserrat" panose="00000500000000000000" pitchFamily="2" charset="0"/>
              </a:defRPr>
            </a:lvl1pPr>
          </a:lstStyle>
          <a:p>
            <a:endParaRPr lang="en-GB"/>
          </a:p>
        </p:txBody>
      </p:sp>
      <p:sp>
        <p:nvSpPr>
          <p:cNvPr id="6" name="Slide Number Placeholder 5">
            <a:extLst>
              <a:ext uri="{FF2B5EF4-FFF2-40B4-BE49-F238E27FC236}">
                <a16:creationId xmlns:a16="http://schemas.microsoft.com/office/drawing/2014/main" id="{4C773E48-AF33-5363-CD84-65BE9FBBF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Montserrat" panose="00000500000000000000" pitchFamily="2" charset="0"/>
              </a:defRPr>
            </a:lvl1pPr>
          </a:lstStyle>
          <a:p>
            <a:fld id="{AF908DCC-ECC1-4F2B-B0D3-BD3C6B55FDA0}" type="slidenum">
              <a:rPr lang="en-GB" smtClean="0"/>
              <a:pPr/>
              <a:t>‹#›</a:t>
            </a:fld>
            <a:endParaRPr lang="en-GB"/>
          </a:p>
        </p:txBody>
      </p:sp>
    </p:spTree>
    <p:extLst>
      <p:ext uri="{BB962C8B-B14F-4D97-AF65-F5344CB8AC3E}">
        <p14:creationId xmlns:p14="http://schemas.microsoft.com/office/powerpoint/2010/main" val="30373714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10" r:id="rId3"/>
    <p:sldLayoutId id="2147483701" r:id="rId4"/>
    <p:sldLayoutId id="2147483703" r:id="rId5"/>
    <p:sldLayoutId id="2147483704" r:id="rId6"/>
    <p:sldLayoutId id="2147483739" r:id="rId7"/>
    <p:sldLayoutId id="2147483705" r:id="rId8"/>
    <p:sldLayoutId id="2147483706" r:id="rId9"/>
    <p:sldLayoutId id="2147483707" r:id="rId10"/>
    <p:sldLayoutId id="2147483708" r:id="rId11"/>
    <p:sldLayoutId id="2147483709" r:id="rId12"/>
    <p:sldLayoutId id="2147483677" r:id="rId13"/>
    <p:sldLayoutId id="2147483676" r:id="rId14"/>
    <p:sldLayoutId id="2147483740" r:id="rId15"/>
  </p:sldLayoutIdLst>
  <p:txStyles>
    <p:titleStyle>
      <a:lvl1pPr algn="l" defTabSz="914400" rtl="0" eaLnBrk="1" latinLnBrk="0" hangingPunct="1">
        <a:lnSpc>
          <a:spcPct val="90000"/>
        </a:lnSpc>
        <a:spcBef>
          <a:spcPct val="0"/>
        </a:spcBef>
        <a:buNone/>
        <a:defRPr sz="4400" b="1" kern="1200">
          <a:solidFill>
            <a:schemeClr val="bg1"/>
          </a:solidFill>
          <a:latin typeface="Montserrat"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ontserrat"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ontserrat"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ontserrat"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D92C6"/>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FB0241E-C746-1C29-3AB6-3D87D3D9DA99}"/>
              </a:ext>
            </a:extLst>
          </p:cNvPr>
          <p:cNvSpPr txBox="1">
            <a:spLocks/>
          </p:cNvSpPr>
          <p:nvPr userDrawn="1"/>
        </p:nvSpPr>
        <p:spPr>
          <a:xfrm>
            <a:off x="1121217" y="2103437"/>
            <a:ext cx="8810310" cy="1325563"/>
          </a:xfrm>
          <a:prstGeom prst="rect">
            <a:avLst/>
          </a:prstGeom>
        </p:spPr>
        <p:txBody>
          <a:bodyPr/>
          <a:lstStyle>
            <a:lvl1pPr algn="l" defTabSz="914400" rtl="0" eaLnBrk="1" latinLnBrk="0" hangingPunct="1">
              <a:lnSpc>
                <a:spcPct val="90000"/>
              </a:lnSpc>
              <a:spcBef>
                <a:spcPct val="0"/>
              </a:spcBef>
              <a:buNone/>
              <a:defRPr sz="4800" b="1" i="0" kern="1200">
                <a:solidFill>
                  <a:srgbClr val="1F3156"/>
                </a:solidFill>
                <a:latin typeface="Montserrat" pitchFamily="2"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6600" b="1" i="0" u="none" strike="noStrike" kern="1200" cap="none" spc="0" normalizeH="0" baseline="0" noProof="0" dirty="0">
                <a:ln>
                  <a:noFill/>
                </a:ln>
                <a:solidFill>
                  <a:srgbClr val="FFFFFF"/>
                </a:solidFill>
                <a:effectLst/>
                <a:uLnTx/>
                <a:uFillTx/>
                <a:latin typeface="Montserrat" pitchFamily="2" charset="77"/>
                <a:ea typeface="+mj-ea"/>
                <a:cs typeface="+mj-cs"/>
              </a:rPr>
              <a:t>Section break</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6600" b="1" i="0" u="none" strike="noStrike" kern="1200" cap="none" spc="0" normalizeH="0" baseline="0" noProof="0" dirty="0">
                <a:ln>
                  <a:noFill/>
                </a:ln>
                <a:solidFill>
                  <a:srgbClr val="F6A713"/>
                </a:solidFill>
                <a:effectLst/>
                <a:uLnTx/>
                <a:uFillTx/>
                <a:latin typeface="Montserrat" pitchFamily="2" charset="77"/>
                <a:ea typeface="+mj-ea"/>
                <a:cs typeface="+mj-cs"/>
              </a:rPr>
              <a:t>For emphasis</a:t>
            </a:r>
          </a:p>
        </p:txBody>
      </p:sp>
      <p:pic>
        <p:nvPicPr>
          <p:cNvPr id="8" name="Picture 7" descr="A yellow and black corner&#10;&#10;Description automatically generated">
            <a:extLst>
              <a:ext uri="{FF2B5EF4-FFF2-40B4-BE49-F238E27FC236}">
                <a16:creationId xmlns:a16="http://schemas.microsoft.com/office/drawing/2014/main" id="{C77FA79C-7B0E-E8BC-AAEB-38B8DE2EE9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11526011" y="6192011"/>
            <a:ext cx="633985" cy="697993"/>
          </a:xfrm>
          <a:prstGeom prst="rect">
            <a:avLst/>
          </a:prstGeom>
        </p:spPr>
      </p:pic>
      <p:grpSp>
        <p:nvGrpSpPr>
          <p:cNvPr id="9" name="Group 8">
            <a:extLst>
              <a:ext uri="{FF2B5EF4-FFF2-40B4-BE49-F238E27FC236}">
                <a16:creationId xmlns:a16="http://schemas.microsoft.com/office/drawing/2014/main" id="{5B9C57B6-04D9-A75F-64B4-DE162C6DCF11}"/>
              </a:ext>
            </a:extLst>
          </p:cNvPr>
          <p:cNvGrpSpPr/>
          <p:nvPr userDrawn="1"/>
        </p:nvGrpSpPr>
        <p:grpSpPr>
          <a:xfrm>
            <a:off x="0" y="5553825"/>
            <a:ext cx="12159343" cy="1308550"/>
            <a:chOff x="0" y="5535866"/>
            <a:chExt cx="12424907" cy="1337127"/>
          </a:xfrm>
          <a:solidFill>
            <a:srgbClr val="3D92C6"/>
          </a:solidFill>
          <a:effectLst>
            <a:outerShdw blurRad="393700" dist="38100" dir="12300000" sx="101000" sy="101000" algn="tl" rotWithShape="0">
              <a:prstClr val="black">
                <a:alpha val="40000"/>
              </a:prstClr>
            </a:outerShdw>
          </a:effectLst>
        </p:grpSpPr>
        <p:sp>
          <p:nvSpPr>
            <p:cNvPr id="10" name="Isosceles Triangle 9">
              <a:extLst>
                <a:ext uri="{FF2B5EF4-FFF2-40B4-BE49-F238E27FC236}">
                  <a16:creationId xmlns:a16="http://schemas.microsoft.com/office/drawing/2014/main" id="{FC7FFF79-7493-4E0F-20DD-BDC52B06EB6C}"/>
                </a:ext>
              </a:extLst>
            </p:cNvPr>
            <p:cNvSpPr/>
            <p:nvPr/>
          </p:nvSpPr>
          <p:spPr>
            <a:xfrm>
              <a:off x="0" y="6182617"/>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CF05C03-FB5D-DC38-22F0-C5E5DDE36FAA}"/>
                </a:ext>
              </a:extLst>
            </p:cNvPr>
            <p:cNvSpPr/>
            <p:nvPr/>
          </p:nvSpPr>
          <p:spPr>
            <a:xfrm>
              <a:off x="1348892" y="5562429"/>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3CBC8DFA-6BD5-AFB9-299E-88701C11566E}"/>
                </a:ext>
              </a:extLst>
            </p:cNvPr>
            <p:cNvGrpSpPr/>
            <p:nvPr/>
          </p:nvGrpSpPr>
          <p:grpSpPr>
            <a:xfrm>
              <a:off x="669474" y="6181471"/>
              <a:ext cx="674225" cy="676529"/>
              <a:chOff x="3509671" y="1389289"/>
              <a:chExt cx="1785400" cy="1791501"/>
            </a:xfrm>
            <a:grpFill/>
            <a:effectLst/>
          </p:grpSpPr>
          <p:sp>
            <p:nvSpPr>
              <p:cNvPr id="35" name="Isosceles Triangle 34">
                <a:extLst>
                  <a:ext uri="{FF2B5EF4-FFF2-40B4-BE49-F238E27FC236}">
                    <a16:creationId xmlns:a16="http://schemas.microsoft.com/office/drawing/2014/main" id="{4E589901-2777-01C7-C828-3592B50B4AE9}"/>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Isosceles Triangle 35">
                <a:extLst>
                  <a:ext uri="{FF2B5EF4-FFF2-40B4-BE49-F238E27FC236}">
                    <a16:creationId xmlns:a16="http://schemas.microsoft.com/office/drawing/2014/main" id="{05091550-9D4C-5CBD-4D3D-E718ED334098}"/>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Partial Circle 12">
              <a:extLst>
                <a:ext uri="{FF2B5EF4-FFF2-40B4-BE49-F238E27FC236}">
                  <a16:creationId xmlns:a16="http://schemas.microsoft.com/office/drawing/2014/main" id="{88676F92-614F-D816-0755-DB74374C6CE1}"/>
                </a:ext>
              </a:extLst>
            </p:cNvPr>
            <p:cNvSpPr/>
            <p:nvPr/>
          </p:nvSpPr>
          <p:spPr>
            <a:xfrm>
              <a:off x="4724561" y="6196464"/>
              <a:ext cx="669474" cy="669033"/>
            </a:xfrm>
            <a:prstGeom prst="pie">
              <a:avLst>
                <a:gd name="adj1" fmla="val 0"/>
                <a:gd name="adj2" fmla="val 10815346"/>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8ECD47A-B315-3166-AB08-8136B18B3812}"/>
                </a:ext>
              </a:extLst>
            </p:cNvPr>
            <p:cNvSpPr/>
            <p:nvPr/>
          </p:nvSpPr>
          <p:spPr>
            <a:xfrm rot="5400000">
              <a:off x="2187895" y="6352367"/>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4BCDADC0-050A-7F20-D315-10CE4B6D77F1}"/>
                </a:ext>
              </a:extLst>
            </p:cNvPr>
            <p:cNvSpPr/>
            <p:nvPr/>
          </p:nvSpPr>
          <p:spPr>
            <a:xfrm>
              <a:off x="269216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Isosceles Triangle 15">
              <a:extLst>
                <a:ext uri="{FF2B5EF4-FFF2-40B4-BE49-F238E27FC236}">
                  <a16:creationId xmlns:a16="http://schemas.microsoft.com/office/drawing/2014/main" id="{A9A4C1A4-CFCB-FAE8-79DE-50278BFD8DDB}"/>
                </a:ext>
              </a:extLst>
            </p:cNvPr>
            <p:cNvSpPr/>
            <p:nvPr/>
          </p:nvSpPr>
          <p:spPr>
            <a:xfrm>
              <a:off x="3367544" y="6181250"/>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65FA870C-118F-68D0-C39C-90B47375A934}"/>
                </a:ext>
              </a:extLst>
            </p:cNvPr>
            <p:cNvGrpSpPr/>
            <p:nvPr/>
          </p:nvGrpSpPr>
          <p:grpSpPr>
            <a:xfrm>
              <a:off x="4044366" y="6173754"/>
              <a:ext cx="674225" cy="676529"/>
              <a:chOff x="3509671" y="1389289"/>
              <a:chExt cx="1785400" cy="1791501"/>
            </a:xfrm>
            <a:grpFill/>
            <a:effectLst/>
          </p:grpSpPr>
          <p:sp>
            <p:nvSpPr>
              <p:cNvPr id="33" name="Isosceles Triangle 32">
                <a:extLst>
                  <a:ext uri="{FF2B5EF4-FFF2-40B4-BE49-F238E27FC236}">
                    <a16:creationId xmlns:a16="http://schemas.microsoft.com/office/drawing/2014/main" id="{F1D55984-619A-11F5-09F1-3D5100598253}"/>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Isosceles Triangle 33">
                <a:extLst>
                  <a:ext uri="{FF2B5EF4-FFF2-40B4-BE49-F238E27FC236}">
                    <a16:creationId xmlns:a16="http://schemas.microsoft.com/office/drawing/2014/main" id="{3CBA0A83-6588-4724-ED82-961C2B34730B}"/>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Rectangle 17">
              <a:extLst>
                <a:ext uri="{FF2B5EF4-FFF2-40B4-BE49-F238E27FC236}">
                  <a16:creationId xmlns:a16="http://schemas.microsoft.com/office/drawing/2014/main" id="{590BBD8C-12B4-0C1B-7B78-B8DF1D797320}"/>
                </a:ext>
              </a:extLst>
            </p:cNvPr>
            <p:cNvSpPr/>
            <p:nvPr/>
          </p:nvSpPr>
          <p:spPr>
            <a:xfrm rot="10800000">
              <a:off x="5394476" y="6192272"/>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3F3E4E0-DCB3-136D-E7FB-FD7E4DC8DACF}"/>
                </a:ext>
              </a:extLst>
            </p:cNvPr>
            <p:cNvSpPr/>
            <p:nvPr/>
          </p:nvSpPr>
          <p:spPr>
            <a:xfrm rot="16200000">
              <a:off x="5724527" y="5536086"/>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2E3C239F-E5F9-A2F0-6ED8-08D45636737E}"/>
                </a:ext>
              </a:extLst>
            </p:cNvPr>
            <p:cNvSpPr/>
            <p:nvPr/>
          </p:nvSpPr>
          <p:spPr>
            <a:xfrm>
              <a:off x="6390168"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57BB6B71-B10D-A808-62B9-D394703D3643}"/>
                </a:ext>
              </a:extLst>
            </p:cNvPr>
            <p:cNvGrpSpPr/>
            <p:nvPr/>
          </p:nvGrpSpPr>
          <p:grpSpPr>
            <a:xfrm>
              <a:off x="7046372" y="6188968"/>
              <a:ext cx="674225" cy="676529"/>
              <a:chOff x="3509671" y="1389289"/>
              <a:chExt cx="1785400" cy="1791501"/>
            </a:xfrm>
            <a:grpFill/>
            <a:effectLst/>
          </p:grpSpPr>
          <p:sp>
            <p:nvSpPr>
              <p:cNvPr id="31" name="Isosceles Triangle 30">
                <a:extLst>
                  <a:ext uri="{FF2B5EF4-FFF2-40B4-BE49-F238E27FC236}">
                    <a16:creationId xmlns:a16="http://schemas.microsoft.com/office/drawing/2014/main" id="{AC8BE5B9-C4EE-05A7-EB6A-61B5E0CE8D19}"/>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Isosceles Triangle 31">
                <a:extLst>
                  <a:ext uri="{FF2B5EF4-FFF2-40B4-BE49-F238E27FC236}">
                    <a16:creationId xmlns:a16="http://schemas.microsoft.com/office/drawing/2014/main" id="{33139348-9A1D-7714-F1C1-E40E7DE6C8CE}"/>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 name="Partial Circle 21">
              <a:extLst>
                <a:ext uri="{FF2B5EF4-FFF2-40B4-BE49-F238E27FC236}">
                  <a16:creationId xmlns:a16="http://schemas.microsoft.com/office/drawing/2014/main" id="{35287ED6-6A0B-3DD3-BAE5-C8993DF10156}"/>
                </a:ext>
              </a:extLst>
            </p:cNvPr>
            <p:cNvSpPr/>
            <p:nvPr/>
          </p:nvSpPr>
          <p:spPr>
            <a:xfrm>
              <a:off x="7724622" y="6188968"/>
              <a:ext cx="669474" cy="669033"/>
            </a:xfrm>
            <a:prstGeom prst="pie">
              <a:avLst>
                <a:gd name="adj1" fmla="val 0"/>
                <a:gd name="adj2" fmla="val 10815346"/>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Isosceles Triangle 22">
              <a:extLst>
                <a:ext uri="{FF2B5EF4-FFF2-40B4-BE49-F238E27FC236}">
                  <a16:creationId xmlns:a16="http://schemas.microsoft.com/office/drawing/2014/main" id="{507A3075-50FC-1B1D-DBF1-126ABC11A080}"/>
                </a:ext>
              </a:extLst>
            </p:cNvPr>
            <p:cNvSpPr/>
            <p:nvPr/>
          </p:nvSpPr>
          <p:spPr>
            <a:xfrm>
              <a:off x="8394096" y="6196464"/>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6717FDCE-87DF-EFD6-FBE8-FE457F08ADC5}"/>
                </a:ext>
              </a:extLst>
            </p:cNvPr>
            <p:cNvSpPr/>
            <p:nvPr/>
          </p:nvSpPr>
          <p:spPr>
            <a:xfrm>
              <a:off x="974497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8DDAD75-59F4-991C-8977-F27168D97A37}"/>
                </a:ext>
              </a:extLst>
            </p:cNvPr>
            <p:cNvSpPr/>
            <p:nvPr/>
          </p:nvSpPr>
          <p:spPr>
            <a:xfrm rot="5400000">
              <a:off x="9247055" y="5747627"/>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668870E5-4482-E500-C665-A57654F0BE1E}"/>
                </a:ext>
              </a:extLst>
            </p:cNvPr>
            <p:cNvGrpSpPr/>
            <p:nvPr/>
          </p:nvGrpSpPr>
          <p:grpSpPr>
            <a:xfrm>
              <a:off x="10416419" y="6196464"/>
              <a:ext cx="674225" cy="676529"/>
              <a:chOff x="3509671" y="1389289"/>
              <a:chExt cx="1785400" cy="1791501"/>
            </a:xfrm>
            <a:grpFill/>
            <a:effectLst/>
          </p:grpSpPr>
          <p:sp>
            <p:nvSpPr>
              <p:cNvPr id="29" name="Isosceles Triangle 28">
                <a:extLst>
                  <a:ext uri="{FF2B5EF4-FFF2-40B4-BE49-F238E27FC236}">
                    <a16:creationId xmlns:a16="http://schemas.microsoft.com/office/drawing/2014/main" id="{49A2C4B2-6945-2151-BA1E-65B808D85863}"/>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Isosceles Triangle 29">
                <a:extLst>
                  <a:ext uri="{FF2B5EF4-FFF2-40B4-BE49-F238E27FC236}">
                    <a16:creationId xmlns:a16="http://schemas.microsoft.com/office/drawing/2014/main" id="{B029FED0-8474-6AD8-4391-885D63832FB3}"/>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7" name="Isosceles Triangle 26">
              <a:extLst>
                <a:ext uri="{FF2B5EF4-FFF2-40B4-BE49-F238E27FC236}">
                  <a16:creationId xmlns:a16="http://schemas.microsoft.com/office/drawing/2014/main" id="{35946128-5714-937F-32FD-138ED88325DE}"/>
                </a:ext>
              </a:extLst>
            </p:cNvPr>
            <p:cNvSpPr/>
            <p:nvPr/>
          </p:nvSpPr>
          <p:spPr>
            <a:xfrm rot="16200000">
              <a:off x="11086621" y="6189189"/>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EC1E68C4-20A7-6029-C601-A8334AFF9D3F}"/>
                </a:ext>
              </a:extLst>
            </p:cNvPr>
            <p:cNvSpPr/>
            <p:nvPr/>
          </p:nvSpPr>
          <p:spPr>
            <a:xfrm>
              <a:off x="11755874" y="6203960"/>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7" name="Picture 36" descr="A yellow and black corner&#10;&#10;Description automatically generated">
            <a:extLst>
              <a:ext uri="{FF2B5EF4-FFF2-40B4-BE49-F238E27FC236}">
                <a16:creationId xmlns:a16="http://schemas.microsoft.com/office/drawing/2014/main" id="{671199BC-AA79-896E-3665-B9E81F1FE21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rot="5400000">
            <a:off x="81328" y="-81329"/>
            <a:ext cx="1611086" cy="1773743"/>
          </a:xfrm>
          <a:prstGeom prst="rect">
            <a:avLst/>
          </a:prstGeom>
        </p:spPr>
      </p:pic>
    </p:spTree>
    <p:extLst>
      <p:ext uri="{BB962C8B-B14F-4D97-AF65-F5344CB8AC3E}">
        <p14:creationId xmlns:p14="http://schemas.microsoft.com/office/powerpoint/2010/main" val="7566517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97B96-FF7E-444C-9F1B-02CE41A26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1883ABC-BB43-9D48-B366-2FA3AAAB6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p:txBody>
      </p:sp>
      <p:sp>
        <p:nvSpPr>
          <p:cNvPr id="4" name="Date Placeholder 3">
            <a:extLst>
              <a:ext uri="{FF2B5EF4-FFF2-40B4-BE49-F238E27FC236}">
                <a16:creationId xmlns:a16="http://schemas.microsoft.com/office/drawing/2014/main" id="{BA6D762A-664A-ED4A-BE2A-CFF1D823B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0B9C8A58-77C2-2F49-A0FD-A0C44A94B48E}" type="datetimeFigureOut">
              <a:rPr lang="en-US" smtClean="0"/>
              <a:pPr/>
              <a:t>11/22/2024</a:t>
            </a:fld>
            <a:endParaRPr lang="en-US"/>
          </a:p>
        </p:txBody>
      </p:sp>
      <p:sp>
        <p:nvSpPr>
          <p:cNvPr id="5" name="Footer Placeholder 4">
            <a:extLst>
              <a:ext uri="{FF2B5EF4-FFF2-40B4-BE49-F238E27FC236}">
                <a16:creationId xmlns:a16="http://schemas.microsoft.com/office/drawing/2014/main" id="{C86AB629-773A-FE49-8409-94A52D1E2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A8586E5-087A-5B49-AA31-C70CF2555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A90593C5-D666-CD4E-8CA3-8167B22A1370}" type="slidenum">
              <a:rPr lang="en-US" smtClean="0"/>
              <a:pPr/>
              <a:t>‹#›</a:t>
            </a:fld>
            <a:endParaRPr lang="en-US"/>
          </a:p>
        </p:txBody>
      </p:sp>
    </p:spTree>
    <p:extLst>
      <p:ext uri="{BB962C8B-B14F-4D97-AF65-F5344CB8AC3E}">
        <p14:creationId xmlns:p14="http://schemas.microsoft.com/office/powerpoint/2010/main" val="3065782515"/>
      </p:ext>
    </p:extLst>
  </p:cSld>
  <p:clrMap bg1="lt1" tx1="dk1" bg2="lt2" tx2="dk2" accent1="accent1" accent2="accent2" accent3="accent3" accent4="accent4" accent5="accent5" accent6="accent6" hlink="hlink" folHlink="folHlink"/>
  <p:sldLayoutIdLst>
    <p:sldLayoutId id="2147483725" r:id="rId1"/>
    <p:sldLayoutId id="2147483727" r:id="rId2"/>
    <p:sldLayoutId id="2147483723" r:id="rId3"/>
    <p:sldLayoutId id="2147483724" r:id="rId4"/>
    <p:sldLayoutId id="2147483737" r:id="rId5"/>
    <p:sldLayoutId id="2147483726" r:id="rId6"/>
    <p:sldLayoutId id="2147483728" r:id="rId7"/>
    <p:sldLayoutId id="2147483736" r:id="rId8"/>
    <p:sldLayoutId id="2147483729" r:id="rId9"/>
    <p:sldLayoutId id="2147483731" r:id="rId10"/>
    <p:sldLayoutId id="2147483732" r:id="rId11"/>
    <p:sldLayoutId id="2147483733" r:id="rId12"/>
    <p:sldLayoutId id="2147483734" r:id="rId13"/>
    <p:sldLayoutId id="2147483735" r:id="rId14"/>
    <p:sldLayoutId id="2147483661" r:id="rId15"/>
    <p:sldLayoutId id="2147483662" r:id="rId16"/>
  </p:sldLayoutIdLst>
  <p:txStyles>
    <p:titleStyle>
      <a:lvl1pPr algn="l" defTabSz="914400" rtl="0" eaLnBrk="1" latinLnBrk="0" hangingPunct="1">
        <a:lnSpc>
          <a:spcPct val="90000"/>
        </a:lnSpc>
        <a:spcBef>
          <a:spcPct val="0"/>
        </a:spcBef>
        <a:buNone/>
        <a:defRPr sz="4800" b="1" i="0" kern="1200">
          <a:solidFill>
            <a:schemeClr val="tx1"/>
          </a:solidFill>
          <a:latin typeface="Montserrat"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3156"/>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5CE1041-7543-AAE7-710B-89F5FAD1DAB6}"/>
              </a:ext>
            </a:extLst>
          </p:cNvPr>
          <p:cNvGrpSpPr/>
          <p:nvPr/>
        </p:nvGrpSpPr>
        <p:grpSpPr>
          <a:xfrm>
            <a:off x="7825291" y="1936185"/>
            <a:ext cx="989263" cy="985894"/>
            <a:chOff x="7825291" y="1936185"/>
            <a:chExt cx="989263" cy="985894"/>
          </a:xfrm>
          <a:effectLst>
            <a:outerShdw blurRad="393700" dist="38100" dir="12300000" sx="101000" sy="101000" algn="tl" rotWithShape="0">
              <a:prstClr val="black">
                <a:alpha val="40000"/>
              </a:prstClr>
            </a:outerShdw>
          </a:effectLst>
        </p:grpSpPr>
        <p:sp>
          <p:nvSpPr>
            <p:cNvPr id="9" name="Isosceles Triangle 8">
              <a:extLst>
                <a:ext uri="{FF2B5EF4-FFF2-40B4-BE49-F238E27FC236}">
                  <a16:creationId xmlns:a16="http://schemas.microsoft.com/office/drawing/2014/main" id="{2EAE82AC-4669-33DD-EECA-21676F662EEB}"/>
                </a:ext>
              </a:extLst>
            </p:cNvPr>
            <p:cNvSpPr/>
            <p:nvPr/>
          </p:nvSpPr>
          <p:spPr>
            <a:xfrm rot="10800000">
              <a:off x="7836253" y="1936185"/>
              <a:ext cx="978301" cy="489151"/>
            </a:xfrm>
            <a:prstGeom prst="triangle">
              <a:avLst>
                <a:gd name="adj" fmla="val 50537"/>
              </a:avLst>
            </a:prstGeom>
            <a:solidFill>
              <a:srgbClr val="1F315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Isosceles Triangle 15">
              <a:extLst>
                <a:ext uri="{FF2B5EF4-FFF2-40B4-BE49-F238E27FC236}">
                  <a16:creationId xmlns:a16="http://schemas.microsoft.com/office/drawing/2014/main" id="{043B1875-8BF4-FD94-AB30-0A18407C4363}"/>
                </a:ext>
              </a:extLst>
            </p:cNvPr>
            <p:cNvSpPr/>
            <p:nvPr/>
          </p:nvSpPr>
          <p:spPr>
            <a:xfrm>
              <a:off x="7825291" y="2432928"/>
              <a:ext cx="978301" cy="489151"/>
            </a:xfrm>
            <a:prstGeom prst="triangle">
              <a:avLst>
                <a:gd name="adj" fmla="val 50537"/>
              </a:avLst>
            </a:prstGeom>
            <a:solidFill>
              <a:srgbClr val="1F315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7" name="Title 1">
            <a:extLst>
              <a:ext uri="{FF2B5EF4-FFF2-40B4-BE49-F238E27FC236}">
                <a16:creationId xmlns:a16="http://schemas.microsoft.com/office/drawing/2014/main" id="{AED662AC-78CA-32E8-F043-FF8FE2BB9F62}"/>
              </a:ext>
            </a:extLst>
          </p:cNvPr>
          <p:cNvSpPr txBox="1">
            <a:spLocks/>
          </p:cNvSpPr>
          <p:nvPr/>
        </p:nvSpPr>
        <p:spPr>
          <a:xfrm>
            <a:off x="1735593" y="2479289"/>
            <a:ext cx="7229988"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800" b="1" i="0" kern="1200">
                <a:solidFill>
                  <a:schemeClr val="bg1"/>
                </a:solidFill>
                <a:latin typeface="Montserrat" pitchFamily="2"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800" b="1" i="0" u="none" strike="noStrike" kern="1200" cap="none" spc="0" normalizeH="0" baseline="0" noProof="0" dirty="0">
                <a:ln>
                  <a:noFill/>
                </a:ln>
                <a:solidFill>
                  <a:srgbClr val="FFFFFF"/>
                </a:solidFill>
                <a:effectLst/>
                <a:uLnTx/>
                <a:uFillTx/>
                <a:latin typeface="Montserrat" pitchFamily="2" charset="77"/>
                <a:ea typeface="+mj-ea"/>
                <a:cs typeface="+mj-cs"/>
              </a:rPr>
              <a:t>Performance improvement plan (PIP)</a:t>
            </a:r>
            <a:endParaRPr kumimoji="0" lang="en-US" sz="4800" b="1" i="0" u="none" strike="noStrike" kern="1200" cap="none" spc="0" normalizeH="0" baseline="0" noProof="0" dirty="0">
              <a:ln>
                <a:noFill/>
              </a:ln>
              <a:solidFill>
                <a:srgbClr val="FFFFFF"/>
              </a:solidFill>
              <a:effectLst/>
              <a:uLnTx/>
              <a:uFillTx/>
              <a:latin typeface="Montserrat" pitchFamily="2" charset="77"/>
              <a:ea typeface="+mj-ea"/>
              <a:cs typeface="+mj-cs"/>
            </a:endParaRPr>
          </a:p>
        </p:txBody>
      </p:sp>
      <p:sp>
        <p:nvSpPr>
          <p:cNvPr id="38" name="Text Placeholder 3">
            <a:extLst>
              <a:ext uri="{FF2B5EF4-FFF2-40B4-BE49-F238E27FC236}">
                <a16:creationId xmlns:a16="http://schemas.microsoft.com/office/drawing/2014/main" id="{2CBE5201-0A11-DD03-0798-266C38CFC6C9}"/>
              </a:ext>
            </a:extLst>
          </p:cNvPr>
          <p:cNvSpPr txBox="1">
            <a:spLocks/>
          </p:cNvSpPr>
          <p:nvPr/>
        </p:nvSpPr>
        <p:spPr>
          <a:xfrm>
            <a:off x="1735593" y="4114291"/>
            <a:ext cx="7229988" cy="12395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i="0" kern="1200">
                <a:solidFill>
                  <a:schemeClr val="bg1"/>
                </a:solidFill>
                <a:latin typeface="Montserrat"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b="1" i="0" kern="1200">
                <a:solidFill>
                  <a:srgbClr val="1F3156"/>
                </a:solidFill>
                <a:latin typeface="Montserrat"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1" i="0" kern="1200">
                <a:solidFill>
                  <a:srgbClr val="1F3156"/>
                </a:solidFill>
                <a:latin typeface="Montserrat Medium"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1F3156"/>
                </a:solidFill>
                <a:latin typeface="Montserrat Medium"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400"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pic>
        <p:nvPicPr>
          <p:cNvPr id="39" name="Picture 38" descr="A yellow and black corner&#10;&#10;Description automatically generated">
            <a:extLst>
              <a:ext uri="{FF2B5EF4-FFF2-40B4-BE49-F238E27FC236}">
                <a16:creationId xmlns:a16="http://schemas.microsoft.com/office/drawing/2014/main" id="{7872B677-8040-3879-89BC-34DD60E1A4B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81328" y="-81329"/>
            <a:ext cx="1611086" cy="1773743"/>
          </a:xfrm>
          <a:prstGeom prst="rect">
            <a:avLst/>
          </a:prstGeom>
        </p:spPr>
      </p:pic>
      <p:grpSp>
        <p:nvGrpSpPr>
          <p:cNvPr id="62" name="Group 61">
            <a:extLst>
              <a:ext uri="{FF2B5EF4-FFF2-40B4-BE49-F238E27FC236}">
                <a16:creationId xmlns:a16="http://schemas.microsoft.com/office/drawing/2014/main" id="{1D55760A-0070-4134-7B54-05B898A86809}"/>
              </a:ext>
            </a:extLst>
          </p:cNvPr>
          <p:cNvGrpSpPr/>
          <p:nvPr/>
        </p:nvGrpSpPr>
        <p:grpSpPr>
          <a:xfrm>
            <a:off x="9215843" y="-1"/>
            <a:ext cx="2970026" cy="6860546"/>
            <a:chOff x="9215843" y="-1"/>
            <a:chExt cx="2970026" cy="6860546"/>
          </a:xfrm>
          <a:solidFill>
            <a:srgbClr val="1F3156"/>
          </a:solidFill>
          <a:effectLst>
            <a:outerShdw blurRad="393700" dist="38100" dir="12300000" sx="101000" sy="101000" algn="tl" rotWithShape="0">
              <a:prstClr val="black">
                <a:alpha val="40000"/>
              </a:prstClr>
            </a:outerShdw>
          </a:effectLst>
        </p:grpSpPr>
        <p:grpSp>
          <p:nvGrpSpPr>
            <p:cNvPr id="35" name="Group 34">
              <a:extLst>
                <a:ext uri="{FF2B5EF4-FFF2-40B4-BE49-F238E27FC236}">
                  <a16:creationId xmlns:a16="http://schemas.microsoft.com/office/drawing/2014/main" id="{82F294C4-5FB0-4F59-8875-AF6F79CB0E2A}"/>
                </a:ext>
              </a:extLst>
            </p:cNvPr>
            <p:cNvGrpSpPr/>
            <p:nvPr/>
          </p:nvGrpSpPr>
          <p:grpSpPr>
            <a:xfrm rot="5400000">
              <a:off x="8254177" y="2926311"/>
              <a:ext cx="6858003" cy="1005380"/>
              <a:chOff x="0" y="6173754"/>
              <a:chExt cx="4718591" cy="691743"/>
            </a:xfrm>
            <a:grpFill/>
            <a:effectLst/>
          </p:grpSpPr>
          <p:sp>
            <p:nvSpPr>
              <p:cNvPr id="2" name="Isosceles Triangle 1">
                <a:extLst>
                  <a:ext uri="{FF2B5EF4-FFF2-40B4-BE49-F238E27FC236}">
                    <a16:creationId xmlns:a16="http://schemas.microsoft.com/office/drawing/2014/main" id="{20ADB0EA-75C7-544C-850B-F6F710D93229}"/>
                  </a:ext>
                </a:extLst>
              </p:cNvPr>
              <p:cNvSpPr/>
              <p:nvPr/>
            </p:nvSpPr>
            <p:spPr>
              <a:xfrm>
                <a:off x="0" y="6182617"/>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E499782A-AE72-CB8E-925A-33684B65EFF1}"/>
                  </a:ext>
                </a:extLst>
              </p:cNvPr>
              <p:cNvSpPr/>
              <p:nvPr/>
            </p:nvSpPr>
            <p:spPr>
              <a:xfrm>
                <a:off x="1348892"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413F62DD-5873-40F4-78CA-1D340485E298}"/>
                  </a:ext>
                </a:extLst>
              </p:cNvPr>
              <p:cNvGrpSpPr/>
              <p:nvPr/>
            </p:nvGrpSpPr>
            <p:grpSpPr>
              <a:xfrm>
                <a:off x="669474" y="6181471"/>
                <a:ext cx="674225" cy="676529"/>
                <a:chOff x="3509671" y="1389289"/>
                <a:chExt cx="1785400" cy="1791501"/>
              </a:xfrm>
              <a:grpFill/>
              <a:effectLst/>
            </p:grpSpPr>
            <p:sp>
              <p:nvSpPr>
                <p:cNvPr id="5" name="Isosceles Triangle 4">
                  <a:extLst>
                    <a:ext uri="{FF2B5EF4-FFF2-40B4-BE49-F238E27FC236}">
                      <a16:creationId xmlns:a16="http://schemas.microsoft.com/office/drawing/2014/main" id="{F5369FF7-4390-9D7E-25CC-E2BF94ED2B3F}"/>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Isosceles Triangle 10">
                  <a:extLst>
                    <a:ext uri="{FF2B5EF4-FFF2-40B4-BE49-F238E27FC236}">
                      <a16:creationId xmlns:a16="http://schemas.microsoft.com/office/drawing/2014/main" id="{3B610728-F089-2BF1-87D5-EC47EAD1415E}"/>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 name="Oval 2">
                <a:extLst>
                  <a:ext uri="{FF2B5EF4-FFF2-40B4-BE49-F238E27FC236}">
                    <a16:creationId xmlns:a16="http://schemas.microsoft.com/office/drawing/2014/main" id="{51B7FEBF-DBA7-E9DE-4502-67D11A36001E}"/>
                  </a:ext>
                </a:extLst>
              </p:cNvPr>
              <p:cNvSpPr/>
              <p:nvPr/>
            </p:nvSpPr>
            <p:spPr>
              <a:xfrm>
                <a:off x="269216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Isosceles Triangle 9">
                <a:extLst>
                  <a:ext uri="{FF2B5EF4-FFF2-40B4-BE49-F238E27FC236}">
                    <a16:creationId xmlns:a16="http://schemas.microsoft.com/office/drawing/2014/main" id="{320F3526-9D92-91DC-A41C-3E7F8596A66F}"/>
                  </a:ext>
                </a:extLst>
              </p:cNvPr>
              <p:cNvSpPr/>
              <p:nvPr/>
            </p:nvSpPr>
            <p:spPr>
              <a:xfrm>
                <a:off x="3367544" y="6181250"/>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96982B1-4B83-1EC4-528F-CDC981C25E5D}"/>
                  </a:ext>
                </a:extLst>
              </p:cNvPr>
              <p:cNvGrpSpPr/>
              <p:nvPr/>
            </p:nvGrpSpPr>
            <p:grpSpPr>
              <a:xfrm>
                <a:off x="4044366" y="6173754"/>
                <a:ext cx="674225" cy="676529"/>
                <a:chOff x="3509671" y="1389289"/>
                <a:chExt cx="1785400" cy="1791501"/>
              </a:xfrm>
              <a:grpFill/>
              <a:effectLst/>
            </p:grpSpPr>
            <p:sp>
              <p:nvSpPr>
                <p:cNvPr id="14" name="Isosceles Triangle 13">
                  <a:extLst>
                    <a:ext uri="{FF2B5EF4-FFF2-40B4-BE49-F238E27FC236}">
                      <a16:creationId xmlns:a16="http://schemas.microsoft.com/office/drawing/2014/main" id="{34D6D265-1DE5-D039-FB6A-B7530F97BB16}"/>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Isosceles Triangle 14">
                  <a:extLst>
                    <a:ext uri="{FF2B5EF4-FFF2-40B4-BE49-F238E27FC236}">
                      <a16:creationId xmlns:a16="http://schemas.microsoft.com/office/drawing/2014/main" id="{DF9BB3D4-F3E4-E358-D893-2E0562223520}"/>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D25D8EB5-DD38-31D4-D7BB-63BFE8B34E75}"/>
                </a:ext>
              </a:extLst>
            </p:cNvPr>
            <p:cNvGrpSpPr/>
            <p:nvPr/>
          </p:nvGrpSpPr>
          <p:grpSpPr>
            <a:xfrm rot="5400000">
              <a:off x="6780552" y="2438913"/>
              <a:ext cx="6856923" cy="1986342"/>
              <a:chOff x="5724747" y="6181029"/>
              <a:chExt cx="4689257" cy="1358403"/>
            </a:xfrm>
            <a:grpFill/>
            <a:effectLst/>
          </p:grpSpPr>
          <p:sp>
            <p:nvSpPr>
              <p:cNvPr id="44" name="Isosceles Triangle 43">
                <a:extLst>
                  <a:ext uri="{FF2B5EF4-FFF2-40B4-BE49-F238E27FC236}">
                    <a16:creationId xmlns:a16="http://schemas.microsoft.com/office/drawing/2014/main" id="{F22602FE-8BC6-070D-D030-86E99E057360}"/>
                  </a:ext>
                </a:extLst>
              </p:cNvPr>
              <p:cNvSpPr/>
              <p:nvPr/>
            </p:nvSpPr>
            <p:spPr>
              <a:xfrm rot="16200000">
                <a:off x="5724527" y="6181249"/>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3DB6339B-FD81-163D-5A3D-09EC676FC8DD}"/>
                  </a:ext>
                </a:extLst>
              </p:cNvPr>
              <p:cNvSpPr/>
              <p:nvPr/>
            </p:nvSpPr>
            <p:spPr>
              <a:xfrm>
                <a:off x="6398973" y="6870399"/>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B2E73B41-5057-77E4-69C1-B114D934CD5F}"/>
                  </a:ext>
                </a:extLst>
              </p:cNvPr>
              <p:cNvGrpSpPr/>
              <p:nvPr/>
            </p:nvGrpSpPr>
            <p:grpSpPr>
              <a:xfrm>
                <a:off x="7046372" y="6188968"/>
                <a:ext cx="674225" cy="676529"/>
                <a:chOff x="3509671" y="1389289"/>
                <a:chExt cx="1785400" cy="1791501"/>
              </a:xfrm>
              <a:grpFill/>
              <a:effectLst/>
            </p:grpSpPr>
            <p:sp>
              <p:nvSpPr>
                <p:cNvPr id="56" name="Isosceles Triangle 55">
                  <a:extLst>
                    <a:ext uri="{FF2B5EF4-FFF2-40B4-BE49-F238E27FC236}">
                      <a16:creationId xmlns:a16="http://schemas.microsoft.com/office/drawing/2014/main" id="{ADD1DC5E-FAE3-5D7B-7726-596DB05EBE2E}"/>
                    </a:ext>
                  </a:extLst>
                </p:cNvPr>
                <p:cNvSpPr/>
                <p:nvPr/>
              </p:nvSpPr>
              <p:spPr>
                <a:xfrm rot="5400000">
                  <a:off x="3066759" y="1832201"/>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Isosceles Triangle 56">
                  <a:extLst>
                    <a:ext uri="{FF2B5EF4-FFF2-40B4-BE49-F238E27FC236}">
                      <a16:creationId xmlns:a16="http://schemas.microsoft.com/office/drawing/2014/main" id="{AB7F2510-70AE-930D-EF6C-B4C36CC4E9F9}"/>
                    </a:ext>
                  </a:extLst>
                </p:cNvPr>
                <p:cNvSpPr/>
                <p:nvPr/>
              </p:nvSpPr>
              <p:spPr>
                <a:xfrm rot="16200000">
                  <a:off x="3966334" y="1852053"/>
                  <a:ext cx="1771649" cy="885825"/>
                </a:xfrm>
                <a:prstGeom prst="triangle">
                  <a:avLst>
                    <a:gd name="adj" fmla="val 50537"/>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7" name="Partial Circle 46">
                <a:extLst>
                  <a:ext uri="{FF2B5EF4-FFF2-40B4-BE49-F238E27FC236}">
                    <a16:creationId xmlns:a16="http://schemas.microsoft.com/office/drawing/2014/main" id="{2625BD9E-71A0-8591-8EDF-09BEDD787AB2}"/>
                  </a:ext>
                </a:extLst>
              </p:cNvPr>
              <p:cNvSpPr/>
              <p:nvPr/>
            </p:nvSpPr>
            <p:spPr>
              <a:xfrm>
                <a:off x="7724622" y="6188968"/>
                <a:ext cx="669474" cy="669033"/>
              </a:xfrm>
              <a:prstGeom prst="pie">
                <a:avLst>
                  <a:gd name="adj1" fmla="val 0"/>
                  <a:gd name="adj2" fmla="val 10815346"/>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Isosceles Triangle 47">
                <a:extLst>
                  <a:ext uri="{FF2B5EF4-FFF2-40B4-BE49-F238E27FC236}">
                    <a16:creationId xmlns:a16="http://schemas.microsoft.com/office/drawing/2014/main" id="{E8EC0D5E-11FD-1B19-70FB-D1D8F9638530}"/>
                  </a:ext>
                </a:extLst>
              </p:cNvPr>
              <p:cNvSpPr/>
              <p:nvPr/>
            </p:nvSpPr>
            <p:spPr>
              <a:xfrm>
                <a:off x="8394096" y="6806916"/>
                <a:ext cx="669474" cy="669033"/>
              </a:xfrm>
              <a:prstGeom prst="triangle">
                <a:avLst>
                  <a:gd name="adj" fmla="val 0"/>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4C175D44-A2AB-93A9-81B9-BA808FF2EB26}"/>
                  </a:ext>
                </a:extLst>
              </p:cNvPr>
              <p:cNvSpPr/>
              <p:nvPr/>
            </p:nvSpPr>
            <p:spPr>
              <a:xfrm>
                <a:off x="9744971" y="6196464"/>
                <a:ext cx="669033" cy="669033"/>
              </a:xfrm>
              <a:prstGeom prst="ellipse">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1B547DB0-783A-4712-CFE2-550C6F73CE18}"/>
                  </a:ext>
                </a:extLst>
              </p:cNvPr>
              <p:cNvSpPr/>
              <p:nvPr/>
            </p:nvSpPr>
            <p:spPr>
              <a:xfrm rot="5400000">
                <a:off x="9247055" y="6359420"/>
                <a:ext cx="334296" cy="661536"/>
              </a:xfrm>
              <a:prstGeom prst="rect">
                <a:avLst/>
              </a:prstGeom>
              <a:gr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7" name="Isosceles Triangle 6">
            <a:extLst>
              <a:ext uri="{FF2B5EF4-FFF2-40B4-BE49-F238E27FC236}">
                <a16:creationId xmlns:a16="http://schemas.microsoft.com/office/drawing/2014/main" id="{5E3A94DA-9078-22BE-A610-58C273CC5547}"/>
              </a:ext>
            </a:extLst>
          </p:cNvPr>
          <p:cNvSpPr/>
          <p:nvPr/>
        </p:nvSpPr>
        <p:spPr>
          <a:xfrm rot="10800000">
            <a:off x="8336299" y="9598"/>
            <a:ext cx="972372" cy="486186"/>
          </a:xfrm>
          <a:prstGeom prst="triangle">
            <a:avLst>
              <a:gd name="adj" fmla="val 50537"/>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Isosceles Triangle 7">
            <a:extLst>
              <a:ext uri="{FF2B5EF4-FFF2-40B4-BE49-F238E27FC236}">
                <a16:creationId xmlns:a16="http://schemas.microsoft.com/office/drawing/2014/main" id="{B9FDE701-8450-978D-746A-41FFA7930F0A}"/>
              </a:ext>
            </a:extLst>
          </p:cNvPr>
          <p:cNvSpPr/>
          <p:nvPr/>
        </p:nvSpPr>
        <p:spPr>
          <a:xfrm>
            <a:off x="8325404" y="503331"/>
            <a:ext cx="972372" cy="486186"/>
          </a:xfrm>
          <a:prstGeom prst="triangle">
            <a:avLst>
              <a:gd name="adj" fmla="val 50537"/>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030F50E-9320-F778-BA98-3E4C3990FB54}"/>
              </a:ext>
            </a:extLst>
          </p:cNvPr>
          <p:cNvSpPr/>
          <p:nvPr/>
        </p:nvSpPr>
        <p:spPr>
          <a:xfrm rot="5400000">
            <a:off x="8554735" y="4625772"/>
            <a:ext cx="488829" cy="967339"/>
          </a:xfrm>
          <a:prstGeom prst="rect">
            <a:avLst/>
          </a:prstGeom>
          <a:solidFill>
            <a:srgbClr val="1F3156"/>
          </a:solidFill>
          <a:ln>
            <a:noFill/>
          </a:ln>
          <a:effectLst>
            <a:outerShdw blurRad="393700" dist="38100" dir="123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A white letter on a black background&#10;&#10;Description automatically generated">
            <a:extLst>
              <a:ext uri="{FF2B5EF4-FFF2-40B4-BE49-F238E27FC236}">
                <a16:creationId xmlns:a16="http://schemas.microsoft.com/office/drawing/2014/main" id="{65BD2C15-F246-1F96-FE71-EC1D05811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593" y="1841945"/>
            <a:ext cx="3120145" cy="394076"/>
          </a:xfrm>
          <a:prstGeom prst="rect">
            <a:avLst/>
          </a:prstGeom>
        </p:spPr>
      </p:pic>
    </p:spTree>
    <p:extLst>
      <p:ext uri="{BB962C8B-B14F-4D97-AF65-F5344CB8AC3E}">
        <p14:creationId xmlns:p14="http://schemas.microsoft.com/office/powerpoint/2010/main" val="92803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Table 1993">
            <a:extLst>
              <a:ext uri="{FF2B5EF4-FFF2-40B4-BE49-F238E27FC236}">
                <a16:creationId xmlns:a16="http://schemas.microsoft.com/office/drawing/2014/main" id="{87BCC2FA-2A9A-4578-762F-69DF6C780373}"/>
              </a:ext>
            </a:extLst>
          </p:cNvPr>
          <p:cNvGraphicFramePr/>
          <p:nvPr>
            <p:extLst>
              <p:ext uri="{D42A27DB-BD31-4B8C-83A1-F6EECF244321}">
                <p14:modId xmlns:p14="http://schemas.microsoft.com/office/powerpoint/2010/main" val="675261913"/>
              </p:ext>
            </p:extLst>
          </p:nvPr>
        </p:nvGraphicFramePr>
        <p:xfrm>
          <a:off x="1016911" y="1492329"/>
          <a:ext cx="9820267" cy="4732020"/>
        </p:xfrm>
        <a:graphic>
          <a:graphicData uri="http://schemas.openxmlformats.org/drawingml/2006/table">
            <a:tbl>
              <a:tblPr>
                <a:effectLst>
                  <a:outerShdw blurRad="38100" dist="12700" dir="2700000" algn="tl" rotWithShape="0">
                    <a:prstClr val="black">
                      <a:alpha val="15000"/>
                    </a:prstClr>
                  </a:outerShdw>
                </a:effectLst>
              </a:tblPr>
              <a:tblGrid>
                <a:gridCol w="2451997">
                  <a:extLst>
                    <a:ext uri="{9D8B030D-6E8A-4147-A177-3AD203B41FA5}">
                      <a16:colId xmlns:a16="http://schemas.microsoft.com/office/drawing/2014/main" val="20000"/>
                    </a:ext>
                  </a:extLst>
                </a:gridCol>
                <a:gridCol w="2456090">
                  <a:extLst>
                    <a:ext uri="{9D8B030D-6E8A-4147-A177-3AD203B41FA5}">
                      <a16:colId xmlns:a16="http://schemas.microsoft.com/office/drawing/2014/main" val="20001"/>
                    </a:ext>
                  </a:extLst>
                </a:gridCol>
                <a:gridCol w="2456090">
                  <a:extLst>
                    <a:ext uri="{9D8B030D-6E8A-4147-A177-3AD203B41FA5}">
                      <a16:colId xmlns:a16="http://schemas.microsoft.com/office/drawing/2014/main" val="20002"/>
                    </a:ext>
                  </a:extLst>
                </a:gridCol>
                <a:gridCol w="2456090">
                  <a:extLst>
                    <a:ext uri="{9D8B030D-6E8A-4147-A177-3AD203B41FA5}">
                      <a16:colId xmlns:a16="http://schemas.microsoft.com/office/drawing/2014/main" val="20003"/>
                    </a:ext>
                  </a:extLst>
                </a:gridCol>
              </a:tblGrid>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3600" spc="0">
                          <a:latin typeface="Rajdhani"/>
                          <a:ea typeface="Rajdhani"/>
                          <a:cs typeface="Rajdhani"/>
                          <a:sym typeface="Rajdhani"/>
                        </a:defRPr>
                      </a:pPr>
                      <a:r>
                        <a:rPr lang="en-US" sz="1200" b="0" i="0" dirty="0">
                          <a:solidFill>
                            <a:schemeClr val="bg1"/>
                          </a:solidFill>
                          <a:latin typeface="+mj-lt"/>
                          <a:ea typeface="Roboto Light" charset="0"/>
                          <a:cs typeface="Roboto Light" charset="0"/>
                        </a:rPr>
                        <a:t>Performance gap (current compared to expected)</a:t>
                      </a:r>
                    </a:p>
                    <a:p>
                      <a:pPr lvl="0" algn="l" defTabSz="914400">
                        <a:defRPr sz="3600" spc="0">
                          <a:latin typeface="Rajdhani"/>
                          <a:ea typeface="Rajdhani"/>
                          <a:cs typeface="Rajdhani"/>
                          <a:sym typeface="Rajdhani"/>
                        </a:defRPr>
                      </a:pPr>
                      <a:endParaRPr lang="en-US" sz="1200" b="0" i="0" dirty="0">
                        <a:solidFill>
                          <a:schemeClr val="bg1"/>
                        </a:solidFill>
                        <a:latin typeface="+mj-lt"/>
                        <a:ea typeface="Roboto Light" charset="0"/>
                        <a:cs typeface="Roboto Light" charset="0"/>
                      </a:endParaRPr>
                    </a:p>
                    <a:p>
                      <a:pPr lvl="0" algn="l" defTabSz="914400">
                        <a:defRPr sz="3600" spc="0">
                          <a:latin typeface="Rajdhani"/>
                          <a:ea typeface="Rajdhani"/>
                          <a:cs typeface="Rajdhani"/>
                          <a:sym typeface="Rajdhani"/>
                        </a:defRPr>
                      </a:pPr>
                      <a:r>
                        <a:rPr lang="en-US" sz="1100" b="0" i="0" dirty="0">
                          <a:solidFill>
                            <a:schemeClr val="bg1"/>
                          </a:solidFill>
                          <a:latin typeface="+mn-lt"/>
                          <a:ea typeface="Roboto Light" charset="0"/>
                          <a:cs typeface="Roboto Light" charset="0"/>
                        </a:rPr>
                        <a:t>Specific performance areas that need to be addressed. Provide examples.</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3D92C6"/>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j-lt"/>
                          <a:ea typeface="Roboto Light" charset="0"/>
                          <a:cs typeface="Roboto Light" charset="0"/>
                          <a:sym typeface="Rajdhani"/>
                        </a:rPr>
                        <a:t>Objective(s) to achieve acceptable performance</a:t>
                      </a:r>
                    </a:p>
                    <a:p>
                      <a:pPr lvl="0" algn="l" defTabSz="914400">
                        <a:defRPr sz="1800" b="0" spc="0">
                          <a:solidFill>
                            <a:srgbClr val="000000"/>
                          </a:solidFill>
                        </a:defRPr>
                      </a:pPr>
                      <a:endParaRPr lang="en-US" sz="1200" b="0" i="0" dirty="0">
                        <a:solidFill>
                          <a:srgbClr val="FFFFFF"/>
                        </a:solidFill>
                        <a:latin typeface="+mj-lt"/>
                        <a:ea typeface="Roboto Light" charset="0"/>
                        <a:cs typeface="Roboto Light" charset="0"/>
                        <a:sym typeface="Rajdhani"/>
                      </a:endParaRPr>
                    </a:p>
                    <a:p>
                      <a:pPr lvl="0" algn="l" defTabSz="914400">
                        <a:defRPr sz="1800" b="0" spc="0">
                          <a:solidFill>
                            <a:srgbClr val="000000"/>
                          </a:solidFill>
                        </a:defRPr>
                      </a:pPr>
                      <a:r>
                        <a:rPr lang="en-US" sz="1100" b="0" i="0" dirty="0">
                          <a:solidFill>
                            <a:srgbClr val="FFFFFF"/>
                          </a:solidFill>
                          <a:latin typeface="+mn-lt"/>
                          <a:ea typeface="Roboto Light" charset="0"/>
                          <a:cs typeface="Roboto Light" charset="0"/>
                          <a:sym typeface="Rajdhani"/>
                        </a:rPr>
                        <a:t>Specific actions to be taken to meet expected performance standards</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1F3156"/>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j-lt"/>
                          <a:ea typeface="Roboto Light" charset="0"/>
                          <a:cs typeface="Roboto Light" charset="0"/>
                          <a:sym typeface="Rajdhani"/>
                        </a:rPr>
                        <a:t>Objective outcomes</a:t>
                      </a:r>
                    </a:p>
                    <a:p>
                      <a:pPr lvl="0" algn="l" defTabSz="914400">
                        <a:defRPr sz="1800" b="0" spc="0">
                          <a:solidFill>
                            <a:srgbClr val="000000"/>
                          </a:solidFill>
                        </a:defRPr>
                      </a:pPr>
                      <a:endParaRPr lang="en-US" sz="1200" b="0" i="0" dirty="0">
                        <a:solidFill>
                          <a:srgbClr val="FFFFFF"/>
                        </a:solidFill>
                        <a:latin typeface="+mj-lt"/>
                        <a:ea typeface="Roboto Light" charset="0"/>
                        <a:cs typeface="Roboto Light" charset="0"/>
                        <a:sym typeface="Rajdhani"/>
                      </a:endParaRPr>
                    </a:p>
                    <a:p>
                      <a:pPr lvl="0" algn="l" defTabSz="914400">
                        <a:defRPr sz="1800" b="0" spc="0">
                          <a:solidFill>
                            <a:srgbClr val="000000"/>
                          </a:solidFill>
                        </a:defRPr>
                      </a:pPr>
                      <a:r>
                        <a:rPr lang="en-US" sz="1100" b="0" i="0" dirty="0">
                          <a:solidFill>
                            <a:srgbClr val="FFFFFF"/>
                          </a:solidFill>
                          <a:latin typeface="+mn-lt"/>
                          <a:ea typeface="Roboto Light" charset="0"/>
                          <a:cs typeface="Roboto Light" charset="0"/>
                          <a:sym typeface="Rajdhani"/>
                        </a:rPr>
                        <a:t>Expectations relative to issue(s) being address</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3D92C6"/>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j-lt"/>
                          <a:ea typeface="Roboto Light" charset="0"/>
                          <a:cs typeface="Roboto Light" charset="0"/>
                          <a:sym typeface="Rajdhani"/>
                        </a:rPr>
                        <a:t>Timescale(s) for which objectives are to be achieved</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1F3156"/>
                    </a:solidFill>
                  </a:tcPr>
                </a:tc>
                <a:extLst>
                  <a:ext uri="{0D108BD9-81ED-4DB2-BD59-A6C34878D82A}">
                    <a16:rowId xmlns:a16="http://schemas.microsoft.com/office/drawing/2014/main" val="10000"/>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GB" sz="1050" b="0" i="0" dirty="0">
                          <a:solidFill>
                            <a:schemeClr val="tx1"/>
                          </a:solidFill>
                          <a:latin typeface="+mn-lt"/>
                          <a:ea typeface="Roboto Light" charset="0"/>
                          <a:cs typeface="Roboto Light" charset="0"/>
                          <a:sym typeface="Rajdhani"/>
                        </a:rPr>
                        <a:t>Lack of active participation in pair programming sessions.</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Actively participate in all pair programming sessions with the camera on, contributing meaningful insights and solutions during discussions.</a:t>
                      </a:r>
                    </a:p>
                    <a:p>
                      <a:pPr lvl="0" algn="l" defTabSz="914400">
                        <a:defRPr sz="1800" spc="0"/>
                      </a:pPr>
                      <a:r>
                        <a:rPr lang="en-GB" sz="1050" b="0" i="0" dirty="0">
                          <a:solidFill>
                            <a:schemeClr val="tx1"/>
                          </a:solidFill>
                          <a:latin typeface="+mn-lt"/>
                          <a:ea typeface="Roboto Light" charset="0"/>
                          <a:cs typeface="Roboto Light" charset="0"/>
                          <a:sym typeface="Rajdhani"/>
                        </a:rPr>
                        <a:t>Take a proactive approach when in the driving seat during pair programming, demonstrating knowledge of the codebase, and driving the coding effort independently.</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At least 80% of pair programming feedback from peers indicates active engagement and valuable input.</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8 Weeks</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extLst>
                  <a:ext uri="{0D108BD9-81ED-4DB2-BD59-A6C34878D82A}">
                    <a16:rowId xmlns:a16="http://schemas.microsoft.com/office/drawing/2014/main" val="10001"/>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Lack of technical leadership on resolving stories leading to a lack of contribution to sprint work.  </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When pairing, prepare beforehand - understand the story and how you think we can implement a solution.  </a:t>
                      </a:r>
                    </a:p>
                    <a:p>
                      <a:pPr lvl="0" algn="l" defTabSz="914400">
                        <a:defRPr sz="1800" spc="0"/>
                      </a:pPr>
                      <a:r>
                        <a:rPr lang="en-GB" sz="1050" b="0" i="0" dirty="0">
                          <a:solidFill>
                            <a:schemeClr val="tx1"/>
                          </a:solidFill>
                          <a:latin typeface="+mn-lt"/>
                          <a:ea typeface="Roboto Light" charset="0"/>
                          <a:cs typeface="Roboto Light" charset="0"/>
                          <a:sym typeface="Rajdhani"/>
                        </a:rPr>
                        <a:t>Demonstrate a good knowledge of the codebase and produce good quality code and tests, complete the story in a reasonable amount of time.</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Be a technical lead on multiple small/medium or one large story per sprint</a:t>
                      </a:r>
                    </a:p>
                    <a:p>
                      <a:pPr lvl="0" algn="l" defTabSz="914400">
                        <a:defRPr sz="1800" spc="0"/>
                      </a:pPr>
                      <a:endParaRPr lang="en-GB" sz="1050" b="0" i="0" dirty="0">
                        <a:solidFill>
                          <a:schemeClr val="tx1"/>
                        </a:solidFill>
                        <a:latin typeface="+mn-lt"/>
                        <a:ea typeface="Roboto Light" charset="0"/>
                        <a:cs typeface="Roboto Light" charset="0"/>
                        <a:sym typeface="Rajdhani"/>
                      </a:endParaRPr>
                    </a:p>
                    <a:p>
                      <a:pPr lvl="0" algn="l" defTabSz="914400">
                        <a:defRPr sz="1800" spc="0"/>
                      </a:pPr>
                      <a:r>
                        <a:rPr lang="en-GB" sz="1050" b="0" i="0" dirty="0">
                          <a:solidFill>
                            <a:schemeClr val="tx1"/>
                          </a:solidFill>
                          <a:latin typeface="+mn-lt"/>
                          <a:ea typeface="Roboto Light" charset="0"/>
                          <a:cs typeface="Roboto Light" charset="0"/>
                          <a:sym typeface="Rajdhani"/>
                        </a:rPr>
                        <a:t>Demonstrable improvement in leading on development of stories by </a:t>
                      </a:r>
                      <a:r>
                        <a:rPr lang="en-GB" sz="1050" b="0" i="0">
                          <a:solidFill>
                            <a:schemeClr val="tx1"/>
                          </a:solidFill>
                          <a:latin typeface="+mn-lt"/>
                          <a:ea typeface="Roboto Light" charset="0"/>
                          <a:cs typeface="Roboto Light" charset="0"/>
                          <a:sym typeface="Rajdhani"/>
                        </a:rPr>
                        <a:t>explaining the </a:t>
                      </a:r>
                      <a:r>
                        <a:rPr lang="en-GB" sz="1050" b="0" i="0" dirty="0">
                          <a:solidFill>
                            <a:schemeClr val="tx1"/>
                          </a:solidFill>
                          <a:latin typeface="+mn-lt"/>
                          <a:ea typeface="Roboto Light" charset="0"/>
                          <a:cs typeface="Roboto Light" charset="0"/>
                          <a:sym typeface="Rajdhani"/>
                        </a:rPr>
                        <a:t>process you followed during weekly performance check discussions. </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8 Weeks</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0002"/>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Lack of contribution towards the resolution of Live support incidents</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Lead on the investigation and resolution of intractable Live support issues. </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A list of resolved incidents.</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8 Weeks</a:t>
                      </a:r>
                    </a:p>
                    <a:p>
                      <a:pPr lvl="0" algn="l" defTabSz="914400">
                        <a:defRPr sz="1800" spc="0"/>
                      </a:pP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extLst>
                  <a:ext uri="{0D108BD9-81ED-4DB2-BD59-A6C34878D82A}">
                    <a16:rowId xmlns:a16="http://schemas.microsoft.com/office/drawing/2014/main" val="10003"/>
                  </a:ext>
                </a:extLst>
              </a:tr>
            </a:tbl>
          </a:graphicData>
        </a:graphic>
      </p:graphicFrame>
      <p:sp>
        <p:nvSpPr>
          <p:cNvPr id="6" name="Title 1">
            <a:extLst>
              <a:ext uri="{FF2B5EF4-FFF2-40B4-BE49-F238E27FC236}">
                <a16:creationId xmlns:a16="http://schemas.microsoft.com/office/drawing/2014/main" id="{856AC49B-F1F7-4388-1DFD-220A3A5013AE}"/>
              </a:ext>
            </a:extLst>
          </p:cNvPr>
          <p:cNvSpPr>
            <a:spLocks noGrp="1"/>
          </p:cNvSpPr>
          <p:nvPr>
            <p:ph type="title"/>
          </p:nvPr>
        </p:nvSpPr>
        <p:spPr>
          <a:xfrm>
            <a:off x="1012824" y="720459"/>
            <a:ext cx="9824354" cy="1249845"/>
          </a:xfrm>
        </p:spPr>
        <p:txBody>
          <a:bodyPr>
            <a:normAutofit/>
          </a:bodyPr>
          <a:lstStyle/>
          <a:p>
            <a:r>
              <a:rPr lang="en-US" sz="4300" dirty="0"/>
              <a:t>Performance Improvement Plan</a:t>
            </a:r>
            <a:endParaRPr lang="en-US" sz="4300" dirty="0">
              <a:solidFill>
                <a:srgbClr val="3D92C6"/>
              </a:solidFill>
            </a:endParaRPr>
          </a:p>
        </p:txBody>
      </p:sp>
      <p:pic>
        <p:nvPicPr>
          <p:cNvPr id="7" name="Graphic 6">
            <a:extLst>
              <a:ext uri="{FF2B5EF4-FFF2-40B4-BE49-F238E27FC236}">
                <a16:creationId xmlns:a16="http://schemas.microsoft.com/office/drawing/2014/main" id="{D907E2AE-8BBE-5C9E-7437-0412057D38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09580" y="238911"/>
            <a:ext cx="579310" cy="579310"/>
          </a:xfrm>
          <a:prstGeom prst="rect">
            <a:avLst/>
          </a:prstGeom>
        </p:spPr>
      </p:pic>
    </p:spTree>
    <p:extLst>
      <p:ext uri="{BB962C8B-B14F-4D97-AF65-F5344CB8AC3E}">
        <p14:creationId xmlns:p14="http://schemas.microsoft.com/office/powerpoint/2010/main" val="284275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E386A-2A66-B45B-4695-BF2284E0E05B}"/>
            </a:ext>
          </a:extLst>
        </p:cNvPr>
        <p:cNvGrpSpPr/>
        <p:nvPr/>
      </p:nvGrpSpPr>
      <p:grpSpPr>
        <a:xfrm>
          <a:off x="0" y="0"/>
          <a:ext cx="0" cy="0"/>
          <a:chOff x="0" y="0"/>
          <a:chExt cx="0" cy="0"/>
        </a:xfrm>
      </p:grpSpPr>
      <p:graphicFrame>
        <p:nvGraphicFramePr>
          <p:cNvPr id="5" name="Table 1993">
            <a:extLst>
              <a:ext uri="{FF2B5EF4-FFF2-40B4-BE49-F238E27FC236}">
                <a16:creationId xmlns:a16="http://schemas.microsoft.com/office/drawing/2014/main" id="{994E9E88-0B27-D837-0FEC-370840991546}"/>
              </a:ext>
            </a:extLst>
          </p:cNvPr>
          <p:cNvGraphicFramePr/>
          <p:nvPr>
            <p:extLst>
              <p:ext uri="{D42A27DB-BD31-4B8C-83A1-F6EECF244321}">
                <p14:modId xmlns:p14="http://schemas.microsoft.com/office/powerpoint/2010/main" val="2374275500"/>
              </p:ext>
            </p:extLst>
          </p:nvPr>
        </p:nvGraphicFramePr>
        <p:xfrm>
          <a:off x="1012818" y="1492329"/>
          <a:ext cx="9824360" cy="5052060"/>
        </p:xfrm>
        <a:graphic>
          <a:graphicData uri="http://schemas.openxmlformats.org/drawingml/2006/table">
            <a:tbl>
              <a:tblPr>
                <a:effectLst>
                  <a:outerShdw blurRad="38100" dist="12700" dir="2700000" algn="tl" rotWithShape="0">
                    <a:prstClr val="black">
                      <a:alpha val="15000"/>
                    </a:prstClr>
                  </a:outerShdw>
                </a:effectLst>
              </a:tblPr>
              <a:tblGrid>
                <a:gridCol w="2456090">
                  <a:extLst>
                    <a:ext uri="{9D8B030D-6E8A-4147-A177-3AD203B41FA5}">
                      <a16:colId xmlns:a16="http://schemas.microsoft.com/office/drawing/2014/main" val="20000"/>
                    </a:ext>
                  </a:extLst>
                </a:gridCol>
                <a:gridCol w="2456090">
                  <a:extLst>
                    <a:ext uri="{9D8B030D-6E8A-4147-A177-3AD203B41FA5}">
                      <a16:colId xmlns:a16="http://schemas.microsoft.com/office/drawing/2014/main" val="20001"/>
                    </a:ext>
                  </a:extLst>
                </a:gridCol>
                <a:gridCol w="2456090">
                  <a:extLst>
                    <a:ext uri="{9D8B030D-6E8A-4147-A177-3AD203B41FA5}">
                      <a16:colId xmlns:a16="http://schemas.microsoft.com/office/drawing/2014/main" val="20002"/>
                    </a:ext>
                  </a:extLst>
                </a:gridCol>
                <a:gridCol w="2456090">
                  <a:extLst>
                    <a:ext uri="{9D8B030D-6E8A-4147-A177-3AD203B41FA5}">
                      <a16:colId xmlns:a16="http://schemas.microsoft.com/office/drawing/2014/main" val="20003"/>
                    </a:ext>
                  </a:extLst>
                </a:gridCol>
              </a:tblGrid>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3600" spc="0">
                          <a:latin typeface="Rajdhani"/>
                          <a:ea typeface="Rajdhani"/>
                          <a:cs typeface="Rajdhani"/>
                          <a:sym typeface="Rajdhani"/>
                        </a:defRPr>
                      </a:pPr>
                      <a:r>
                        <a:rPr lang="en-US" sz="1200" b="0" i="0" dirty="0">
                          <a:solidFill>
                            <a:schemeClr val="bg1"/>
                          </a:solidFill>
                          <a:latin typeface="+mj-lt"/>
                          <a:ea typeface="Roboto Light" charset="0"/>
                          <a:cs typeface="Roboto Light" charset="0"/>
                        </a:rPr>
                        <a:t>Performance gap (current compared to expected)</a:t>
                      </a:r>
                    </a:p>
                    <a:p>
                      <a:pPr lvl="0" algn="l" defTabSz="914400">
                        <a:defRPr sz="3600" spc="0">
                          <a:latin typeface="Rajdhani"/>
                          <a:ea typeface="Rajdhani"/>
                          <a:cs typeface="Rajdhani"/>
                          <a:sym typeface="Rajdhani"/>
                        </a:defRPr>
                      </a:pPr>
                      <a:endParaRPr lang="en-US" sz="1200" b="0" i="0" dirty="0">
                        <a:solidFill>
                          <a:schemeClr val="bg1"/>
                        </a:solidFill>
                        <a:latin typeface="+mj-lt"/>
                        <a:ea typeface="Roboto Light" charset="0"/>
                        <a:cs typeface="Roboto Light" charset="0"/>
                      </a:endParaRPr>
                    </a:p>
                    <a:p>
                      <a:pPr lvl="0" algn="l" defTabSz="914400">
                        <a:defRPr sz="3600" spc="0">
                          <a:latin typeface="Rajdhani"/>
                          <a:ea typeface="Rajdhani"/>
                          <a:cs typeface="Rajdhani"/>
                          <a:sym typeface="Rajdhani"/>
                        </a:defRPr>
                      </a:pPr>
                      <a:r>
                        <a:rPr lang="en-US" sz="1100" b="0" i="0" dirty="0">
                          <a:solidFill>
                            <a:schemeClr val="bg1"/>
                          </a:solidFill>
                          <a:latin typeface="+mn-lt"/>
                          <a:ea typeface="Roboto Light" charset="0"/>
                          <a:cs typeface="Roboto Light" charset="0"/>
                        </a:rPr>
                        <a:t>Specific performance areas that need to be addressed. Provide examples.</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3D92C6"/>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j-lt"/>
                          <a:ea typeface="Roboto Light" charset="0"/>
                          <a:cs typeface="Roboto Light" charset="0"/>
                          <a:sym typeface="Rajdhani"/>
                        </a:rPr>
                        <a:t>Objective(s) to achieve acceptable performance</a:t>
                      </a:r>
                    </a:p>
                    <a:p>
                      <a:pPr lvl="0" algn="l" defTabSz="914400">
                        <a:defRPr sz="1800" b="0" spc="0">
                          <a:solidFill>
                            <a:srgbClr val="000000"/>
                          </a:solidFill>
                        </a:defRPr>
                      </a:pPr>
                      <a:endParaRPr lang="en-US" sz="1200" b="0" i="0" dirty="0">
                        <a:solidFill>
                          <a:srgbClr val="FFFFFF"/>
                        </a:solidFill>
                        <a:latin typeface="+mj-lt"/>
                        <a:ea typeface="Roboto Light" charset="0"/>
                        <a:cs typeface="Roboto Light" charset="0"/>
                        <a:sym typeface="Rajdhani"/>
                      </a:endParaRPr>
                    </a:p>
                    <a:p>
                      <a:pPr lvl="0" algn="l" defTabSz="914400">
                        <a:defRPr sz="1800" b="0" spc="0">
                          <a:solidFill>
                            <a:srgbClr val="000000"/>
                          </a:solidFill>
                        </a:defRPr>
                      </a:pPr>
                      <a:r>
                        <a:rPr lang="en-US" sz="1100" b="0" i="0" dirty="0">
                          <a:solidFill>
                            <a:srgbClr val="FFFFFF"/>
                          </a:solidFill>
                          <a:latin typeface="+mn-lt"/>
                          <a:ea typeface="Roboto Light" charset="0"/>
                          <a:cs typeface="Roboto Light" charset="0"/>
                          <a:sym typeface="Rajdhani"/>
                        </a:rPr>
                        <a:t>Specific actions to be taken to meet expected performance standards</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1F3156"/>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j-lt"/>
                          <a:ea typeface="Roboto Light" charset="0"/>
                          <a:cs typeface="Roboto Light" charset="0"/>
                          <a:sym typeface="Rajdhani"/>
                        </a:rPr>
                        <a:t>Objective outcomes</a:t>
                      </a:r>
                    </a:p>
                    <a:p>
                      <a:pPr lvl="0" algn="l" defTabSz="914400">
                        <a:defRPr sz="1800" b="0" spc="0">
                          <a:solidFill>
                            <a:srgbClr val="000000"/>
                          </a:solidFill>
                        </a:defRPr>
                      </a:pPr>
                      <a:endParaRPr lang="en-US" sz="1200" b="0" i="0" dirty="0">
                        <a:solidFill>
                          <a:srgbClr val="FFFFFF"/>
                        </a:solidFill>
                        <a:latin typeface="+mj-lt"/>
                        <a:ea typeface="Roboto Light" charset="0"/>
                        <a:cs typeface="Roboto Light" charset="0"/>
                        <a:sym typeface="Rajdhani"/>
                      </a:endParaRPr>
                    </a:p>
                    <a:p>
                      <a:pPr lvl="0" algn="l" defTabSz="914400">
                        <a:defRPr sz="1800" b="0" spc="0">
                          <a:solidFill>
                            <a:srgbClr val="000000"/>
                          </a:solidFill>
                        </a:defRPr>
                      </a:pPr>
                      <a:r>
                        <a:rPr lang="en-US" sz="1100" b="0" i="0" dirty="0">
                          <a:solidFill>
                            <a:srgbClr val="FFFFFF"/>
                          </a:solidFill>
                          <a:latin typeface="+mn-lt"/>
                          <a:ea typeface="Roboto Light" charset="0"/>
                          <a:cs typeface="Roboto Light" charset="0"/>
                          <a:sym typeface="Rajdhani"/>
                        </a:rPr>
                        <a:t>Expectations relative to issue(s) being address</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3D92C6"/>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j-lt"/>
                          <a:ea typeface="Roboto Light" charset="0"/>
                          <a:cs typeface="Roboto Light" charset="0"/>
                          <a:sym typeface="Rajdhani"/>
                        </a:rPr>
                        <a:t>Timescale(s) for which objectives are to be achieved</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1F3156"/>
                    </a:solidFill>
                  </a:tcPr>
                </a:tc>
                <a:extLst>
                  <a:ext uri="{0D108BD9-81ED-4DB2-BD59-A6C34878D82A}">
                    <a16:rowId xmlns:a16="http://schemas.microsoft.com/office/drawing/2014/main" val="10000"/>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GB" sz="1050" b="0" i="0" dirty="0">
                          <a:solidFill>
                            <a:schemeClr val="tx1"/>
                          </a:solidFill>
                          <a:latin typeface="+mn-lt"/>
                          <a:ea typeface="Roboto Light" charset="0"/>
                          <a:cs typeface="Roboto Light" charset="0"/>
                          <a:sym typeface="Rajdhani"/>
                        </a:rPr>
                        <a:t>Lack of ownership in technical leadership.</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Take the lead on at least one future Business Objective (BO).  Prepare for refinement with technical solutions, discussion points, options and a view on how we might break the BO down into implementable stories,   providing clear technical direction, and ensuring it aligns with team goals.  Lead on the team agreeing the technical approach.</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Initial refinement BO/Epic completed successfully with positive feedback from team members on the clarity and quality of technical leadership.</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8 Weeks</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0004"/>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Insufficient knowledge of Altair.</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Demonstrate expertise in a specific area – Prepare a 15-minute presentation/demo on an agreed upon functional area of Altair. Present your findings to your Manager and the Principal Developer in your team. </a:t>
                      </a:r>
                      <a:endParaRPr lang="en-US" sz="1050" b="0" i="0" dirty="0">
                        <a:solidFill>
                          <a:srgbClr val="FF0000"/>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Feedback from attendees confirms increased confidence and competence in the chosen area.</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8 Weeks </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extLst>
                  <a:ext uri="{0D108BD9-81ED-4DB2-BD59-A6C34878D82A}">
                    <a16:rowId xmlns:a16="http://schemas.microsoft.com/office/drawing/2014/main" val="10005"/>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GB" sz="1050" b="0" i="0" dirty="0">
                          <a:solidFill>
                            <a:schemeClr val="tx1"/>
                          </a:solidFill>
                          <a:latin typeface="+mn-lt"/>
                          <a:ea typeface="Roboto Light" charset="0"/>
                          <a:cs typeface="Roboto Light" charset="0"/>
                          <a:sym typeface="Rajdhani"/>
                        </a:rPr>
                        <a:t>Limited contribution to continuous improvement (CI) or technical debt reduction.</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Propose and implement one small-to-medium CI initiative or technical debt removal task with clear deliverables, an approach, a compelling case for doing it  and measurable impact.</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GB" sz="1050" b="0" i="0" dirty="0">
                          <a:solidFill>
                            <a:schemeClr val="tx1"/>
                          </a:solidFill>
                          <a:latin typeface="+mn-lt"/>
                          <a:ea typeface="Roboto Light" charset="0"/>
                          <a:cs typeface="Roboto Light" charset="0"/>
                          <a:sym typeface="Rajdhani"/>
                        </a:rPr>
                        <a:t>Initiative is underway and is having a measurable impact</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spc="0"/>
                      </a:pPr>
                      <a:r>
                        <a:rPr lang="en-US" sz="1050" b="0" i="0" dirty="0">
                          <a:solidFill>
                            <a:schemeClr val="tx1"/>
                          </a:solidFill>
                          <a:latin typeface="+mn-lt"/>
                          <a:ea typeface="Roboto Light" charset="0"/>
                          <a:cs typeface="Roboto Light" charset="0"/>
                          <a:sym typeface="Rajdhani"/>
                        </a:rPr>
                        <a:t>8 Weeks</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0006"/>
                  </a:ext>
                </a:extLst>
              </a:tr>
            </a:tbl>
          </a:graphicData>
        </a:graphic>
      </p:graphicFrame>
      <p:sp>
        <p:nvSpPr>
          <p:cNvPr id="6" name="Title 1">
            <a:extLst>
              <a:ext uri="{FF2B5EF4-FFF2-40B4-BE49-F238E27FC236}">
                <a16:creationId xmlns:a16="http://schemas.microsoft.com/office/drawing/2014/main" id="{A84F6595-73BF-F7C4-CF3C-F24E067A2547}"/>
              </a:ext>
            </a:extLst>
          </p:cNvPr>
          <p:cNvSpPr>
            <a:spLocks noGrp="1"/>
          </p:cNvSpPr>
          <p:nvPr>
            <p:ph type="title"/>
          </p:nvPr>
        </p:nvSpPr>
        <p:spPr>
          <a:xfrm>
            <a:off x="1012824" y="720459"/>
            <a:ext cx="9824354" cy="1249845"/>
          </a:xfrm>
        </p:spPr>
        <p:txBody>
          <a:bodyPr>
            <a:normAutofit/>
          </a:bodyPr>
          <a:lstStyle/>
          <a:p>
            <a:r>
              <a:rPr lang="en-US" sz="4300" dirty="0"/>
              <a:t>Performance Improvement Plan</a:t>
            </a:r>
            <a:endParaRPr lang="en-US" sz="4300" dirty="0">
              <a:solidFill>
                <a:srgbClr val="3D92C6"/>
              </a:solidFill>
            </a:endParaRPr>
          </a:p>
        </p:txBody>
      </p:sp>
      <p:pic>
        <p:nvPicPr>
          <p:cNvPr id="7" name="Graphic 6">
            <a:extLst>
              <a:ext uri="{FF2B5EF4-FFF2-40B4-BE49-F238E27FC236}">
                <a16:creationId xmlns:a16="http://schemas.microsoft.com/office/drawing/2014/main" id="{FD856767-5D5A-4DF4-85AB-740D5D6079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09580" y="238911"/>
            <a:ext cx="579310" cy="579310"/>
          </a:xfrm>
          <a:prstGeom prst="rect">
            <a:avLst/>
          </a:prstGeom>
        </p:spPr>
      </p:pic>
    </p:spTree>
    <p:extLst>
      <p:ext uri="{BB962C8B-B14F-4D97-AF65-F5344CB8AC3E}">
        <p14:creationId xmlns:p14="http://schemas.microsoft.com/office/powerpoint/2010/main" val="1138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1B8B00C3-1D9A-DB05-0ABE-0C0CD7354334}"/>
            </a:ext>
          </a:extLst>
        </p:cNvPr>
        <p:cNvGrpSpPr/>
        <p:nvPr/>
      </p:nvGrpSpPr>
      <p:grpSpPr>
        <a:xfrm>
          <a:off x="0" y="0"/>
          <a:ext cx="0" cy="0"/>
          <a:chOff x="0" y="0"/>
          <a:chExt cx="0" cy="0"/>
        </a:xfrm>
      </p:grpSpPr>
      <p:graphicFrame>
        <p:nvGraphicFramePr>
          <p:cNvPr id="5" name="Table 1993">
            <a:extLst>
              <a:ext uri="{FF2B5EF4-FFF2-40B4-BE49-F238E27FC236}">
                <a16:creationId xmlns:a16="http://schemas.microsoft.com/office/drawing/2014/main" id="{78109367-33B6-3150-73AD-3ED888760304}"/>
              </a:ext>
            </a:extLst>
          </p:cNvPr>
          <p:cNvGraphicFramePr/>
          <p:nvPr>
            <p:extLst>
              <p:ext uri="{D42A27DB-BD31-4B8C-83A1-F6EECF244321}">
                <p14:modId xmlns:p14="http://schemas.microsoft.com/office/powerpoint/2010/main" val="1658909016"/>
              </p:ext>
            </p:extLst>
          </p:nvPr>
        </p:nvGraphicFramePr>
        <p:xfrm>
          <a:off x="1012824" y="1492329"/>
          <a:ext cx="9824360" cy="3292079"/>
        </p:xfrm>
        <a:graphic>
          <a:graphicData uri="http://schemas.openxmlformats.org/drawingml/2006/table">
            <a:tbl>
              <a:tblPr>
                <a:effectLst>
                  <a:outerShdw blurRad="38100" dist="12700" dir="2700000" algn="tl" rotWithShape="0">
                    <a:prstClr val="black">
                      <a:alpha val="15000"/>
                    </a:prstClr>
                  </a:outerShdw>
                </a:effectLst>
              </a:tblPr>
              <a:tblGrid>
                <a:gridCol w="9824360">
                  <a:extLst>
                    <a:ext uri="{9D8B030D-6E8A-4147-A177-3AD203B41FA5}">
                      <a16:colId xmlns:a16="http://schemas.microsoft.com/office/drawing/2014/main" val="20000"/>
                    </a:ext>
                  </a:extLst>
                </a:gridCol>
              </a:tblGrid>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3600" spc="0">
                          <a:latin typeface="Rajdhani"/>
                          <a:ea typeface="Rajdhani"/>
                          <a:cs typeface="Rajdhani"/>
                          <a:sym typeface="Rajdhani"/>
                        </a:defRPr>
                      </a:pPr>
                      <a:r>
                        <a:rPr lang="en-US" sz="1200" b="0" i="0" dirty="0">
                          <a:solidFill>
                            <a:schemeClr val="bg1"/>
                          </a:solidFill>
                          <a:latin typeface="+mj-lt"/>
                          <a:ea typeface="Roboto Light" charset="0"/>
                          <a:cs typeface="Roboto Light" charset="0"/>
                        </a:rPr>
                        <a:t>Support offered to achieve objectives</a:t>
                      </a:r>
                    </a:p>
                    <a:p>
                      <a:pPr lvl="0" algn="l" defTabSz="914400">
                        <a:defRPr sz="3600" spc="0">
                          <a:latin typeface="Rajdhani"/>
                          <a:ea typeface="Rajdhani"/>
                          <a:cs typeface="Rajdhani"/>
                          <a:sym typeface="Rajdhani"/>
                        </a:defRPr>
                      </a:pPr>
                      <a:r>
                        <a:rPr lang="en-US" sz="1100" b="0" i="0" dirty="0">
                          <a:solidFill>
                            <a:schemeClr val="bg1"/>
                          </a:solidFill>
                          <a:latin typeface="+mn-lt"/>
                          <a:ea typeface="Roboto Light" charset="0"/>
                          <a:cs typeface="Roboto Light" charset="0"/>
                        </a:rPr>
                        <a:t>e.g., regular performance discussions, frequency, coaching, training etc</a:t>
                      </a:r>
                      <a:r>
                        <a:rPr lang="en-US" sz="1200" b="0" i="0" dirty="0">
                          <a:solidFill>
                            <a:schemeClr val="bg1"/>
                          </a:solidFill>
                          <a:latin typeface="+mj-lt"/>
                          <a:ea typeface="Roboto Light" charset="0"/>
                          <a:cs typeface="Roboto Light" charset="0"/>
                        </a:rPr>
                        <a:t>.</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3D92C6"/>
                    </a:solidFill>
                  </a:tcPr>
                </a:tc>
                <a:extLst>
                  <a:ext uri="{0D108BD9-81ED-4DB2-BD59-A6C34878D82A}">
                    <a16:rowId xmlns:a16="http://schemas.microsoft.com/office/drawing/2014/main" val="10000"/>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During your regular weekly 1-2-1’s you will have performance discussion with your Manager and the Principal Developer from Team Raya. </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extLst>
                  <a:ext uri="{0D108BD9-81ED-4DB2-BD59-A6C34878D82A}">
                    <a16:rowId xmlns:a16="http://schemas.microsoft.com/office/drawing/2014/main" val="10001"/>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Dedicated half a day each week (Friday PM) to work on objectives that can't be achieved through normal sprint work. </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0002"/>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Is there anything else we could do to support you?</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extLst>
                  <a:ext uri="{0D108BD9-81ED-4DB2-BD59-A6C34878D82A}">
                    <a16:rowId xmlns:a16="http://schemas.microsoft.com/office/drawing/2014/main" val="10003"/>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0004"/>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extLst>
                  <a:ext uri="{0D108BD9-81ED-4DB2-BD59-A6C34878D82A}">
                    <a16:rowId xmlns:a16="http://schemas.microsoft.com/office/drawing/2014/main" val="10005"/>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0006"/>
                  </a:ext>
                </a:extLst>
              </a:tr>
            </a:tbl>
          </a:graphicData>
        </a:graphic>
      </p:graphicFrame>
      <p:sp>
        <p:nvSpPr>
          <p:cNvPr id="6" name="Title 1">
            <a:extLst>
              <a:ext uri="{FF2B5EF4-FFF2-40B4-BE49-F238E27FC236}">
                <a16:creationId xmlns:a16="http://schemas.microsoft.com/office/drawing/2014/main" id="{98003F1A-2712-23B3-553B-632D23CA489F}"/>
              </a:ext>
            </a:extLst>
          </p:cNvPr>
          <p:cNvSpPr>
            <a:spLocks noGrp="1"/>
          </p:cNvSpPr>
          <p:nvPr>
            <p:ph type="title"/>
          </p:nvPr>
        </p:nvSpPr>
        <p:spPr>
          <a:xfrm>
            <a:off x="1012824" y="720459"/>
            <a:ext cx="9824354" cy="1249845"/>
          </a:xfrm>
        </p:spPr>
        <p:txBody>
          <a:bodyPr>
            <a:normAutofit/>
          </a:bodyPr>
          <a:lstStyle/>
          <a:p>
            <a:r>
              <a:rPr lang="en-US" sz="4300" dirty="0"/>
              <a:t>PIP support</a:t>
            </a:r>
            <a:endParaRPr lang="en-US" sz="4300" dirty="0">
              <a:solidFill>
                <a:srgbClr val="3D92C6"/>
              </a:solidFill>
            </a:endParaRPr>
          </a:p>
        </p:txBody>
      </p:sp>
      <p:pic>
        <p:nvPicPr>
          <p:cNvPr id="7" name="Graphic 6">
            <a:extLst>
              <a:ext uri="{FF2B5EF4-FFF2-40B4-BE49-F238E27FC236}">
                <a16:creationId xmlns:a16="http://schemas.microsoft.com/office/drawing/2014/main" id="{58612875-8E89-ED7E-249A-089469BF9C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09580" y="238911"/>
            <a:ext cx="579310" cy="579310"/>
          </a:xfrm>
          <a:prstGeom prst="rect">
            <a:avLst/>
          </a:prstGeom>
        </p:spPr>
      </p:pic>
    </p:spTree>
    <p:extLst>
      <p:ext uri="{BB962C8B-B14F-4D97-AF65-F5344CB8AC3E}">
        <p14:creationId xmlns:p14="http://schemas.microsoft.com/office/powerpoint/2010/main" val="153538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Table 1993">
            <a:extLst>
              <a:ext uri="{FF2B5EF4-FFF2-40B4-BE49-F238E27FC236}">
                <a16:creationId xmlns:a16="http://schemas.microsoft.com/office/drawing/2014/main" id="{87BCC2FA-2A9A-4578-762F-69DF6C780373}"/>
              </a:ext>
            </a:extLst>
          </p:cNvPr>
          <p:cNvGraphicFramePr/>
          <p:nvPr>
            <p:extLst>
              <p:ext uri="{D42A27DB-BD31-4B8C-83A1-F6EECF244321}">
                <p14:modId xmlns:p14="http://schemas.microsoft.com/office/powerpoint/2010/main" val="1985293496"/>
              </p:ext>
            </p:extLst>
          </p:nvPr>
        </p:nvGraphicFramePr>
        <p:xfrm>
          <a:off x="1012824" y="1939280"/>
          <a:ext cx="10166352" cy="2521268"/>
        </p:xfrm>
        <a:graphic>
          <a:graphicData uri="http://schemas.openxmlformats.org/drawingml/2006/table">
            <a:tbl>
              <a:tblPr>
                <a:effectLst>
                  <a:outerShdw blurRad="38100" dist="12700" dir="2700000" algn="tl" rotWithShape="0">
                    <a:prstClr val="black">
                      <a:alpha val="15000"/>
                    </a:prstClr>
                  </a:outerShdw>
                </a:effectLst>
              </a:tblPr>
              <a:tblGrid>
                <a:gridCol w="1845308">
                  <a:extLst>
                    <a:ext uri="{9D8B030D-6E8A-4147-A177-3AD203B41FA5}">
                      <a16:colId xmlns:a16="http://schemas.microsoft.com/office/drawing/2014/main" val="20000"/>
                    </a:ext>
                  </a:extLst>
                </a:gridCol>
                <a:gridCol w="4160522">
                  <a:extLst>
                    <a:ext uri="{9D8B030D-6E8A-4147-A177-3AD203B41FA5}">
                      <a16:colId xmlns:a16="http://schemas.microsoft.com/office/drawing/2014/main" val="20001"/>
                    </a:ext>
                  </a:extLst>
                </a:gridCol>
                <a:gridCol w="4160522">
                  <a:extLst>
                    <a:ext uri="{9D8B030D-6E8A-4147-A177-3AD203B41FA5}">
                      <a16:colId xmlns:a16="http://schemas.microsoft.com/office/drawing/2014/main" val="20002"/>
                    </a:ext>
                  </a:extLst>
                </a:gridCol>
              </a:tblGrid>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3600" spc="0">
                          <a:latin typeface="Rajdhani"/>
                          <a:ea typeface="Rajdhani"/>
                          <a:cs typeface="Rajdhani"/>
                          <a:sym typeface="Rajdhani"/>
                        </a:defRPr>
                      </a:pPr>
                      <a:r>
                        <a:rPr lang="en-US" sz="1200" b="0" i="0" dirty="0">
                          <a:latin typeface="+mj-lt"/>
                          <a:ea typeface="Roboto Light" charset="0"/>
                          <a:cs typeface="Roboto Light" charset="0"/>
                        </a:rPr>
                        <a:t>Details</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n-lt"/>
                          <a:ea typeface="Roboto Light" charset="0"/>
                          <a:cs typeface="Roboto Light" charset="0"/>
                          <a:sym typeface="Rajdhani"/>
                        </a:rPr>
                        <a:t>Employee</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1F3156"/>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200" b="0" i="0" dirty="0">
                          <a:solidFill>
                            <a:srgbClr val="FFFFFF"/>
                          </a:solidFill>
                          <a:latin typeface="+mn-lt"/>
                          <a:ea typeface="Roboto Light" charset="0"/>
                          <a:cs typeface="Roboto Light" charset="0"/>
                          <a:sym typeface="Rajdhani"/>
                        </a:rPr>
                        <a:t>Manager</a:t>
                      </a:r>
                    </a:p>
                  </a:txBody>
                  <a:tcPr marL="182880" marR="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3D92C6"/>
                    </a:solidFill>
                  </a:tcPr>
                </a:tc>
                <a:extLst>
                  <a:ext uri="{0D108BD9-81ED-4DB2-BD59-A6C34878D82A}">
                    <a16:rowId xmlns:a16="http://schemas.microsoft.com/office/drawing/2014/main" val="10000"/>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Full name</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0" lvl="0" indent="0" algn="l" defTabSz="914400">
                        <a:buFont typeface="+mj-lt"/>
                        <a:buNone/>
                        <a:defRPr sz="1800" spc="0"/>
                      </a:pPr>
                      <a:r>
                        <a:rPr lang="en-US" sz="1050" b="0" i="0" dirty="0">
                          <a:solidFill>
                            <a:schemeClr val="tx1"/>
                          </a:solidFill>
                          <a:latin typeface="+mn-lt"/>
                          <a:ea typeface="Roboto Light" charset="0"/>
                          <a:cs typeface="Roboto Light" charset="0"/>
                          <a:sym typeface="Rajdhani"/>
                        </a:rPr>
                        <a:t>Sam Moulem</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0" lvl="0" indent="0" algn="l" defTabSz="914400">
                        <a:buFont typeface="+mj-lt"/>
                        <a:buNone/>
                        <a:defRPr sz="1800" spc="0"/>
                      </a:pPr>
                      <a:r>
                        <a:rPr lang="en-US" sz="1050" b="0" i="0" dirty="0">
                          <a:solidFill>
                            <a:schemeClr val="tx1"/>
                          </a:solidFill>
                          <a:latin typeface="+mn-lt"/>
                          <a:ea typeface="Roboto Light" charset="0"/>
                          <a:cs typeface="Roboto Light" charset="0"/>
                          <a:sym typeface="Rajdhani"/>
                        </a:rPr>
                        <a:t>Matthew O’Toole</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EFFFF"/>
                    </a:solidFill>
                  </a:tcPr>
                </a:tc>
                <a:extLst>
                  <a:ext uri="{0D108BD9-81ED-4DB2-BD59-A6C34878D82A}">
                    <a16:rowId xmlns:a16="http://schemas.microsoft.com/office/drawing/2014/main" val="10001"/>
                  </a:ext>
                </a:extLst>
              </a:tr>
              <a:tr h="470297">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Role title</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0" lvl="0" indent="0" algn="l" defTabSz="914400">
                        <a:buFont typeface="+mj-lt"/>
                        <a:buNone/>
                        <a:defRPr sz="1800" spc="0"/>
                      </a:pPr>
                      <a:r>
                        <a:rPr lang="en-US" sz="1050" b="0" i="0" dirty="0">
                          <a:solidFill>
                            <a:schemeClr val="tx1"/>
                          </a:solidFill>
                          <a:latin typeface="+mn-lt"/>
                          <a:ea typeface="Roboto Light" charset="0"/>
                          <a:cs typeface="Roboto Light" charset="0"/>
                          <a:sym typeface="Rajdhani"/>
                        </a:rPr>
                        <a:t>Senior Developer</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0" lvl="0" indent="0" algn="l" defTabSz="914400">
                        <a:buFont typeface="+mj-lt"/>
                        <a:buNone/>
                        <a:defRPr sz="1800" spc="0"/>
                      </a:pPr>
                      <a:r>
                        <a:rPr lang="en-US" sz="1050" b="0" i="0" dirty="0">
                          <a:solidFill>
                            <a:schemeClr val="tx1"/>
                          </a:solidFill>
                          <a:latin typeface="+mn-lt"/>
                          <a:ea typeface="Roboto Light" charset="0"/>
                          <a:cs typeface="Roboto Light" charset="0"/>
                          <a:sym typeface="Rajdhani"/>
                        </a:rPr>
                        <a:t>Principal Developer</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0002"/>
                  </a:ext>
                </a:extLst>
              </a:tr>
              <a:tr h="470297">
                <a:tc>
                  <a:txBody>
                    <a:bodyPr/>
                    <a:lstStyle/>
                    <a:p>
                      <a:pPr lvl="0" algn="l" defTabSz="914400">
                        <a:defRPr sz="1800" b="0" spc="0">
                          <a:solidFill>
                            <a:srgbClr val="000000"/>
                          </a:solidFill>
                        </a:defRPr>
                      </a:pPr>
                      <a:r>
                        <a:rPr lang="en-US" sz="1050" b="0" i="0" dirty="0">
                          <a:solidFill>
                            <a:schemeClr val="tx1"/>
                          </a:solidFill>
                          <a:latin typeface="+mn-lt"/>
                          <a:ea typeface="Roboto Light" charset="0"/>
                          <a:cs typeface="Roboto Light" charset="0"/>
                          <a:sym typeface="Rajdhani"/>
                        </a:rPr>
                        <a:t>Signed</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defTabSz="914400">
                        <a:buFont typeface="+mj-lt"/>
                        <a:buNone/>
                        <a:defRPr sz="1800" spc="0"/>
                      </a:pPr>
                      <a:endParaRPr lang="en-US" sz="1050" b="0" i="0" dirty="0">
                        <a:solidFill>
                          <a:schemeClr val="tx1"/>
                        </a:solidFill>
                        <a:latin typeface="+mn-lt"/>
                        <a:ea typeface="Roboto Light" charset="0"/>
                        <a:cs typeface="Roboto Light" charset="0"/>
                        <a:sym typeface="Rajdhani"/>
                      </a:endParaRPr>
                    </a:p>
                    <a:p>
                      <a:pPr marL="0" lvl="0" indent="0" algn="l" defTabSz="914400">
                        <a:buFont typeface="+mj-lt"/>
                        <a:buNone/>
                        <a:defRPr sz="1800" spc="0"/>
                      </a:pPr>
                      <a:r>
                        <a:rPr lang="en-US" sz="1050" b="0" i="0" dirty="0" err="1">
                          <a:solidFill>
                            <a:schemeClr val="tx1"/>
                          </a:solidFill>
                          <a:latin typeface="+mn-lt"/>
                          <a:ea typeface="Roboto Light" charset="0"/>
                          <a:cs typeface="Roboto Light" charset="0"/>
                          <a:sym typeface="Rajdhani"/>
                        </a:rPr>
                        <a:t>Smoulem</a:t>
                      </a:r>
                      <a:endParaRPr lang="en-US" sz="1050" b="0" i="0" dirty="0">
                        <a:solidFill>
                          <a:schemeClr val="tx1"/>
                        </a:solidFill>
                        <a:latin typeface="+mn-lt"/>
                        <a:ea typeface="Roboto Light" charset="0"/>
                        <a:cs typeface="Roboto Light" charset="0"/>
                        <a:sym typeface="Rajdhani"/>
                      </a:endParaRPr>
                    </a:p>
                    <a:p>
                      <a:pPr marL="0" lvl="0" indent="0" algn="l" defTabSz="914400">
                        <a:buFont typeface="+mj-lt"/>
                        <a:buNone/>
                        <a:defRPr sz="1800" spc="0"/>
                      </a:pPr>
                      <a:endParaRPr lang="en-US" sz="1050" b="0" i="0" dirty="0">
                        <a:solidFill>
                          <a:schemeClr val="tx1"/>
                        </a:solidFill>
                        <a:latin typeface="+mn-lt"/>
                        <a:ea typeface="Roboto Light" charset="0"/>
                        <a:cs typeface="Roboto Light" charset="0"/>
                        <a:sym typeface="Rajdhani"/>
                      </a:endParaRPr>
                    </a:p>
                    <a:p>
                      <a:pPr marL="0" lvl="0" indent="0" algn="l" defTabSz="914400">
                        <a:buFont typeface="+mj-lt"/>
                        <a:buNone/>
                        <a:defRPr sz="1800" spc="0"/>
                      </a:pP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defTabSz="914400">
                        <a:buFont typeface="+mj-lt"/>
                        <a:buNone/>
                        <a:defRPr sz="1800" spc="0"/>
                      </a:pPr>
                      <a:r>
                        <a:rPr lang="en-US" sz="1050" b="0" i="0" dirty="0" err="1">
                          <a:solidFill>
                            <a:schemeClr val="tx1"/>
                          </a:solidFill>
                          <a:latin typeface="+mn-lt"/>
                          <a:ea typeface="Roboto Light" charset="0"/>
                          <a:cs typeface="Roboto Light" charset="0"/>
                          <a:sym typeface="Rajdhani"/>
                        </a:rPr>
                        <a:t>Motoole</a:t>
                      </a:r>
                      <a:endParaRPr lang="en-US" sz="1050" b="0" i="0" dirty="0">
                        <a:solidFill>
                          <a:schemeClr val="tx1"/>
                        </a:solidFill>
                        <a:latin typeface="+mn-lt"/>
                        <a:ea typeface="Roboto Light" charset="0"/>
                        <a:cs typeface="Roboto Light" charset="0"/>
                        <a:sym typeface="Rajdhani"/>
                      </a:endParaRP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82708"/>
                  </a:ext>
                </a:extLst>
              </a:tr>
              <a:tr h="470297">
                <a:tc>
                  <a:txBody>
                    <a:bodyPr/>
                    <a:lstStyle/>
                    <a:p>
                      <a:pPr marL="0" lvl="0" algn="l" defTabSz="914400" rtl="0" eaLnBrk="1" latinLnBrk="0" hangingPunct="1">
                        <a:defRPr sz="1800" b="0" spc="0">
                          <a:solidFill>
                            <a:srgbClr val="000000"/>
                          </a:solidFill>
                        </a:defRPr>
                      </a:pPr>
                      <a:r>
                        <a:rPr lang="en-US" sz="1050" b="0" i="0" kern="1200" spc="0" dirty="0">
                          <a:solidFill>
                            <a:schemeClr val="tx1"/>
                          </a:solidFill>
                          <a:latin typeface="+mn-lt"/>
                          <a:ea typeface="Roboto Light" charset="0"/>
                          <a:cs typeface="Roboto Light" charset="0"/>
                          <a:sym typeface="Rajdhani"/>
                        </a:rPr>
                        <a:t>Dated</a:t>
                      </a:r>
                    </a:p>
                  </a:txBody>
                  <a:tcPr marL="182880" marR="0" marT="0" marB="0" anchor="ctr" horzOverflow="overflow">
                    <a:lnL w="6350" cap="flat" cmpd="sng" algn="ctr">
                      <a:no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lvl="0" indent="0" algn="l" defTabSz="914400" rtl="0" eaLnBrk="1" latinLnBrk="0" hangingPunct="1">
                        <a:buFont typeface="+mj-lt"/>
                        <a:buNone/>
                        <a:defRPr sz="1800" b="0" spc="0">
                          <a:solidFill>
                            <a:srgbClr val="000000"/>
                          </a:solidFill>
                        </a:defRPr>
                      </a:pPr>
                      <a:r>
                        <a:rPr lang="en-US" sz="1050" b="0" i="0" kern="1200" spc="0" dirty="0">
                          <a:solidFill>
                            <a:schemeClr val="tx1"/>
                          </a:solidFill>
                          <a:latin typeface="+mn-lt"/>
                          <a:ea typeface="Roboto Light" charset="0"/>
                          <a:cs typeface="Roboto Light" charset="0"/>
                          <a:sym typeface="Rajdhani"/>
                        </a:rPr>
                        <a:t>22/11/2024</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lvl="0" indent="0" algn="l" defTabSz="914400" rtl="0" eaLnBrk="1" latinLnBrk="0" hangingPunct="1">
                        <a:buFont typeface="+mj-lt"/>
                        <a:buNone/>
                        <a:defRPr sz="1800" b="0" spc="0">
                          <a:solidFill>
                            <a:srgbClr val="000000"/>
                          </a:solidFill>
                        </a:defRPr>
                      </a:pPr>
                      <a:r>
                        <a:rPr lang="en-US" sz="1050" b="0" i="0" kern="1200" spc="0" dirty="0">
                          <a:solidFill>
                            <a:schemeClr val="tx1"/>
                          </a:solidFill>
                          <a:latin typeface="+mn-lt"/>
                          <a:ea typeface="Roboto Light" charset="0"/>
                          <a:cs typeface="Roboto Light" charset="0"/>
                          <a:sym typeface="Rajdhani"/>
                        </a:rPr>
                        <a:t>22/11/2024</a:t>
                      </a:r>
                    </a:p>
                  </a:txBody>
                  <a:tcPr marL="182880" marR="0" marT="0" marB="0" anchor="ctr" horzOverflow="overflow">
                    <a:lnL w="3175" cap="flat" cmpd="sng" algn="ctr">
                      <a:solidFill>
                        <a:srgbClr val="222222">
                          <a:lumMod val="10000"/>
                          <a:lumOff val="90000"/>
                        </a:srgbClr>
                      </a:solidFill>
                      <a:prstDash val="solid"/>
                      <a:round/>
                      <a:headEnd type="none" w="med" len="med"/>
                      <a:tailEnd type="none" w="med" len="med"/>
                    </a:lnL>
                    <a:lnR w="3175" cap="flat" cmpd="sng" algn="ctr">
                      <a:solidFill>
                        <a:srgbClr val="222222">
                          <a:lumMod val="10000"/>
                          <a:lumOff val="90000"/>
                        </a:srgbClr>
                      </a:solidFill>
                      <a:prstDash val="solid"/>
                      <a:round/>
                      <a:headEnd type="none" w="med" len="med"/>
                      <a:tailEnd type="none" w="med" len="med"/>
                    </a:lnR>
                    <a:lnT w="3175" cap="flat" cmpd="sng" algn="ctr">
                      <a:solidFill>
                        <a:srgbClr val="222222">
                          <a:lumMod val="10000"/>
                          <a:lumOff val="90000"/>
                        </a:srgbClr>
                      </a:solidFill>
                      <a:prstDash val="solid"/>
                      <a:round/>
                      <a:headEnd type="none" w="med" len="med"/>
                      <a:tailEnd type="none" w="med" len="med"/>
                    </a:lnT>
                    <a:lnB w="3175" cap="flat" cmpd="sng" algn="ctr">
                      <a:solidFill>
                        <a:srgbClr val="222222">
                          <a:lumMod val="10000"/>
                          <a:lumOff val="90000"/>
                        </a:srgbClr>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4111447909"/>
                  </a:ext>
                </a:extLst>
              </a:tr>
            </a:tbl>
          </a:graphicData>
        </a:graphic>
      </p:graphicFrame>
      <p:sp>
        <p:nvSpPr>
          <p:cNvPr id="6" name="Title 1">
            <a:extLst>
              <a:ext uri="{FF2B5EF4-FFF2-40B4-BE49-F238E27FC236}">
                <a16:creationId xmlns:a16="http://schemas.microsoft.com/office/drawing/2014/main" id="{856AC49B-F1F7-4388-1DFD-220A3A5013AE}"/>
              </a:ext>
            </a:extLst>
          </p:cNvPr>
          <p:cNvSpPr>
            <a:spLocks noGrp="1"/>
          </p:cNvSpPr>
          <p:nvPr>
            <p:ph type="title"/>
          </p:nvPr>
        </p:nvSpPr>
        <p:spPr>
          <a:xfrm>
            <a:off x="1012824" y="720459"/>
            <a:ext cx="5083176" cy="1249845"/>
          </a:xfrm>
        </p:spPr>
        <p:txBody>
          <a:bodyPr>
            <a:normAutofit/>
          </a:bodyPr>
          <a:lstStyle/>
          <a:p>
            <a:r>
              <a:rPr lang="en-US" dirty="0">
                <a:solidFill>
                  <a:schemeClr val="tx1"/>
                </a:solidFill>
              </a:rPr>
              <a:t>Details</a:t>
            </a:r>
            <a:endParaRPr lang="en-US" dirty="0">
              <a:solidFill>
                <a:srgbClr val="3D92C6"/>
              </a:solidFill>
            </a:endParaRPr>
          </a:p>
        </p:txBody>
      </p:sp>
      <p:pic>
        <p:nvPicPr>
          <p:cNvPr id="7" name="Graphic 6">
            <a:extLst>
              <a:ext uri="{FF2B5EF4-FFF2-40B4-BE49-F238E27FC236}">
                <a16:creationId xmlns:a16="http://schemas.microsoft.com/office/drawing/2014/main" id="{D907E2AE-8BBE-5C9E-7437-0412057D38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209580" y="238911"/>
            <a:ext cx="579310" cy="579310"/>
          </a:xfrm>
          <a:prstGeom prst="rect">
            <a:avLst/>
          </a:prstGeom>
        </p:spPr>
      </p:pic>
    </p:spTree>
    <p:extLst>
      <p:ext uri="{BB962C8B-B14F-4D97-AF65-F5344CB8AC3E}">
        <p14:creationId xmlns:p14="http://schemas.microsoft.com/office/powerpoint/2010/main" val="865015156"/>
      </p:ext>
    </p:extLst>
  </p:cSld>
  <p:clrMapOvr>
    <a:masterClrMapping/>
  </p:clrMapOvr>
</p:sld>
</file>

<file path=ppt/theme/theme1.xml><?xml version="1.0" encoding="utf-8"?>
<a:theme xmlns:a="http://schemas.openxmlformats.org/drawingml/2006/main" name="5_Office Theme">
  <a:themeElements>
    <a:clrScheme name="Custom 1">
      <a:dk1>
        <a:srgbClr val="000000"/>
      </a:dk1>
      <a:lt1>
        <a:srgbClr val="FFFFFF"/>
      </a:lt1>
      <a:dk2>
        <a:srgbClr val="1F3156"/>
      </a:dk2>
      <a:lt2>
        <a:srgbClr val="FFFFFF"/>
      </a:lt2>
      <a:accent1>
        <a:srgbClr val="E50069"/>
      </a:accent1>
      <a:accent2>
        <a:srgbClr val="F8A916"/>
      </a:accent2>
      <a:accent3>
        <a:srgbClr val="009A4B"/>
      </a:accent3>
      <a:accent4>
        <a:srgbClr val="E50069"/>
      </a:accent4>
      <a:accent5>
        <a:srgbClr val="F8A916"/>
      </a:accent5>
      <a:accent6>
        <a:srgbClr val="009A4B"/>
      </a:accent6>
      <a:hlink>
        <a:srgbClr val="0000EE"/>
      </a:hlink>
      <a:folHlink>
        <a:srgbClr val="0000E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ywood Powerpoint Template 2024.potx" id="{F5D8B5F6-3D79-49BE-ADAE-5D0BC8DA8C27}" vid="{A460642A-4C41-467A-83B1-BBD9FE90E9A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ywood Powerpoint Template 2024.potx" id="{F5D8B5F6-3D79-49BE-ADAE-5D0BC8DA8C27}" vid="{B55A2B94-BC43-48BF-B6F8-C3755407FDAD}"/>
    </a:ext>
  </a:extLst>
</a:theme>
</file>

<file path=ppt/theme/theme3.xml><?xml version="1.0" encoding="utf-8"?>
<a:theme xmlns:a="http://schemas.openxmlformats.org/drawingml/2006/main" name="1_Office Theme">
  <a:themeElements>
    <a:clrScheme name="Custom 1">
      <a:dk1>
        <a:srgbClr val="000000"/>
      </a:dk1>
      <a:lt1>
        <a:srgbClr val="FFFFFF"/>
      </a:lt1>
      <a:dk2>
        <a:srgbClr val="1F3156"/>
      </a:dk2>
      <a:lt2>
        <a:srgbClr val="FFFFFF"/>
      </a:lt2>
      <a:accent1>
        <a:srgbClr val="E50069"/>
      </a:accent1>
      <a:accent2>
        <a:srgbClr val="F8A916"/>
      </a:accent2>
      <a:accent3>
        <a:srgbClr val="009A4B"/>
      </a:accent3>
      <a:accent4>
        <a:srgbClr val="E50069"/>
      </a:accent4>
      <a:accent5>
        <a:srgbClr val="F8A916"/>
      </a:accent5>
      <a:accent6>
        <a:srgbClr val="009A4B"/>
      </a:accent6>
      <a:hlink>
        <a:srgbClr val="0000EE"/>
      </a:hlink>
      <a:folHlink>
        <a:srgbClr val="0000EE"/>
      </a:folHlink>
    </a:clrScheme>
    <a:fontScheme name="Heywood fonts">
      <a:majorFont>
        <a:latin typeface="Montserrat 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ywood Powerpoint Template 2024.potx" id="{F5D8B5F6-3D79-49BE-ADAE-5D0BC8DA8C27}" vid="{87FB7922-DF24-4BFA-9687-71BEED13407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D283F21F8C72459F9B9B7682CB380A" ma:contentTypeVersion="15" ma:contentTypeDescription="Create a new document." ma:contentTypeScope="" ma:versionID="010182357f07d86b1d6fad562aa25549">
  <xsd:schema xmlns:xsd="http://www.w3.org/2001/XMLSchema" xmlns:xs="http://www.w3.org/2001/XMLSchema" xmlns:p="http://schemas.microsoft.com/office/2006/metadata/properties" xmlns:ns2="60f52a67-6746-4b58-a720-c45fa6886462" xmlns:ns3="f470710c-d98d-4ff7-be0d-94ce81c7a3d2" targetNamespace="http://schemas.microsoft.com/office/2006/metadata/properties" ma:root="true" ma:fieldsID="091c4f90e2be735eb6968a2e25ae3c1c" ns2:_="" ns3:_="">
    <xsd:import namespace="60f52a67-6746-4b58-a720-c45fa6886462"/>
    <xsd:import namespace="f470710c-d98d-4ff7-be0d-94ce81c7a3d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52a67-6746-4b58-a720-c45fa6886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ce90610-5d7b-4717-a738-bf5c3e561d7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70710c-d98d-4ff7-be0d-94ce81c7a3d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b801906-404a-40ec-9e50-b1ad84e4525e}" ma:internalName="TaxCatchAll" ma:showField="CatchAllData" ma:web="f470710c-d98d-4ff7-be0d-94ce81c7a3d2">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470710c-d98d-4ff7-be0d-94ce81c7a3d2" xsi:nil="true"/>
    <lcf76f155ced4ddcb4097134ff3c332f xmlns="60f52a67-6746-4b58-a720-c45fa6886462">
      <Terms xmlns="http://schemas.microsoft.com/office/infopath/2007/PartnerControls"/>
    </lcf76f155ced4ddcb4097134ff3c332f>
    <SharedWithUsers xmlns="f470710c-d98d-4ff7-be0d-94ce81c7a3d2">
      <UserInfo>
        <DisplayName>Emma Booth</DisplayName>
        <AccountId>12</AccountId>
        <AccountType/>
      </UserInfo>
      <UserInfo>
        <DisplayName>Sarita Radia</DisplayName>
        <AccountId>125</AccountId>
        <AccountType/>
      </UserInfo>
      <UserInfo>
        <DisplayName>John Moir</DisplayName>
        <AccountId>11</AccountId>
        <AccountType/>
      </UserInfo>
      <UserInfo>
        <DisplayName>David Welsh</DisplayName>
        <AccountId>13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D7F0AD-3DC0-4470-9B69-F7EA3A09E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52a67-6746-4b58-a720-c45fa6886462"/>
    <ds:schemaRef ds:uri="f470710c-d98d-4ff7-be0d-94ce81c7a3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32D9B0-55E7-4C1C-9F5B-A0D8F5F06438}">
  <ds:schemaRefs>
    <ds:schemaRef ds:uri="http://www.w3.org/XML/1998/namespace"/>
    <ds:schemaRef ds:uri="http://schemas.openxmlformats.org/package/2006/metadata/core-properties"/>
    <ds:schemaRef ds:uri="http://purl.org/dc/elements/1.1/"/>
    <ds:schemaRef ds:uri="http://purl.org/dc/dcmitype/"/>
    <ds:schemaRef ds:uri="http://schemas.microsoft.com/office/2006/documentManagement/types"/>
    <ds:schemaRef ds:uri="http://schemas.microsoft.com/office/infopath/2007/PartnerControls"/>
    <ds:schemaRef ds:uri="60f52a67-6746-4b58-a720-c45fa6886462"/>
    <ds:schemaRef ds:uri="http://purl.org/dc/terms/"/>
    <ds:schemaRef ds:uri="f470710c-d98d-4ff7-be0d-94ce81c7a3d2"/>
    <ds:schemaRef ds:uri="http://schemas.microsoft.com/office/2006/metadata/properties"/>
  </ds:schemaRefs>
</ds:datastoreItem>
</file>

<file path=customXml/itemProps3.xml><?xml version="1.0" encoding="utf-8"?>
<ds:datastoreItem xmlns:ds="http://schemas.openxmlformats.org/officeDocument/2006/customXml" ds:itemID="{4EEA8912-BC7D-4C46-974C-24CF31897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Heywood Powerpoint Template 2024</Template>
  <TotalTime>1707</TotalTime>
  <Words>634</Words>
  <Application>Microsoft Office PowerPoint</Application>
  <PresentationFormat>Widescreen</PresentationFormat>
  <Paragraphs>74</Paragraphs>
  <Slides>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vt:i4>
      </vt:variant>
    </vt:vector>
  </HeadingPairs>
  <TitlesOfParts>
    <vt:vector size="11" baseType="lpstr">
      <vt:lpstr>Arial</vt:lpstr>
      <vt:lpstr>Calibri</vt:lpstr>
      <vt:lpstr>Montserrat</vt:lpstr>
      <vt:lpstr>5_Office Theme</vt:lpstr>
      <vt:lpstr>Custom Design</vt:lpstr>
      <vt:lpstr>1_Office Theme</vt:lpstr>
      <vt:lpstr>PowerPoint Presentation</vt:lpstr>
      <vt:lpstr>Performance Improvement Plan</vt:lpstr>
      <vt:lpstr>Performance Improvement Plan</vt:lpstr>
      <vt:lpstr>PIP support</vt:lpstr>
      <vt:lpstr>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Pugh</dc:creator>
  <cp:lastModifiedBy>Samuel Moulem</cp:lastModifiedBy>
  <cp:revision>14</cp:revision>
  <dcterms:created xsi:type="dcterms:W3CDTF">2024-04-11T13:57:38Z</dcterms:created>
  <dcterms:modified xsi:type="dcterms:W3CDTF">2024-11-22T15:02:09Z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0x01010095D283F21F8C72459F9B9B7682CB380A</vt:lpwstr>
  </property>
  <property fmtid="{D5CDD505-2E9C-101B-9397-08002B2CF9AE}" pid="3" name="MediaServiceImageTags">
    <vt:lpwstr/>
  </property>
</Properties>
</file>