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  <p:sldMasterId id="2147483711" r:id="rId5"/>
    <p:sldMasterId id="2147483660" r:id="rId6"/>
  </p:sldMasterIdLst>
  <p:notesMasterIdLst>
    <p:notesMasterId r:id="rId14"/>
  </p:notesMasterIdLst>
  <p:handoutMasterIdLst>
    <p:handoutMasterId r:id="rId15"/>
  </p:handoutMasterIdLst>
  <p:sldIdLst>
    <p:sldId id="3665" r:id="rId7"/>
    <p:sldId id="3711" r:id="rId8"/>
    <p:sldId id="3716" r:id="rId9"/>
    <p:sldId id="3717" r:id="rId10"/>
    <p:sldId id="3720" r:id="rId11"/>
    <p:sldId id="3719" r:id="rId12"/>
    <p:sldId id="36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0C43E7-75B9-24B9-5E06-4EAE0A8D7F60}" name="Emma Booth" initials="EB" userId="S::ebooth@ahnet.co.uk::cba7cdaa-b38b-40c1-acb4-a6dcb162c4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156"/>
    <a:srgbClr val="F6A713"/>
    <a:srgbClr val="EA0D72"/>
    <a:srgbClr val="3D92C6"/>
    <a:srgbClr val="2FA55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FC3217-43E1-FF54-9473-D1E6E06AC4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AAF2-01EC-FC3D-F5F9-03AD470ED6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A889-1B20-4ADC-88B6-57E491651D2C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87C93-9DEE-6F4A-BC4C-CA386E3866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A0191-B236-A998-554B-27F509147F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3C168-4DDD-4EEC-8FCE-549630A280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263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5F159-C25C-4E4D-A95E-9947AA6482D6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C60C3-C0A3-4EB7-BE15-5A94442A5D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4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A9348F5-DC6D-0D87-DBF4-4FE7B6F477D9}"/>
              </a:ext>
            </a:extLst>
          </p:cNvPr>
          <p:cNvGrpSpPr/>
          <p:nvPr userDrawn="1"/>
        </p:nvGrpSpPr>
        <p:grpSpPr>
          <a:xfrm>
            <a:off x="7825291" y="1936185"/>
            <a:ext cx="989263" cy="985894"/>
            <a:chOff x="7825291" y="1936185"/>
            <a:chExt cx="989263" cy="985894"/>
          </a:xfrm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BD7996F-145C-F6D6-ED48-7808E30C55C6}"/>
                </a:ext>
              </a:extLst>
            </p:cNvPr>
            <p:cNvSpPr/>
            <p:nvPr/>
          </p:nvSpPr>
          <p:spPr>
            <a:xfrm rot="10800000">
              <a:off x="7836253" y="1936185"/>
              <a:ext cx="978301" cy="489151"/>
            </a:xfrm>
            <a:prstGeom prst="triangle">
              <a:avLst>
                <a:gd name="adj" fmla="val 50537"/>
              </a:avLst>
            </a:prstGeom>
            <a:solidFill>
              <a:srgbClr val="1F315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4981FD72-362A-BA95-7185-C6080DA83D1D}"/>
                </a:ext>
              </a:extLst>
            </p:cNvPr>
            <p:cNvSpPr/>
            <p:nvPr/>
          </p:nvSpPr>
          <p:spPr>
            <a:xfrm>
              <a:off x="7825291" y="2432928"/>
              <a:ext cx="978301" cy="489151"/>
            </a:xfrm>
            <a:prstGeom prst="triangle">
              <a:avLst>
                <a:gd name="adj" fmla="val 50537"/>
              </a:avLst>
            </a:prstGeom>
            <a:solidFill>
              <a:srgbClr val="1F315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0DD5792-105A-DA5A-61A7-7CD1706532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34718" y="4082706"/>
            <a:ext cx="7254875" cy="1239838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dirty="0"/>
              <a:t>Insert subtitle here</a:t>
            </a:r>
            <a:endParaRPr lang="en-GB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F498D245-2DC3-B8C7-8FCF-FA7788DA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718" y="2479289"/>
            <a:ext cx="7229988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9" name="Picture 8" descr="A yellow and black corner&#10;&#10;Description automatically generated">
            <a:extLst>
              <a:ext uri="{FF2B5EF4-FFF2-40B4-BE49-F238E27FC236}">
                <a16:creationId xmlns:a16="http://schemas.microsoft.com/office/drawing/2014/main" id="{3DA5B03B-8478-8EBD-0F52-BC6B068B7C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1328" y="-81329"/>
            <a:ext cx="1611086" cy="177374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67FB96D-C880-6FBB-157A-B90C2EEA806F}"/>
              </a:ext>
            </a:extLst>
          </p:cNvPr>
          <p:cNvGrpSpPr/>
          <p:nvPr userDrawn="1"/>
        </p:nvGrpSpPr>
        <p:grpSpPr>
          <a:xfrm>
            <a:off x="9215843" y="-1"/>
            <a:ext cx="2970026" cy="6860546"/>
            <a:chOff x="9215843" y="-1"/>
            <a:chExt cx="2970026" cy="6860546"/>
          </a:xfrm>
          <a:solidFill>
            <a:srgbClr val="1F3156"/>
          </a:solidFill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723E48-F007-A216-CBFE-1FC4BBA673CD}"/>
                </a:ext>
              </a:extLst>
            </p:cNvPr>
            <p:cNvGrpSpPr/>
            <p:nvPr/>
          </p:nvGrpSpPr>
          <p:grpSpPr>
            <a:xfrm rot="5400000">
              <a:off x="8254177" y="2926311"/>
              <a:ext cx="6858003" cy="1005380"/>
              <a:chOff x="0" y="6173754"/>
              <a:chExt cx="4718591" cy="691743"/>
            </a:xfrm>
            <a:grpFill/>
            <a:effectLst/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66BA89EE-08DA-3EAA-0BEC-6BC3177E145C}"/>
                  </a:ext>
                </a:extLst>
              </p:cNvPr>
              <p:cNvSpPr/>
              <p:nvPr/>
            </p:nvSpPr>
            <p:spPr>
              <a:xfrm>
                <a:off x="0" y="6182617"/>
                <a:ext cx="669474" cy="669033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7860D0D-FD12-489D-7073-FF65B81C3D53}"/>
                  </a:ext>
                </a:extLst>
              </p:cNvPr>
              <p:cNvSpPr/>
              <p:nvPr/>
            </p:nvSpPr>
            <p:spPr>
              <a:xfrm>
                <a:off x="1348892" y="6196464"/>
                <a:ext cx="669033" cy="66903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052E65F-FB8C-4023-634E-11A347864BC9}"/>
                  </a:ext>
                </a:extLst>
              </p:cNvPr>
              <p:cNvGrpSpPr/>
              <p:nvPr/>
            </p:nvGrpSpPr>
            <p:grpSpPr>
              <a:xfrm>
                <a:off x="669474" y="6181471"/>
                <a:ext cx="674225" cy="676529"/>
                <a:chOff x="3509671" y="1389289"/>
                <a:chExt cx="1785400" cy="1791501"/>
              </a:xfrm>
              <a:grpFill/>
              <a:effectLst/>
            </p:grpSpPr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0D31868C-174E-632C-8082-A9546E9989C3}"/>
                    </a:ext>
                  </a:extLst>
                </p:cNvPr>
                <p:cNvSpPr/>
                <p:nvPr/>
              </p:nvSpPr>
              <p:spPr>
                <a:xfrm rot="5400000">
                  <a:off x="3066759" y="1832201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78B9BA25-DC24-75E2-CE46-5BBEC452F2D3}"/>
                    </a:ext>
                  </a:extLst>
                </p:cNvPr>
                <p:cNvSpPr/>
                <p:nvPr/>
              </p:nvSpPr>
              <p:spPr>
                <a:xfrm rot="16200000">
                  <a:off x="3966334" y="1852053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227D2B9-FCF7-6DE3-7387-FF83320F0FD8}"/>
                  </a:ext>
                </a:extLst>
              </p:cNvPr>
              <p:cNvSpPr/>
              <p:nvPr/>
            </p:nvSpPr>
            <p:spPr>
              <a:xfrm>
                <a:off x="2692161" y="6196464"/>
                <a:ext cx="669033" cy="66903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43B5B614-4387-2C63-79B9-6526D42CD298}"/>
                  </a:ext>
                </a:extLst>
              </p:cNvPr>
              <p:cNvSpPr/>
              <p:nvPr/>
            </p:nvSpPr>
            <p:spPr>
              <a:xfrm>
                <a:off x="3367544" y="6181250"/>
                <a:ext cx="669474" cy="669033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5DF1A12-9FC4-0D5E-829C-FB6B86CFE38C}"/>
                  </a:ext>
                </a:extLst>
              </p:cNvPr>
              <p:cNvGrpSpPr/>
              <p:nvPr/>
            </p:nvGrpSpPr>
            <p:grpSpPr>
              <a:xfrm>
                <a:off x="4044366" y="6173754"/>
                <a:ext cx="674225" cy="676529"/>
                <a:chOff x="3509671" y="1389289"/>
                <a:chExt cx="1785400" cy="1791501"/>
              </a:xfrm>
              <a:grpFill/>
              <a:effectLst/>
            </p:grpSpPr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61211949-A65E-794A-A499-B6B5813C74B7}"/>
                    </a:ext>
                  </a:extLst>
                </p:cNvPr>
                <p:cNvSpPr/>
                <p:nvPr/>
              </p:nvSpPr>
              <p:spPr>
                <a:xfrm rot="5400000">
                  <a:off x="3066759" y="1832201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96465DC6-21AE-C5B4-5E89-F2C1C3E62D67}"/>
                    </a:ext>
                  </a:extLst>
                </p:cNvPr>
                <p:cNvSpPr/>
                <p:nvPr/>
              </p:nvSpPr>
              <p:spPr>
                <a:xfrm rot="16200000">
                  <a:off x="3966334" y="1852053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FBFE9C0-41E4-E191-060F-258098A12A48}"/>
                </a:ext>
              </a:extLst>
            </p:cNvPr>
            <p:cNvGrpSpPr/>
            <p:nvPr/>
          </p:nvGrpSpPr>
          <p:grpSpPr>
            <a:xfrm rot="5400000">
              <a:off x="6780552" y="2438913"/>
              <a:ext cx="6856923" cy="1986342"/>
              <a:chOff x="5724747" y="6181029"/>
              <a:chExt cx="4689257" cy="1358403"/>
            </a:xfrm>
            <a:grpFill/>
            <a:effectLst/>
          </p:grpSpPr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6778876D-DA14-BEA4-1FBE-E716A18A3835}"/>
                  </a:ext>
                </a:extLst>
              </p:cNvPr>
              <p:cNvSpPr/>
              <p:nvPr/>
            </p:nvSpPr>
            <p:spPr>
              <a:xfrm rot="16200000">
                <a:off x="5724527" y="6181249"/>
                <a:ext cx="669474" cy="669033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ACC2A58-8FCF-EF71-8721-A8C9035FAAB9}"/>
                  </a:ext>
                </a:extLst>
              </p:cNvPr>
              <p:cNvSpPr/>
              <p:nvPr/>
            </p:nvSpPr>
            <p:spPr>
              <a:xfrm>
                <a:off x="6398973" y="6870399"/>
                <a:ext cx="669033" cy="66903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4DB305F-A968-1042-193B-35CCE021FE69}"/>
                  </a:ext>
                </a:extLst>
              </p:cNvPr>
              <p:cNvGrpSpPr/>
              <p:nvPr/>
            </p:nvGrpSpPr>
            <p:grpSpPr>
              <a:xfrm>
                <a:off x="7046372" y="6188968"/>
                <a:ext cx="674225" cy="676529"/>
                <a:chOff x="3509671" y="1389289"/>
                <a:chExt cx="1785400" cy="1791501"/>
              </a:xfrm>
              <a:grpFill/>
              <a:effectLst/>
            </p:grpSpPr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F49F38D0-A454-E3CD-015B-6F9CE5EDC186}"/>
                    </a:ext>
                  </a:extLst>
                </p:cNvPr>
                <p:cNvSpPr/>
                <p:nvPr/>
              </p:nvSpPr>
              <p:spPr>
                <a:xfrm rot="5400000">
                  <a:off x="3066759" y="1832201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52C4C6F6-FFE5-8607-2A6E-3EABAD609820}"/>
                    </a:ext>
                  </a:extLst>
                </p:cNvPr>
                <p:cNvSpPr/>
                <p:nvPr/>
              </p:nvSpPr>
              <p:spPr>
                <a:xfrm rot="16200000">
                  <a:off x="3966334" y="1852053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" name="Partial Circle 15">
                <a:extLst>
                  <a:ext uri="{FF2B5EF4-FFF2-40B4-BE49-F238E27FC236}">
                    <a16:creationId xmlns:a16="http://schemas.microsoft.com/office/drawing/2014/main" id="{EF3E27F0-65DC-33F9-849A-681DFFB0451E}"/>
                  </a:ext>
                </a:extLst>
              </p:cNvPr>
              <p:cNvSpPr/>
              <p:nvPr/>
            </p:nvSpPr>
            <p:spPr>
              <a:xfrm>
                <a:off x="7724622" y="6188968"/>
                <a:ext cx="669474" cy="669033"/>
              </a:xfrm>
              <a:prstGeom prst="pie">
                <a:avLst>
                  <a:gd name="adj1" fmla="val 0"/>
                  <a:gd name="adj2" fmla="val 10815346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A4C1EEF0-479B-86D7-4404-B6166F16BA40}"/>
                  </a:ext>
                </a:extLst>
              </p:cNvPr>
              <p:cNvSpPr/>
              <p:nvPr/>
            </p:nvSpPr>
            <p:spPr>
              <a:xfrm>
                <a:off x="8394096" y="6806916"/>
                <a:ext cx="669474" cy="669033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FE0AEA-BFB2-53B1-94E6-3E2ADBCF9DF7}"/>
                  </a:ext>
                </a:extLst>
              </p:cNvPr>
              <p:cNvSpPr/>
              <p:nvPr/>
            </p:nvSpPr>
            <p:spPr>
              <a:xfrm>
                <a:off x="9744971" y="6196464"/>
                <a:ext cx="669033" cy="66903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8A12B72-2AA3-A108-E1C9-CCAEC3BD1AB9}"/>
                  </a:ext>
                </a:extLst>
              </p:cNvPr>
              <p:cNvSpPr/>
              <p:nvPr/>
            </p:nvSpPr>
            <p:spPr>
              <a:xfrm rot="5400000">
                <a:off x="9247055" y="6359420"/>
                <a:ext cx="334296" cy="66153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B8B95D5-7F43-624C-6689-2286D02CD9AB}"/>
              </a:ext>
            </a:extLst>
          </p:cNvPr>
          <p:cNvSpPr/>
          <p:nvPr userDrawn="1"/>
        </p:nvSpPr>
        <p:spPr>
          <a:xfrm rot="10800000">
            <a:off x="8336299" y="9598"/>
            <a:ext cx="972372" cy="486186"/>
          </a:xfrm>
          <a:prstGeom prst="triangle">
            <a:avLst>
              <a:gd name="adj" fmla="val 50537"/>
            </a:avLst>
          </a:prstGeom>
          <a:solidFill>
            <a:srgbClr val="1F3156"/>
          </a:solidFill>
          <a:ln>
            <a:noFill/>
          </a:ln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0BE89A2-9E70-3010-FA10-DA2A8C68FD75}"/>
              </a:ext>
            </a:extLst>
          </p:cNvPr>
          <p:cNvSpPr/>
          <p:nvPr userDrawn="1"/>
        </p:nvSpPr>
        <p:spPr>
          <a:xfrm>
            <a:off x="8325404" y="503331"/>
            <a:ext cx="972372" cy="486186"/>
          </a:xfrm>
          <a:prstGeom prst="triangle">
            <a:avLst>
              <a:gd name="adj" fmla="val 50537"/>
            </a:avLst>
          </a:prstGeom>
          <a:solidFill>
            <a:srgbClr val="1F3156"/>
          </a:solidFill>
          <a:ln>
            <a:noFill/>
          </a:ln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70662A-872B-FC96-AD2E-49970F146FA1}"/>
              </a:ext>
            </a:extLst>
          </p:cNvPr>
          <p:cNvSpPr/>
          <p:nvPr userDrawn="1"/>
        </p:nvSpPr>
        <p:spPr>
          <a:xfrm rot="5400000">
            <a:off x="8554735" y="4625772"/>
            <a:ext cx="488829" cy="967339"/>
          </a:xfrm>
          <a:prstGeom prst="rect">
            <a:avLst/>
          </a:prstGeom>
          <a:solidFill>
            <a:srgbClr val="1F3156"/>
          </a:solidFill>
          <a:ln>
            <a:noFill/>
          </a:ln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37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83F56010-D202-EDF0-D163-91E60782E2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93" y="1841945"/>
            <a:ext cx="3120145" cy="3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6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7FE1-F6F3-B016-8C50-1C572CE4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92FCE-54E1-30EB-66EF-9C2034E46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63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DB57A-726C-F902-F7E8-7EBA7B24C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73A9D-1C52-DF76-2903-02ABCD39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018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nd Title">
            <a:extLst>
              <a:ext uri="{FF2B5EF4-FFF2-40B4-BE49-F238E27FC236}">
                <a16:creationId xmlns:a16="http://schemas.microsoft.com/office/drawing/2014/main" id="{266C8CDE-D088-494F-A55E-BCA101815242}"/>
              </a:ext>
            </a:extLst>
          </p:cNvPr>
          <p:cNvSpPr txBox="1"/>
          <p:nvPr userDrawn="1"/>
        </p:nvSpPr>
        <p:spPr>
          <a:xfrm>
            <a:off x="858445" y="981473"/>
            <a:ext cx="5816523" cy="6155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endParaRPr lang="en-ID" sz="4000" b="1">
              <a:solidFill>
                <a:srgbClr val="1F3156"/>
              </a:solidFill>
              <a:latin typeface="Montserrat" pitchFamily="2" charset="77"/>
            </a:endParaRPr>
          </a:p>
        </p:txBody>
      </p:sp>
      <p:sp>
        <p:nvSpPr>
          <p:cNvPr id="3" name="Grand Title">
            <a:extLst>
              <a:ext uri="{FF2B5EF4-FFF2-40B4-BE49-F238E27FC236}">
                <a16:creationId xmlns:a16="http://schemas.microsoft.com/office/drawing/2014/main" id="{F1C8FAC0-D2F1-4246-9D0C-5E975A86A3B7}"/>
              </a:ext>
            </a:extLst>
          </p:cNvPr>
          <p:cNvSpPr txBox="1"/>
          <p:nvPr userDrawn="1"/>
        </p:nvSpPr>
        <p:spPr>
          <a:xfrm>
            <a:off x="1319764" y="1863486"/>
            <a:ext cx="9307047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D" sz="2000">
              <a:solidFill>
                <a:srgbClr val="1F3156"/>
              </a:solidFill>
              <a:latin typeface="Montserrat" pitchFamily="2" charset="77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F5FCD1C-941E-4DBB-BC19-D22F622802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GB"/>
              <a:t>Click to edit Master title style 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91DD46F-05D3-4AD4-BB5A-517757660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63724"/>
            <a:ext cx="10515600" cy="4352400"/>
          </a:xfrm>
        </p:spPr>
        <p:txBody>
          <a:bodyPr/>
          <a:lstStyle>
            <a:lvl1pPr>
              <a:defRPr b="0">
                <a:solidFill>
                  <a:srgbClr val="1F3156"/>
                </a:solidFill>
                <a:latin typeface="Montserrat" panose="00000500000000000000" pitchFamily="2" charset="0"/>
              </a:defRPr>
            </a:lvl1pPr>
            <a:lvl2pPr>
              <a:defRPr b="0">
                <a:solidFill>
                  <a:srgbClr val="1F3156"/>
                </a:solidFill>
                <a:latin typeface="Montserrat" panose="00000500000000000000" pitchFamily="2" charset="0"/>
              </a:defRPr>
            </a:lvl2pPr>
            <a:lvl3pPr>
              <a:defRPr b="0">
                <a:solidFill>
                  <a:srgbClr val="1F3156"/>
                </a:solidFill>
                <a:latin typeface="Montserrat" panose="00000500000000000000" pitchFamily="2" charset="0"/>
              </a:defRPr>
            </a:lvl3pPr>
            <a:lvl4pPr>
              <a:defRPr b="0">
                <a:solidFill>
                  <a:srgbClr val="1F3156"/>
                </a:solidFill>
                <a:latin typeface="Montserrat" panose="00000500000000000000" pitchFamily="2" charset="0"/>
              </a:defRPr>
            </a:lvl4pPr>
            <a:lvl5pPr>
              <a:defRPr b="0">
                <a:solidFill>
                  <a:srgbClr val="1F3156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52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4E31-B100-5DDC-68CC-C4055603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027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nd Title">
            <a:extLst>
              <a:ext uri="{FF2B5EF4-FFF2-40B4-BE49-F238E27FC236}">
                <a16:creationId xmlns:a16="http://schemas.microsoft.com/office/drawing/2014/main" id="{266C8CDE-D088-494F-A55E-BCA101815242}"/>
              </a:ext>
            </a:extLst>
          </p:cNvPr>
          <p:cNvSpPr txBox="1"/>
          <p:nvPr userDrawn="1"/>
        </p:nvSpPr>
        <p:spPr>
          <a:xfrm>
            <a:off x="858445" y="981473"/>
            <a:ext cx="5816523" cy="6155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endParaRPr lang="en-ID" sz="4000" b="1">
              <a:solidFill>
                <a:srgbClr val="1F3156"/>
              </a:solidFill>
              <a:latin typeface="Montserrat" pitchFamily="2" charset="77"/>
            </a:endParaRPr>
          </a:p>
        </p:txBody>
      </p:sp>
      <p:sp>
        <p:nvSpPr>
          <p:cNvPr id="3" name="Grand Title">
            <a:extLst>
              <a:ext uri="{FF2B5EF4-FFF2-40B4-BE49-F238E27FC236}">
                <a16:creationId xmlns:a16="http://schemas.microsoft.com/office/drawing/2014/main" id="{F1C8FAC0-D2F1-4246-9D0C-5E975A86A3B7}"/>
              </a:ext>
            </a:extLst>
          </p:cNvPr>
          <p:cNvSpPr txBox="1"/>
          <p:nvPr userDrawn="1"/>
        </p:nvSpPr>
        <p:spPr>
          <a:xfrm>
            <a:off x="1319764" y="1863486"/>
            <a:ext cx="9307047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D" sz="2000">
              <a:solidFill>
                <a:srgbClr val="1F3156"/>
              </a:solidFill>
              <a:latin typeface="Montserrat" pitchFamily="2" charset="77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F5FCD1C-941E-4DBB-BC19-D22F622802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GB"/>
              <a:t>Click to edit Master title style 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91DD46F-05D3-4AD4-BB5A-517757660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63724"/>
            <a:ext cx="10515600" cy="4352400"/>
          </a:xfrm>
        </p:spPr>
        <p:txBody>
          <a:bodyPr/>
          <a:lstStyle>
            <a:lvl1pPr>
              <a:defRPr b="0">
                <a:solidFill>
                  <a:srgbClr val="1F3156"/>
                </a:solidFill>
                <a:latin typeface="Montserrat" panose="00000500000000000000" pitchFamily="2" charset="0"/>
              </a:defRPr>
            </a:lvl1pPr>
            <a:lvl2pPr>
              <a:defRPr b="0">
                <a:solidFill>
                  <a:srgbClr val="1F3156"/>
                </a:solidFill>
                <a:latin typeface="Montserrat" panose="00000500000000000000" pitchFamily="2" charset="0"/>
              </a:defRPr>
            </a:lvl2pPr>
            <a:lvl3pPr>
              <a:defRPr b="0">
                <a:solidFill>
                  <a:srgbClr val="1F3156"/>
                </a:solidFill>
                <a:latin typeface="Montserrat" panose="00000500000000000000" pitchFamily="2" charset="0"/>
              </a:defRPr>
            </a:lvl3pPr>
            <a:lvl4pPr>
              <a:defRPr b="0">
                <a:solidFill>
                  <a:srgbClr val="1F3156"/>
                </a:solidFill>
                <a:latin typeface="Montserrat" panose="00000500000000000000" pitchFamily="2" charset="0"/>
              </a:defRPr>
            </a:lvl4pPr>
            <a:lvl5pPr>
              <a:defRPr b="0">
                <a:solidFill>
                  <a:srgbClr val="1F3156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2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972BBB-F61D-27EF-AF27-6F1DF3A43765}"/>
              </a:ext>
            </a:extLst>
          </p:cNvPr>
          <p:cNvSpPr txBox="1">
            <a:spLocks/>
          </p:cNvSpPr>
          <p:nvPr userDrawn="1"/>
        </p:nvSpPr>
        <p:spPr>
          <a:xfrm>
            <a:off x="1735593" y="2479289"/>
            <a:ext cx="72299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+mj-ea"/>
                <a:cs typeface="+mj-cs"/>
              </a:rPr>
              <a:t>Thank you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j-ea"/>
              <a:cs typeface="+mj-cs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73A369D-DC83-5FC0-F563-8CDF9DB56C05}"/>
              </a:ext>
            </a:extLst>
          </p:cNvPr>
          <p:cNvSpPr txBox="1">
            <a:spLocks/>
          </p:cNvSpPr>
          <p:nvPr userDrawn="1"/>
        </p:nvSpPr>
        <p:spPr>
          <a:xfrm>
            <a:off x="1773743" y="4411851"/>
            <a:ext cx="7229988" cy="1996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i="0" kern="1200">
                <a:solidFill>
                  <a:srgbClr val="1F3156"/>
                </a:solidFill>
                <a:latin typeface="Montserrat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1F3156"/>
                </a:solidFill>
                <a:latin typeface="Montserrat Medium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1F3156"/>
                </a:solidFill>
                <a:latin typeface="Montserrat Medium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>
                <a:solidFill>
                  <a:srgbClr val="FFFFFF"/>
                </a:solidFill>
                <a:latin typeface="Montserrat" panose="00000500000000000000" pitchFamily="2" charset="0"/>
              </a:rPr>
              <a:t>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eywood.co.uk</a:t>
            </a:r>
            <a:endParaRPr lang="en-GB" b="0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enquiries@heywood.co.uk</a:t>
            </a:r>
            <a:endParaRPr lang="en-GB" b="0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</a:rPr>
              <a:t>+44 (0)161 613 4200</a:t>
            </a:r>
          </a:p>
        </p:txBody>
      </p:sp>
      <p:pic>
        <p:nvPicPr>
          <p:cNvPr id="8" name="Picture 7" descr="A yellow and black corner&#10;&#10;Description automatically generated">
            <a:extLst>
              <a:ext uri="{FF2B5EF4-FFF2-40B4-BE49-F238E27FC236}">
                <a16:creationId xmlns:a16="http://schemas.microsoft.com/office/drawing/2014/main" id="{D9F9DA29-F684-8F1B-8251-B8355E1AA9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1328" y="-81329"/>
            <a:ext cx="1611086" cy="17737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248ACBE-1E89-DF5B-BE48-36CAA140555C}"/>
              </a:ext>
            </a:extLst>
          </p:cNvPr>
          <p:cNvGrpSpPr/>
          <p:nvPr userDrawn="1"/>
        </p:nvGrpSpPr>
        <p:grpSpPr>
          <a:xfrm>
            <a:off x="9215843" y="-1"/>
            <a:ext cx="2970026" cy="6860546"/>
            <a:chOff x="9215843" y="-1"/>
            <a:chExt cx="2970026" cy="6860546"/>
          </a:xfrm>
          <a:solidFill>
            <a:srgbClr val="1F3156"/>
          </a:solidFill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B3A7973-FF24-8081-26EF-A46B2FA1F7C1}"/>
                </a:ext>
              </a:extLst>
            </p:cNvPr>
            <p:cNvGrpSpPr/>
            <p:nvPr/>
          </p:nvGrpSpPr>
          <p:grpSpPr>
            <a:xfrm rot="5400000">
              <a:off x="8254177" y="2926311"/>
              <a:ext cx="6858003" cy="1005380"/>
              <a:chOff x="0" y="6173754"/>
              <a:chExt cx="4718591" cy="691743"/>
            </a:xfrm>
            <a:grpFill/>
            <a:effectLst/>
          </p:grpSpPr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710C29F5-DC2C-49B7-3FA4-1CCE091A379A}"/>
                  </a:ext>
                </a:extLst>
              </p:cNvPr>
              <p:cNvSpPr/>
              <p:nvPr/>
            </p:nvSpPr>
            <p:spPr>
              <a:xfrm>
                <a:off x="0" y="6182617"/>
                <a:ext cx="669474" cy="669033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8CB2BAF-1E2E-8980-0FA1-1D337AAEAA7C}"/>
                  </a:ext>
                </a:extLst>
              </p:cNvPr>
              <p:cNvSpPr/>
              <p:nvPr/>
            </p:nvSpPr>
            <p:spPr>
              <a:xfrm>
                <a:off x="1348892" y="6196464"/>
                <a:ext cx="669033" cy="66903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6B7CBC6-07A7-4F85-75EE-EDA89A959BFD}"/>
                  </a:ext>
                </a:extLst>
              </p:cNvPr>
              <p:cNvGrpSpPr/>
              <p:nvPr/>
            </p:nvGrpSpPr>
            <p:grpSpPr>
              <a:xfrm>
                <a:off x="669474" y="6181471"/>
                <a:ext cx="674225" cy="676529"/>
                <a:chOff x="3509671" y="1389289"/>
                <a:chExt cx="1785400" cy="1791501"/>
              </a:xfrm>
              <a:grpFill/>
              <a:effectLst/>
            </p:grpSpPr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5D2A4CDF-6790-275E-2AD5-811923016ED1}"/>
                    </a:ext>
                  </a:extLst>
                </p:cNvPr>
                <p:cNvSpPr/>
                <p:nvPr/>
              </p:nvSpPr>
              <p:spPr>
                <a:xfrm rot="5400000">
                  <a:off x="3066759" y="1832201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4D2EB50F-8C92-149D-F2B8-844E29E5978D}"/>
                    </a:ext>
                  </a:extLst>
                </p:cNvPr>
                <p:cNvSpPr/>
                <p:nvPr/>
              </p:nvSpPr>
              <p:spPr>
                <a:xfrm rot="16200000">
                  <a:off x="3966334" y="1852053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9988EBC-2720-C571-C2D4-184FAE1C9F41}"/>
                  </a:ext>
                </a:extLst>
              </p:cNvPr>
              <p:cNvSpPr/>
              <p:nvPr/>
            </p:nvSpPr>
            <p:spPr>
              <a:xfrm>
                <a:off x="2692161" y="6196464"/>
                <a:ext cx="669033" cy="66903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5A139910-ABB1-429B-D3DB-0E18B6E843BD}"/>
                  </a:ext>
                </a:extLst>
              </p:cNvPr>
              <p:cNvSpPr/>
              <p:nvPr/>
            </p:nvSpPr>
            <p:spPr>
              <a:xfrm>
                <a:off x="3367544" y="6181250"/>
                <a:ext cx="669474" cy="669033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49D6F38-FC83-314F-F65E-2E31C6F13070}"/>
                  </a:ext>
                </a:extLst>
              </p:cNvPr>
              <p:cNvGrpSpPr/>
              <p:nvPr/>
            </p:nvGrpSpPr>
            <p:grpSpPr>
              <a:xfrm>
                <a:off x="4044366" y="6173754"/>
                <a:ext cx="674225" cy="676529"/>
                <a:chOff x="3509671" y="1389289"/>
                <a:chExt cx="1785400" cy="1791501"/>
              </a:xfrm>
              <a:grpFill/>
              <a:effectLst/>
            </p:grpSpPr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904FA0C9-1CA0-460B-AC37-1D0A3B94CFD3}"/>
                    </a:ext>
                  </a:extLst>
                </p:cNvPr>
                <p:cNvSpPr/>
                <p:nvPr/>
              </p:nvSpPr>
              <p:spPr>
                <a:xfrm rot="5400000">
                  <a:off x="3066759" y="1832201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2711F320-F220-54F6-9416-46AAAB7A84B8}"/>
                    </a:ext>
                  </a:extLst>
                </p:cNvPr>
                <p:cNvSpPr/>
                <p:nvPr/>
              </p:nvSpPr>
              <p:spPr>
                <a:xfrm rot="16200000">
                  <a:off x="3966334" y="1852053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21EF34-7A29-0327-8BAE-07F404EFE843}"/>
                </a:ext>
              </a:extLst>
            </p:cNvPr>
            <p:cNvGrpSpPr/>
            <p:nvPr/>
          </p:nvGrpSpPr>
          <p:grpSpPr>
            <a:xfrm rot="5400000">
              <a:off x="6780552" y="2438913"/>
              <a:ext cx="6856923" cy="1986342"/>
              <a:chOff x="5724747" y="6181029"/>
              <a:chExt cx="4689257" cy="1358403"/>
            </a:xfrm>
            <a:grpFill/>
            <a:effectLst/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E3F8DFA1-1F80-E9A8-712A-3918E0576F13}"/>
                  </a:ext>
                </a:extLst>
              </p:cNvPr>
              <p:cNvSpPr/>
              <p:nvPr/>
            </p:nvSpPr>
            <p:spPr>
              <a:xfrm rot="16200000">
                <a:off x="5724527" y="6181249"/>
                <a:ext cx="669474" cy="669033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9B1B4F9-390A-A6C3-7F84-85F476A06B3E}"/>
                  </a:ext>
                </a:extLst>
              </p:cNvPr>
              <p:cNvSpPr/>
              <p:nvPr/>
            </p:nvSpPr>
            <p:spPr>
              <a:xfrm>
                <a:off x="6398973" y="6870399"/>
                <a:ext cx="669033" cy="66903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920AE3E-A8C0-A38A-1330-4D57095C731D}"/>
                  </a:ext>
                </a:extLst>
              </p:cNvPr>
              <p:cNvGrpSpPr/>
              <p:nvPr/>
            </p:nvGrpSpPr>
            <p:grpSpPr>
              <a:xfrm>
                <a:off x="7046372" y="6188968"/>
                <a:ext cx="674225" cy="676529"/>
                <a:chOff x="3509671" y="1389289"/>
                <a:chExt cx="1785400" cy="1791501"/>
              </a:xfrm>
              <a:grpFill/>
              <a:effectLst/>
            </p:grpSpPr>
            <p:sp>
              <p:nvSpPr>
                <p:cNvPr id="19" name="Isosceles Triangle 18">
                  <a:extLst>
                    <a:ext uri="{FF2B5EF4-FFF2-40B4-BE49-F238E27FC236}">
                      <a16:creationId xmlns:a16="http://schemas.microsoft.com/office/drawing/2014/main" id="{417C9274-97CD-8773-9FFF-FFF96B7A6236}"/>
                    </a:ext>
                  </a:extLst>
                </p:cNvPr>
                <p:cNvSpPr/>
                <p:nvPr/>
              </p:nvSpPr>
              <p:spPr>
                <a:xfrm rot="5400000">
                  <a:off x="3066759" y="1832201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6911DF36-5528-136C-2256-338422033F36}"/>
                    </a:ext>
                  </a:extLst>
                </p:cNvPr>
                <p:cNvSpPr/>
                <p:nvPr/>
              </p:nvSpPr>
              <p:spPr>
                <a:xfrm rot="16200000">
                  <a:off x="3966334" y="1852053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" name="Partial Circle 14">
                <a:extLst>
                  <a:ext uri="{FF2B5EF4-FFF2-40B4-BE49-F238E27FC236}">
                    <a16:creationId xmlns:a16="http://schemas.microsoft.com/office/drawing/2014/main" id="{5D198CBC-6EC9-7F54-310E-1B8924F87CBA}"/>
                  </a:ext>
                </a:extLst>
              </p:cNvPr>
              <p:cNvSpPr/>
              <p:nvPr/>
            </p:nvSpPr>
            <p:spPr>
              <a:xfrm>
                <a:off x="7724622" y="6188968"/>
                <a:ext cx="669474" cy="669033"/>
              </a:xfrm>
              <a:prstGeom prst="pie">
                <a:avLst>
                  <a:gd name="adj1" fmla="val 0"/>
                  <a:gd name="adj2" fmla="val 10815346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CECE6AD7-5B27-7A0D-ECB0-2D659A9FCF2D}"/>
                  </a:ext>
                </a:extLst>
              </p:cNvPr>
              <p:cNvSpPr/>
              <p:nvPr/>
            </p:nvSpPr>
            <p:spPr>
              <a:xfrm>
                <a:off x="8394096" y="6806916"/>
                <a:ext cx="669474" cy="669033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4633F89-1DF0-D86F-E744-97E8D48DD40E}"/>
                  </a:ext>
                </a:extLst>
              </p:cNvPr>
              <p:cNvSpPr/>
              <p:nvPr/>
            </p:nvSpPr>
            <p:spPr>
              <a:xfrm>
                <a:off x="9744971" y="6196464"/>
                <a:ext cx="669033" cy="66903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E7B895-A527-3B38-4BFF-853535D407A3}"/>
                  </a:ext>
                </a:extLst>
              </p:cNvPr>
              <p:cNvSpPr/>
              <p:nvPr/>
            </p:nvSpPr>
            <p:spPr>
              <a:xfrm rot="5400000">
                <a:off x="9247055" y="6359420"/>
                <a:ext cx="334296" cy="66153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7901E8F-3612-532C-73F5-86F4B57CC2EE}"/>
              </a:ext>
            </a:extLst>
          </p:cNvPr>
          <p:cNvSpPr/>
          <p:nvPr userDrawn="1"/>
        </p:nvSpPr>
        <p:spPr>
          <a:xfrm rot="10800000">
            <a:off x="8336299" y="9598"/>
            <a:ext cx="972372" cy="486186"/>
          </a:xfrm>
          <a:prstGeom prst="triangle">
            <a:avLst>
              <a:gd name="adj" fmla="val 50537"/>
            </a:avLst>
          </a:prstGeom>
          <a:solidFill>
            <a:srgbClr val="1F3156"/>
          </a:solidFill>
          <a:ln>
            <a:noFill/>
          </a:ln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BF76F5A-2E14-1CE1-756A-F0BCF571B15E}"/>
              </a:ext>
            </a:extLst>
          </p:cNvPr>
          <p:cNvSpPr/>
          <p:nvPr userDrawn="1"/>
        </p:nvSpPr>
        <p:spPr>
          <a:xfrm>
            <a:off x="8325404" y="503331"/>
            <a:ext cx="972372" cy="486186"/>
          </a:xfrm>
          <a:prstGeom prst="triangle">
            <a:avLst>
              <a:gd name="adj" fmla="val 50537"/>
            </a:avLst>
          </a:prstGeom>
          <a:solidFill>
            <a:srgbClr val="1F3156"/>
          </a:solidFill>
          <a:ln>
            <a:noFill/>
          </a:ln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F2C100-04FB-14E4-341D-064CFA79F428}"/>
              </a:ext>
            </a:extLst>
          </p:cNvPr>
          <p:cNvGrpSpPr/>
          <p:nvPr userDrawn="1"/>
        </p:nvGrpSpPr>
        <p:grpSpPr>
          <a:xfrm>
            <a:off x="7825291" y="1936185"/>
            <a:ext cx="989263" cy="985894"/>
            <a:chOff x="7825291" y="1936185"/>
            <a:chExt cx="989263" cy="985894"/>
          </a:xfrm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1CD4C397-55B1-E9C2-8344-640B6428B2D5}"/>
                </a:ext>
              </a:extLst>
            </p:cNvPr>
            <p:cNvSpPr/>
            <p:nvPr/>
          </p:nvSpPr>
          <p:spPr>
            <a:xfrm rot="10800000">
              <a:off x="7836253" y="1936185"/>
              <a:ext cx="978301" cy="489151"/>
            </a:xfrm>
            <a:prstGeom prst="triangle">
              <a:avLst>
                <a:gd name="adj" fmla="val 50537"/>
              </a:avLst>
            </a:prstGeom>
            <a:solidFill>
              <a:srgbClr val="1F315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844294A-7E3F-BF52-C09A-37CF28828BED}"/>
                </a:ext>
              </a:extLst>
            </p:cNvPr>
            <p:cNvSpPr/>
            <p:nvPr/>
          </p:nvSpPr>
          <p:spPr>
            <a:xfrm>
              <a:off x="7825291" y="2432928"/>
              <a:ext cx="978301" cy="489151"/>
            </a:xfrm>
            <a:prstGeom prst="triangle">
              <a:avLst>
                <a:gd name="adj" fmla="val 50537"/>
              </a:avLst>
            </a:prstGeom>
            <a:solidFill>
              <a:srgbClr val="1F315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C78BA1-2426-7FC9-71BB-D960C516C764}"/>
              </a:ext>
            </a:extLst>
          </p:cNvPr>
          <p:cNvSpPr/>
          <p:nvPr userDrawn="1"/>
        </p:nvSpPr>
        <p:spPr>
          <a:xfrm rot="5400000">
            <a:off x="8554735" y="4625772"/>
            <a:ext cx="488829" cy="967339"/>
          </a:xfrm>
          <a:prstGeom prst="rect">
            <a:avLst/>
          </a:prstGeom>
          <a:solidFill>
            <a:srgbClr val="1F3156"/>
          </a:solidFill>
          <a:ln>
            <a:noFill/>
          </a:ln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D2BBCF-E944-5D37-78B5-CD0117E7F1D4}"/>
              </a:ext>
            </a:extLst>
          </p:cNvPr>
          <p:cNvCxnSpPr>
            <a:cxnSpLocks/>
          </p:cNvCxnSpPr>
          <p:nvPr userDrawn="1"/>
        </p:nvCxnSpPr>
        <p:spPr>
          <a:xfrm>
            <a:off x="1870203" y="3888249"/>
            <a:ext cx="1283543" cy="0"/>
          </a:xfrm>
          <a:prstGeom prst="line">
            <a:avLst/>
          </a:prstGeom>
          <a:ln w="76200">
            <a:solidFill>
              <a:srgbClr val="F6A7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CCC7DAB-127C-AF93-87D0-AFF56C47F0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743" y="1848149"/>
            <a:ext cx="3120145" cy="3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14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420" y="946702"/>
            <a:ext cx="4066580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016000" y="0"/>
            <a:ext cx="5080000" cy="6858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92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184904" y="1517904"/>
            <a:ext cx="3822192" cy="3822192"/>
          </a:xfrm>
          <a:custGeom>
            <a:avLst/>
            <a:gdLst>
              <a:gd name="connsiteX0" fmla="*/ 1911096 w 3822192"/>
              <a:gd name="connsiteY0" fmla="*/ 955548 h 3822192"/>
              <a:gd name="connsiteX1" fmla="*/ 955548 w 3822192"/>
              <a:gd name="connsiteY1" fmla="*/ 1911096 h 3822192"/>
              <a:gd name="connsiteX2" fmla="*/ 1911096 w 3822192"/>
              <a:gd name="connsiteY2" fmla="*/ 2866644 h 3822192"/>
              <a:gd name="connsiteX3" fmla="*/ 2866644 w 3822192"/>
              <a:gd name="connsiteY3" fmla="*/ 1911096 h 3822192"/>
              <a:gd name="connsiteX4" fmla="*/ 1911096 w 3822192"/>
              <a:gd name="connsiteY4" fmla="*/ 955548 h 3822192"/>
              <a:gd name="connsiteX5" fmla="*/ 1911096 w 3822192"/>
              <a:gd name="connsiteY5" fmla="*/ 0 h 3822192"/>
              <a:gd name="connsiteX6" fmla="*/ 3822192 w 3822192"/>
              <a:gd name="connsiteY6" fmla="*/ 1911096 h 3822192"/>
              <a:gd name="connsiteX7" fmla="*/ 1911096 w 3822192"/>
              <a:gd name="connsiteY7" fmla="*/ 3822192 h 3822192"/>
              <a:gd name="connsiteX8" fmla="*/ 0 w 3822192"/>
              <a:gd name="connsiteY8" fmla="*/ 1911096 h 3822192"/>
              <a:gd name="connsiteX9" fmla="*/ 1911096 w 3822192"/>
              <a:gd name="connsiteY9" fmla="*/ 0 h 382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22192" h="3822192">
                <a:moveTo>
                  <a:pt x="1911096" y="955548"/>
                </a:moveTo>
                <a:cubicBezTo>
                  <a:pt x="1383361" y="955548"/>
                  <a:pt x="955548" y="1383361"/>
                  <a:pt x="955548" y="1911096"/>
                </a:cubicBezTo>
                <a:cubicBezTo>
                  <a:pt x="955548" y="2438831"/>
                  <a:pt x="1383361" y="2866644"/>
                  <a:pt x="1911096" y="2866644"/>
                </a:cubicBezTo>
                <a:cubicBezTo>
                  <a:pt x="2438831" y="2866644"/>
                  <a:pt x="2866644" y="2438831"/>
                  <a:pt x="2866644" y="1911096"/>
                </a:cubicBezTo>
                <a:cubicBezTo>
                  <a:pt x="2866644" y="1383361"/>
                  <a:pt x="2438831" y="955548"/>
                  <a:pt x="1911096" y="955548"/>
                </a:cubicBezTo>
                <a:close/>
                <a:moveTo>
                  <a:pt x="1911096" y="0"/>
                </a:moveTo>
                <a:cubicBezTo>
                  <a:pt x="2966565" y="0"/>
                  <a:pt x="3822192" y="855627"/>
                  <a:pt x="3822192" y="1911096"/>
                </a:cubicBezTo>
                <a:cubicBezTo>
                  <a:pt x="3822192" y="2966565"/>
                  <a:pt x="2966565" y="3822192"/>
                  <a:pt x="1911096" y="3822192"/>
                </a:cubicBezTo>
                <a:cubicBezTo>
                  <a:pt x="855627" y="3822192"/>
                  <a:pt x="0" y="2966565"/>
                  <a:pt x="0" y="1911096"/>
                </a:cubicBezTo>
                <a:cubicBezTo>
                  <a:pt x="0" y="855627"/>
                  <a:pt x="855627" y="0"/>
                  <a:pt x="1911096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0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6C01F3E-9E36-4C94-9547-62C82056E6A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21215" y="4478369"/>
            <a:ext cx="2551610" cy="2379631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75A5718-5D74-4E87-80EC-F2110E5ADA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1125539"/>
            <a:ext cx="2525214" cy="230346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8362C07-870E-4BE5-8813-72DDF19A06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6654" y="3077385"/>
            <a:ext cx="1811382" cy="17526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2315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06C01F3E-9E36-4C94-9547-62C82056E6A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53475" y="3505170"/>
            <a:ext cx="2405654" cy="276863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6C01F3E-9E36-4C94-9547-62C82056E6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1" y="1125539"/>
            <a:ext cx="2551610" cy="230346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5A5718-5D74-4E87-80EC-F2110E5ADA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4900428"/>
            <a:ext cx="2551610" cy="137337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75A5718-5D74-4E87-80EC-F2110E5ADA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53476" y="2327905"/>
            <a:ext cx="2405653" cy="1101095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8362C07-870E-4BE5-8813-72DDF19A06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53476" y="1125539"/>
            <a:ext cx="2405654" cy="1106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28362C07-870E-4BE5-8813-72DDF19A066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6001" y="3505170"/>
            <a:ext cx="2551609" cy="13190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273E-F20A-EC30-C540-45B34CED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A746-0A90-0A30-E5FD-D334F5F4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97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B3F534B-A87A-2B71-83D0-62711FFC65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5525" y="1125538"/>
            <a:ext cx="3895725" cy="514826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8C610E2C-EE6B-E514-8DE1-11A198A3A3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6551" y="1125538"/>
            <a:ext cx="2055449" cy="113768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CBA51AC-7071-C1A8-D455-980D0E9E35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28976" y="2460465"/>
            <a:ext cx="2055449" cy="113768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50B477F-DBA5-3575-4403-92BEE0905A4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6550" y="3795391"/>
            <a:ext cx="2055449" cy="113768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F0AFF25-CF02-48CD-635B-BB1A3A3B51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44125" y="5130317"/>
            <a:ext cx="2055449" cy="1137684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36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146641" y="1479640"/>
            <a:ext cx="3898720" cy="3898720"/>
          </a:xfrm>
          <a:prstGeom prst="ellipse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7501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5746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55A12D-11E0-437B-89DE-E19CBD79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71" y="1175302"/>
            <a:ext cx="10146612" cy="1647411"/>
          </a:xfrm>
          <a:effectLst>
            <a:outerShdw blurRad="762000" dist="381000" dir="54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>
              <a:defRPr sz="12000" b="1" i="0">
                <a:latin typeface="+mj-lt"/>
                <a:ea typeface="Montserrat Black" charset="0"/>
                <a:cs typeface="Montserrat Black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A624F98-6334-4710-B5FE-8EC9CCAE03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1" y="-30480"/>
            <a:ext cx="6085840" cy="688848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2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555C565-1353-BA42-2FF2-46B3B5407A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27237" y="1125538"/>
            <a:ext cx="9145587" cy="3229179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0FF75CC2-204B-912B-E89B-DBA4C51309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27237" y="4703041"/>
            <a:ext cx="1468440" cy="104291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C5493D3-7241-B1A3-2870-C2A8DAFAD6F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46522" y="4703041"/>
            <a:ext cx="1468440" cy="104291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F6A171D-80D0-2842-E099-2E0FFCE8025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65807" y="4703041"/>
            <a:ext cx="1468440" cy="104291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5A94251-20F4-1D31-EB3E-67D342C203C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85091" y="4703041"/>
            <a:ext cx="1468440" cy="104291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D92F859-33AA-9FF5-59C4-201214A18D6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4372" y="4703041"/>
            <a:ext cx="1468440" cy="104291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77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946702"/>
            <a:ext cx="4067176" cy="12498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070408" y="2286000"/>
            <a:ext cx="1929670" cy="2865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12825" y="2286000"/>
            <a:ext cx="1936246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21415" y="2286000"/>
            <a:ext cx="1936246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9236579" y="2286000"/>
            <a:ext cx="1936246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7178998" y="2286000"/>
            <a:ext cx="1936246" cy="286512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920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B750AE-3CE1-3D86-D65C-B3F8780CF88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936857" y="2754069"/>
            <a:ext cx="2705100" cy="2705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91433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Subtitle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22222">
                  <a:alpha val="70000"/>
                </a:srgb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0" marR="0" lvl="0" indent="0" algn="l" defTabSz="91433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22222">
                    <a:alpha val="70000"/>
                  </a:srgb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 peep at some distant orb has power to raise and purify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>
                    <a:alpha val="70000"/>
                  </a:srgb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our thoughts like a strain of sacred music, or a noble picture, or a passage from the grander poets. It always does one good. </a:t>
            </a:r>
          </a:p>
          <a:p>
            <a:pPr marL="0" marR="0" lvl="0" indent="0" algn="l" defTabSz="91433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22222">
                    <a:alpha val="70000"/>
                  </a:srgbClr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 peep at some distant orb has power to raise and purify our thoughts like a strain of sacred music, or a noble picture, or a passage from the grander poets. It always does one good.</a:t>
            </a:r>
          </a:p>
        </p:txBody>
      </p:sp>
      <p:pic>
        <p:nvPicPr>
          <p:cNvPr id="11" name="Picture 10" descr="iPhone6_mockup_front_white.png">
            <a:extLst>
              <a:ext uri="{FF2B5EF4-FFF2-40B4-BE49-F238E27FC236}">
                <a16:creationId xmlns:a16="http://schemas.microsoft.com/office/drawing/2014/main" id="{B2571744-51D5-8B24-A65D-FC3C40A774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4971" y="1118383"/>
            <a:ext cx="3196773" cy="5000340"/>
          </a:xfrm>
          <a:prstGeom prst="rect">
            <a:avLst/>
          </a:prstGeom>
        </p:spPr>
      </p:pic>
      <p:pic>
        <p:nvPicPr>
          <p:cNvPr id="12" name="Picture 11" descr="iPhone6_mockup_front_white.png">
            <a:extLst>
              <a:ext uri="{FF2B5EF4-FFF2-40B4-BE49-F238E27FC236}">
                <a16:creationId xmlns:a16="http://schemas.microsoft.com/office/drawing/2014/main" id="{8C54504C-2959-1391-A3BA-F5D381B10B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9293" y="1118383"/>
            <a:ext cx="3196773" cy="5000340"/>
          </a:xfrm>
          <a:prstGeom prst="rect">
            <a:avLst/>
          </a:prstGeom>
        </p:spPr>
      </p:pic>
      <p:pic>
        <p:nvPicPr>
          <p:cNvPr id="13" name="Picture 12" descr="iPhone6_mockup_front_white.png">
            <a:extLst>
              <a:ext uri="{FF2B5EF4-FFF2-40B4-BE49-F238E27FC236}">
                <a16:creationId xmlns:a16="http://schemas.microsoft.com/office/drawing/2014/main" id="{96306632-27FD-4C63-B751-21005AA61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3615" y="1118383"/>
            <a:ext cx="3196773" cy="5000340"/>
          </a:xfrm>
          <a:prstGeom prst="rect">
            <a:avLst/>
          </a:prstGeom>
        </p:spPr>
      </p:pic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1036BDF3-B042-A499-D656-658DC571747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06437" y="1895961"/>
            <a:ext cx="1937655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4C1F6654-0F23-C0B2-3433-6D6E46C9CF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811707" y="1895961"/>
            <a:ext cx="1937655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AE945009-4804-2C6B-592B-60D7009A085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135083" y="1895961"/>
            <a:ext cx="1937655" cy="3429000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B7E4278-8AEC-5B83-39BE-74F7CA943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493" y="1214129"/>
            <a:ext cx="3306782" cy="1325563"/>
          </a:xfrm>
        </p:spPr>
        <p:txBody>
          <a:bodyPr/>
          <a:lstStyle>
            <a:lvl1pPr>
              <a:defRPr/>
            </a:lvl1pPr>
          </a:lstStyle>
          <a:p>
            <a:pPr marL="0" marR="0" lvl="0" indent="0" defTabSz="91431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Montserrat Bold"/>
                <a:ea typeface="+mn-ea"/>
                <a:cs typeface="+mn-cs"/>
              </a:rPr>
              <a:t>Title</a:t>
            </a:r>
            <a:br>
              <a:rPr kumimoji="0" lang="en-US" sz="3600" b="1" i="0" u="none" strike="noStrike" kern="120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Montserrat Bold"/>
                <a:ea typeface="+mn-ea"/>
                <a:cs typeface="+mn-cs"/>
              </a:rPr>
            </a:br>
            <a:r>
              <a:rPr kumimoji="0" lang="en-US" sz="3600" b="1" i="0" u="none" strike="noStrike" kern="1200" cap="none" spc="-100" normalizeH="0" baseline="0" noProof="0" dirty="0">
                <a:ln>
                  <a:noFill/>
                </a:ln>
                <a:solidFill>
                  <a:srgbClr val="1F3156"/>
                </a:solidFill>
                <a:effectLst/>
                <a:uLnTx/>
                <a:uFillTx/>
                <a:latin typeface="Montserrat Bold"/>
                <a:ea typeface="+mn-ea"/>
                <a:cs typeface="+mn-cs"/>
              </a:rPr>
              <a:t>Example</a:t>
            </a:r>
            <a:br>
              <a:rPr kumimoji="0" lang="en-US" sz="3600" b="1" i="0" u="none" strike="noStrike" kern="1200" cap="none" spc="-100" normalizeH="0" baseline="0" noProof="0" dirty="0">
                <a:ln>
                  <a:noFill/>
                </a:ln>
                <a:solidFill>
                  <a:srgbClr val="1F3156"/>
                </a:solidFill>
                <a:effectLst/>
                <a:uLnTx/>
                <a:uFillTx/>
                <a:latin typeface="Montserrat Bold"/>
                <a:ea typeface="+mn-ea"/>
                <a:cs typeface="+mn-cs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1221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38">
            <a:extLst>
              <a:ext uri="{FF2B5EF4-FFF2-40B4-BE49-F238E27FC236}">
                <a16:creationId xmlns:a16="http://schemas.microsoft.com/office/drawing/2014/main" id="{9770DFF3-67C2-2C2A-F214-1ED6A093B332}"/>
              </a:ext>
            </a:extLst>
          </p:cNvPr>
          <p:cNvGrpSpPr/>
          <p:nvPr userDrawn="1"/>
        </p:nvGrpSpPr>
        <p:grpSpPr>
          <a:xfrm>
            <a:off x="4849946" y="878571"/>
            <a:ext cx="2530932" cy="5052118"/>
            <a:chOff x="3421706" y="1143000"/>
            <a:chExt cx="2530932" cy="5052117"/>
          </a:xfrm>
        </p:grpSpPr>
        <p:sp>
          <p:nvSpPr>
            <p:cNvPr id="7" name="Скругленный прямоугольник 39">
              <a:extLst>
                <a:ext uri="{FF2B5EF4-FFF2-40B4-BE49-F238E27FC236}">
                  <a16:creationId xmlns:a16="http://schemas.microsoft.com/office/drawing/2014/main" id="{1B18C0B6-416E-BF73-DB46-135049CB359C}"/>
                </a:ext>
              </a:extLst>
            </p:cNvPr>
            <p:cNvSpPr/>
            <p:nvPr userDrawn="1"/>
          </p:nvSpPr>
          <p:spPr>
            <a:xfrm>
              <a:off x="5772337" y="2057401"/>
              <a:ext cx="180301" cy="48768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8" name="Скругленный прямоугольник 40">
              <a:extLst>
                <a:ext uri="{FF2B5EF4-FFF2-40B4-BE49-F238E27FC236}">
                  <a16:creationId xmlns:a16="http://schemas.microsoft.com/office/drawing/2014/main" id="{B5ABE982-B791-107F-B9F1-B404AA8C3394}"/>
                </a:ext>
              </a:extLst>
            </p:cNvPr>
            <p:cNvSpPr/>
            <p:nvPr userDrawn="1"/>
          </p:nvSpPr>
          <p:spPr>
            <a:xfrm>
              <a:off x="3421706" y="1971500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" name="Скругленный прямоугольник 41">
              <a:extLst>
                <a:ext uri="{FF2B5EF4-FFF2-40B4-BE49-F238E27FC236}">
                  <a16:creationId xmlns:a16="http://schemas.microsoft.com/office/drawing/2014/main" id="{92A4D937-28B0-E6A9-5F74-EBD3F302483A}"/>
                </a:ext>
              </a:extLst>
            </p:cNvPr>
            <p:cNvSpPr/>
            <p:nvPr userDrawn="1"/>
          </p:nvSpPr>
          <p:spPr>
            <a:xfrm>
              <a:off x="3421706" y="2530199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" name="Скругленный прямоугольник 42">
              <a:extLst>
                <a:ext uri="{FF2B5EF4-FFF2-40B4-BE49-F238E27FC236}">
                  <a16:creationId xmlns:a16="http://schemas.microsoft.com/office/drawing/2014/main" id="{CD65DA36-E3C5-2EC1-01D0-681AAFD102CE}"/>
                </a:ext>
              </a:extLst>
            </p:cNvPr>
            <p:cNvSpPr/>
            <p:nvPr userDrawn="1"/>
          </p:nvSpPr>
          <p:spPr>
            <a:xfrm>
              <a:off x="3421706" y="3041744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" name="Скругленный прямоугольник 43">
              <a:extLst>
                <a:ext uri="{FF2B5EF4-FFF2-40B4-BE49-F238E27FC236}">
                  <a16:creationId xmlns:a16="http://schemas.microsoft.com/office/drawing/2014/main" id="{3B642343-68F7-32CB-E0FF-F4D834706E4A}"/>
                </a:ext>
              </a:extLst>
            </p:cNvPr>
            <p:cNvSpPr/>
            <p:nvPr userDrawn="1"/>
          </p:nvSpPr>
          <p:spPr>
            <a:xfrm>
              <a:off x="3453659" y="1143000"/>
              <a:ext cx="2465281" cy="505211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" name="Овал 44">
              <a:extLst>
                <a:ext uri="{FF2B5EF4-FFF2-40B4-BE49-F238E27FC236}">
                  <a16:creationId xmlns:a16="http://schemas.microsoft.com/office/drawing/2014/main" id="{4FEB2F98-8F48-82D1-E092-6D126FD60C29}"/>
                </a:ext>
              </a:extLst>
            </p:cNvPr>
            <p:cNvSpPr/>
            <p:nvPr userDrawn="1"/>
          </p:nvSpPr>
          <p:spPr>
            <a:xfrm>
              <a:off x="4481234" y="5699769"/>
              <a:ext cx="410131" cy="406782"/>
            </a:xfrm>
            <a:prstGeom prst="ellipse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3" name="Скругленный прямоугольник 45">
              <a:extLst>
                <a:ext uri="{FF2B5EF4-FFF2-40B4-BE49-F238E27FC236}">
                  <a16:creationId xmlns:a16="http://schemas.microsoft.com/office/drawing/2014/main" id="{C0085341-615D-7D5E-5511-B7C332A6B342}"/>
                </a:ext>
              </a:extLst>
            </p:cNvPr>
            <p:cNvSpPr/>
            <p:nvPr userDrawn="1"/>
          </p:nvSpPr>
          <p:spPr>
            <a:xfrm>
              <a:off x="4372270" y="1457767"/>
              <a:ext cx="628058" cy="45719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" name="Овал 46">
              <a:extLst>
                <a:ext uri="{FF2B5EF4-FFF2-40B4-BE49-F238E27FC236}">
                  <a16:creationId xmlns:a16="http://schemas.microsoft.com/office/drawing/2014/main" id="{E0196277-A639-8E39-95BD-836D99F58706}"/>
                </a:ext>
              </a:extLst>
            </p:cNvPr>
            <p:cNvSpPr/>
            <p:nvPr userDrawn="1"/>
          </p:nvSpPr>
          <p:spPr>
            <a:xfrm flipH="1">
              <a:off x="4159907" y="1451578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" name="Овал 47">
              <a:extLst>
                <a:ext uri="{FF2B5EF4-FFF2-40B4-BE49-F238E27FC236}">
                  <a16:creationId xmlns:a16="http://schemas.microsoft.com/office/drawing/2014/main" id="{63776212-880A-0BC4-2D9D-6506490940FB}"/>
                </a:ext>
              </a:extLst>
            </p:cNvPr>
            <p:cNvSpPr/>
            <p:nvPr userDrawn="1"/>
          </p:nvSpPr>
          <p:spPr>
            <a:xfrm flipH="1">
              <a:off x="4656540" y="1271335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07B572B-7830-3DCD-37DF-D2191C3612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91425" y="1443113"/>
            <a:ext cx="2244308" cy="39002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0" dist="254000" dir="5400000" algn="t" rotWithShape="0">
              <a:prstClr val="black">
                <a:alpha val="30000"/>
              </a:prstClr>
            </a:outerShdw>
          </a:effectLst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3D1B7D5-279E-0389-0FA5-74DCAC19DC3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519753" y="1436923"/>
            <a:ext cx="2244308" cy="390639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84CCA8AA-0980-22F4-26E6-D3B8C5A7B68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936634" y="1436923"/>
            <a:ext cx="2244308" cy="390639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2F3204B8-C43C-1A93-6D62-1CD7A6200CE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6184" y="1436923"/>
            <a:ext cx="2244308" cy="390639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ADAB0941-FFE7-915E-12FC-A5AB216FF39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433065" y="1436923"/>
            <a:ext cx="2244308" cy="3906392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5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8F4BAD8A-3BB7-597D-BB9B-098D26352C8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736681" y="622139"/>
            <a:ext cx="2185194" cy="4690429"/>
          </a:xfrm>
          <a:prstGeom prst="roundRect">
            <a:avLst>
              <a:gd name="adj" fmla="val 12229"/>
            </a:avLst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D207DB-0563-0D25-FB2B-F4CA2ADE2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0554" y="542885"/>
            <a:ext cx="3493646" cy="63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97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6F24D8-9183-D564-EB8E-807827F3B4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3575" y="356459"/>
            <a:ext cx="10058400" cy="6030254"/>
          </a:xfrm>
          <a:prstGeom prst="rect">
            <a:avLst/>
          </a:prstGeom>
          <a:effectLst/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3681211-342E-A81F-4713-48D0B10855E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10473" y="810689"/>
            <a:ext cx="7696062" cy="4820566"/>
          </a:xfrm>
          <a:prstGeom prst="rect">
            <a:avLst/>
          </a:prstGeom>
          <a:gradFill>
            <a:gsLst>
              <a:gs pos="0">
                <a:schemeClr val="tx1">
                  <a:alpha val="40000"/>
                </a:schemeClr>
              </a:gs>
              <a:gs pos="99000">
                <a:schemeClr val="tx1">
                  <a:alpha val="2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44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omputer Screen PNG Images Transparent Background | PNG Play">
            <a:extLst>
              <a:ext uri="{FF2B5EF4-FFF2-40B4-BE49-F238E27FC236}">
                <a16:creationId xmlns:a16="http://schemas.microsoft.com/office/drawing/2014/main" id="{180EBBB2-3B14-0B37-8899-03E9F927C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5203" y="1253756"/>
            <a:ext cx="9661593" cy="543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3B8086E1-E251-A164-9DE3-7F810C4068D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925638" y="1528763"/>
            <a:ext cx="8348662" cy="4378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here to insert video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83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B1A38A-2AFF-A073-D56D-1EE0535DDA65}"/>
              </a:ext>
            </a:extLst>
          </p:cNvPr>
          <p:cNvSpPr txBox="1">
            <a:spLocks/>
          </p:cNvSpPr>
          <p:nvPr userDrawn="1"/>
        </p:nvSpPr>
        <p:spPr>
          <a:xfrm>
            <a:off x="1121217" y="2103438"/>
            <a:ext cx="8810310" cy="192886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rgbClr val="1F3156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600" b="1" i="0" u="none" strike="noStrike" kern="1200" cap="none" spc="0" normalizeH="0" baseline="0" noProof="0" dirty="0">
              <a:ln>
                <a:noFill/>
              </a:ln>
              <a:solidFill>
                <a:srgbClr val="EA0D72"/>
              </a:solidFill>
              <a:effectLst/>
              <a:uLnTx/>
              <a:uFillTx/>
              <a:latin typeface="Montserrat" pitchFamily="2" charset="77"/>
              <a:ea typeface="+mj-ea"/>
              <a:cs typeface="+mj-cs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9CD7D33E-087B-3215-8031-D043B0BA88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1216" y="2049322"/>
            <a:ext cx="8809200" cy="1855928"/>
          </a:xfrm>
        </p:spPr>
        <p:txBody>
          <a:bodyPr>
            <a:noAutofit/>
          </a:bodyPr>
          <a:lstStyle>
            <a:lvl1pPr>
              <a:defRPr sz="6600"/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GB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+mj-ea"/>
                <a:cs typeface="+mj-cs"/>
              </a:rPr>
              <a:t>Section break</a:t>
            </a:r>
            <a:br>
              <a:rPr kumimoji="0" lang="en-GB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+mj-ea"/>
                <a:cs typeface="+mj-cs"/>
              </a:rPr>
            </a:br>
            <a:r>
              <a:rPr lang="en-GB" sz="6600" dirty="0">
                <a:solidFill>
                  <a:srgbClr val="EA0D72"/>
                </a:solidFill>
              </a:rPr>
              <a:t>f</a:t>
            </a:r>
            <a:r>
              <a:rPr kumimoji="0" lang="en-GB" sz="6600" b="1" i="0" u="none" strike="noStrike" kern="1200" cap="none" spc="0" normalizeH="0" baseline="0" noProof="0" dirty="0">
                <a:ln>
                  <a:noFill/>
                </a:ln>
                <a:solidFill>
                  <a:srgbClr val="EA0D72"/>
                </a:solidFill>
                <a:effectLst/>
                <a:uLnTx/>
                <a:uFillTx/>
                <a:latin typeface="Montserrat" pitchFamily="2" charset="77"/>
                <a:ea typeface="+mj-ea"/>
                <a:cs typeface="+mj-cs"/>
              </a:rPr>
              <a:t>or emphasis</a:t>
            </a:r>
            <a:endParaRPr lang="en-GB" dirty="0"/>
          </a:p>
        </p:txBody>
      </p:sp>
      <p:pic>
        <p:nvPicPr>
          <p:cNvPr id="7" name="Picture 6" descr="A yellow and black corner&#10;&#10;Description automatically generated">
            <a:extLst>
              <a:ext uri="{FF2B5EF4-FFF2-40B4-BE49-F238E27FC236}">
                <a16:creationId xmlns:a16="http://schemas.microsoft.com/office/drawing/2014/main" id="{6DA523D5-061F-913C-EDD5-BBC9653F4A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526011" y="6192011"/>
            <a:ext cx="633985" cy="697993"/>
          </a:xfrm>
          <a:prstGeom prst="rect">
            <a:avLst/>
          </a:prstGeom>
          <a:solidFill>
            <a:srgbClr val="1F3156"/>
          </a:solidFill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5851246-7B0A-901E-7615-F1124E5FEDD0}"/>
              </a:ext>
            </a:extLst>
          </p:cNvPr>
          <p:cNvGrpSpPr/>
          <p:nvPr userDrawn="1"/>
        </p:nvGrpSpPr>
        <p:grpSpPr>
          <a:xfrm>
            <a:off x="0" y="5559267"/>
            <a:ext cx="12159343" cy="1308550"/>
            <a:chOff x="0" y="5535866"/>
            <a:chExt cx="12424907" cy="1337127"/>
          </a:xfrm>
          <a:solidFill>
            <a:srgbClr val="1F3156"/>
          </a:solidFill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0E9B389-2D1B-C4B0-0E1A-8FEAA86170BB}"/>
                </a:ext>
              </a:extLst>
            </p:cNvPr>
            <p:cNvSpPr/>
            <p:nvPr/>
          </p:nvSpPr>
          <p:spPr>
            <a:xfrm>
              <a:off x="0" y="6182617"/>
              <a:ext cx="669474" cy="66903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CB9875-2AF8-7D52-C06B-ADFC3D40CE72}"/>
                </a:ext>
              </a:extLst>
            </p:cNvPr>
            <p:cNvSpPr/>
            <p:nvPr/>
          </p:nvSpPr>
          <p:spPr>
            <a:xfrm>
              <a:off x="1348892" y="5562429"/>
              <a:ext cx="669033" cy="66903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AE9AF5B-C2DD-9BB9-5CE7-30795BEEFE80}"/>
                </a:ext>
              </a:extLst>
            </p:cNvPr>
            <p:cNvGrpSpPr/>
            <p:nvPr/>
          </p:nvGrpSpPr>
          <p:grpSpPr>
            <a:xfrm>
              <a:off x="669474" y="6181471"/>
              <a:ext cx="674225" cy="676529"/>
              <a:chOff x="3509671" y="1389289"/>
              <a:chExt cx="1785400" cy="1791501"/>
            </a:xfrm>
            <a:grpFill/>
            <a:effectLst/>
          </p:grpSpPr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C5C0325E-DC6E-F3E6-FF20-A16D12C26BEC}"/>
                  </a:ext>
                </a:extLst>
              </p:cNvPr>
              <p:cNvSpPr/>
              <p:nvPr/>
            </p:nvSpPr>
            <p:spPr>
              <a:xfrm rot="5400000">
                <a:off x="3066759" y="1832201"/>
                <a:ext cx="1771649" cy="885825"/>
              </a:xfrm>
              <a:prstGeom prst="triangle">
                <a:avLst>
                  <a:gd name="adj" fmla="val 5053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73E1CBD-D30F-C612-C330-796F927CB49D}"/>
                  </a:ext>
                </a:extLst>
              </p:cNvPr>
              <p:cNvSpPr/>
              <p:nvPr/>
            </p:nvSpPr>
            <p:spPr>
              <a:xfrm rot="16200000">
                <a:off x="3966334" y="1852053"/>
                <a:ext cx="1771649" cy="885825"/>
              </a:xfrm>
              <a:prstGeom prst="triangle">
                <a:avLst>
                  <a:gd name="adj" fmla="val 5053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" name="Partial Circle 11">
              <a:extLst>
                <a:ext uri="{FF2B5EF4-FFF2-40B4-BE49-F238E27FC236}">
                  <a16:creationId xmlns:a16="http://schemas.microsoft.com/office/drawing/2014/main" id="{F585EC14-A642-6164-CF72-74F7407A1112}"/>
                </a:ext>
              </a:extLst>
            </p:cNvPr>
            <p:cNvSpPr/>
            <p:nvPr/>
          </p:nvSpPr>
          <p:spPr>
            <a:xfrm>
              <a:off x="4724561" y="6196464"/>
              <a:ext cx="669474" cy="669033"/>
            </a:xfrm>
            <a:prstGeom prst="pie">
              <a:avLst>
                <a:gd name="adj1" fmla="val 0"/>
                <a:gd name="adj2" fmla="val 1081534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913F50-501B-5691-5915-E6BEBABF910A}"/>
                </a:ext>
              </a:extLst>
            </p:cNvPr>
            <p:cNvSpPr/>
            <p:nvPr/>
          </p:nvSpPr>
          <p:spPr>
            <a:xfrm rot="5400000">
              <a:off x="2187895" y="6352367"/>
              <a:ext cx="334296" cy="66153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2EC6DB-DFA4-0BE6-CCAE-E61C03B12AB6}"/>
                </a:ext>
              </a:extLst>
            </p:cNvPr>
            <p:cNvSpPr/>
            <p:nvPr/>
          </p:nvSpPr>
          <p:spPr>
            <a:xfrm>
              <a:off x="2692161" y="6196464"/>
              <a:ext cx="669033" cy="66903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86C9599-AE24-2275-401B-C08E87ACBC65}"/>
                </a:ext>
              </a:extLst>
            </p:cNvPr>
            <p:cNvSpPr/>
            <p:nvPr/>
          </p:nvSpPr>
          <p:spPr>
            <a:xfrm>
              <a:off x="3367544" y="6181250"/>
              <a:ext cx="669474" cy="66903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8E95D20-2F35-85BB-0EBE-9CA3D8E0FB18}"/>
                </a:ext>
              </a:extLst>
            </p:cNvPr>
            <p:cNvGrpSpPr/>
            <p:nvPr/>
          </p:nvGrpSpPr>
          <p:grpSpPr>
            <a:xfrm>
              <a:off x="4044366" y="6173754"/>
              <a:ext cx="674225" cy="676529"/>
              <a:chOff x="3509671" y="1389289"/>
              <a:chExt cx="1785400" cy="1791501"/>
            </a:xfrm>
            <a:grpFill/>
            <a:effectLst/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C85E9ACD-5014-886C-6A57-B5CB1DF3C038}"/>
                  </a:ext>
                </a:extLst>
              </p:cNvPr>
              <p:cNvSpPr/>
              <p:nvPr/>
            </p:nvSpPr>
            <p:spPr>
              <a:xfrm rot="5400000">
                <a:off x="3066759" y="1832201"/>
                <a:ext cx="1771649" cy="885825"/>
              </a:xfrm>
              <a:prstGeom prst="triangle">
                <a:avLst>
                  <a:gd name="adj" fmla="val 5053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B1E4BEA1-2269-0F32-88EC-E68FE8592D12}"/>
                  </a:ext>
                </a:extLst>
              </p:cNvPr>
              <p:cNvSpPr/>
              <p:nvPr/>
            </p:nvSpPr>
            <p:spPr>
              <a:xfrm rot="16200000">
                <a:off x="3966334" y="1852053"/>
                <a:ext cx="1771649" cy="885825"/>
              </a:xfrm>
              <a:prstGeom prst="triangle">
                <a:avLst>
                  <a:gd name="adj" fmla="val 5053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7FE5E7-3ED8-F5F5-3F16-3BB0F8766349}"/>
                </a:ext>
              </a:extLst>
            </p:cNvPr>
            <p:cNvSpPr/>
            <p:nvPr/>
          </p:nvSpPr>
          <p:spPr>
            <a:xfrm rot="10800000">
              <a:off x="5394476" y="6192272"/>
              <a:ext cx="334296" cy="66153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063C90-0931-424B-BADE-5CD1A204987B}"/>
                </a:ext>
              </a:extLst>
            </p:cNvPr>
            <p:cNvSpPr/>
            <p:nvPr/>
          </p:nvSpPr>
          <p:spPr>
            <a:xfrm rot="16200000">
              <a:off x="5724527" y="5536086"/>
              <a:ext cx="669474" cy="66903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1258BE-B660-9761-A901-B718A4C1BCF7}"/>
                </a:ext>
              </a:extLst>
            </p:cNvPr>
            <p:cNvSpPr/>
            <p:nvPr/>
          </p:nvSpPr>
          <p:spPr>
            <a:xfrm>
              <a:off x="6390168" y="6196464"/>
              <a:ext cx="669033" cy="66903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A37621-3469-0689-B15F-9DE5C0DB5994}"/>
                </a:ext>
              </a:extLst>
            </p:cNvPr>
            <p:cNvGrpSpPr/>
            <p:nvPr/>
          </p:nvGrpSpPr>
          <p:grpSpPr>
            <a:xfrm>
              <a:off x="7046372" y="6188968"/>
              <a:ext cx="674225" cy="676529"/>
              <a:chOff x="3509671" y="1389289"/>
              <a:chExt cx="1785400" cy="1791501"/>
            </a:xfrm>
            <a:grpFill/>
            <a:effectLst/>
          </p:grpSpPr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CFC7DA22-17D9-1B50-C7D4-1AD4E2C4EED0}"/>
                  </a:ext>
                </a:extLst>
              </p:cNvPr>
              <p:cNvSpPr/>
              <p:nvPr/>
            </p:nvSpPr>
            <p:spPr>
              <a:xfrm rot="5400000">
                <a:off x="3066759" y="1832201"/>
                <a:ext cx="1771649" cy="885825"/>
              </a:xfrm>
              <a:prstGeom prst="triangle">
                <a:avLst>
                  <a:gd name="adj" fmla="val 5053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60F0DD08-1EEB-2EBE-0251-44905B481523}"/>
                  </a:ext>
                </a:extLst>
              </p:cNvPr>
              <p:cNvSpPr/>
              <p:nvPr/>
            </p:nvSpPr>
            <p:spPr>
              <a:xfrm rot="16200000">
                <a:off x="3966334" y="1852053"/>
                <a:ext cx="1771649" cy="885825"/>
              </a:xfrm>
              <a:prstGeom prst="triangle">
                <a:avLst>
                  <a:gd name="adj" fmla="val 5053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36D44316-2BA8-5E4A-D25B-C9CC8B3D13BB}"/>
                </a:ext>
              </a:extLst>
            </p:cNvPr>
            <p:cNvSpPr/>
            <p:nvPr/>
          </p:nvSpPr>
          <p:spPr>
            <a:xfrm>
              <a:off x="7724622" y="6188968"/>
              <a:ext cx="669474" cy="669033"/>
            </a:xfrm>
            <a:prstGeom prst="pie">
              <a:avLst>
                <a:gd name="adj1" fmla="val 0"/>
                <a:gd name="adj2" fmla="val 1081534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2B36F5B-8135-2A78-34B8-8C4923BFFFD2}"/>
                </a:ext>
              </a:extLst>
            </p:cNvPr>
            <p:cNvSpPr/>
            <p:nvPr/>
          </p:nvSpPr>
          <p:spPr>
            <a:xfrm>
              <a:off x="8394096" y="6196464"/>
              <a:ext cx="669474" cy="66903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263435-2A39-3739-EA39-584288BA539F}"/>
                </a:ext>
              </a:extLst>
            </p:cNvPr>
            <p:cNvSpPr/>
            <p:nvPr/>
          </p:nvSpPr>
          <p:spPr>
            <a:xfrm>
              <a:off x="9744971" y="6196464"/>
              <a:ext cx="669033" cy="66903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3EBFB8-7DC5-F9D7-0CFB-6F079798FC07}"/>
                </a:ext>
              </a:extLst>
            </p:cNvPr>
            <p:cNvSpPr/>
            <p:nvPr/>
          </p:nvSpPr>
          <p:spPr>
            <a:xfrm rot="5400000">
              <a:off x="9247055" y="5747627"/>
              <a:ext cx="334296" cy="66153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414FAF-951A-428C-AF6B-80E2C235440C}"/>
                </a:ext>
              </a:extLst>
            </p:cNvPr>
            <p:cNvGrpSpPr/>
            <p:nvPr/>
          </p:nvGrpSpPr>
          <p:grpSpPr>
            <a:xfrm>
              <a:off x="10416419" y="6196464"/>
              <a:ext cx="674225" cy="676529"/>
              <a:chOff x="3509671" y="1389289"/>
              <a:chExt cx="1785400" cy="1791501"/>
            </a:xfrm>
            <a:grpFill/>
            <a:effectLst/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13E8FCCB-72B0-E1D5-794B-EF5BA4F118C3}"/>
                  </a:ext>
                </a:extLst>
              </p:cNvPr>
              <p:cNvSpPr/>
              <p:nvPr/>
            </p:nvSpPr>
            <p:spPr>
              <a:xfrm rot="5400000">
                <a:off x="3066759" y="1832201"/>
                <a:ext cx="1771649" cy="885825"/>
              </a:xfrm>
              <a:prstGeom prst="triangle">
                <a:avLst>
                  <a:gd name="adj" fmla="val 5053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0E3F8D87-C504-EAB2-3FD8-23E05D6FC12B}"/>
                  </a:ext>
                </a:extLst>
              </p:cNvPr>
              <p:cNvSpPr/>
              <p:nvPr/>
            </p:nvSpPr>
            <p:spPr>
              <a:xfrm rot="16200000">
                <a:off x="3966334" y="1852053"/>
                <a:ext cx="1771649" cy="885825"/>
              </a:xfrm>
              <a:prstGeom prst="triangle">
                <a:avLst>
                  <a:gd name="adj" fmla="val 5053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1E15C63-2785-4309-A99C-AF7CEBC383FD}"/>
                </a:ext>
              </a:extLst>
            </p:cNvPr>
            <p:cNvSpPr/>
            <p:nvPr/>
          </p:nvSpPr>
          <p:spPr>
            <a:xfrm rot="16200000">
              <a:off x="11086621" y="6189189"/>
              <a:ext cx="669474" cy="66903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42BA1E-4524-40AB-CEBE-6A4A2E051CB1}"/>
                </a:ext>
              </a:extLst>
            </p:cNvPr>
            <p:cNvSpPr/>
            <p:nvPr/>
          </p:nvSpPr>
          <p:spPr>
            <a:xfrm>
              <a:off x="11755874" y="6203960"/>
              <a:ext cx="669033" cy="66903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6" name="Picture 35" descr="A yellow and black corner&#10;&#10;Description automatically generated">
            <a:extLst>
              <a:ext uri="{FF2B5EF4-FFF2-40B4-BE49-F238E27FC236}">
                <a16:creationId xmlns:a16="http://schemas.microsoft.com/office/drawing/2014/main" id="{7AA29190-AA8A-E5E3-AF04-F11C9023E7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1328" y="-81329"/>
            <a:ext cx="1611086" cy="1773743"/>
          </a:xfrm>
          <a:prstGeom prst="rect">
            <a:avLst/>
          </a:prstGeom>
          <a:noFill/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85DB95-E7F4-BB8A-4C91-92AF2F3802CA}"/>
              </a:ext>
            </a:extLst>
          </p:cNvPr>
          <p:cNvCxnSpPr/>
          <p:nvPr userDrawn="1"/>
        </p:nvCxnSpPr>
        <p:spPr>
          <a:xfrm>
            <a:off x="1249665" y="4310743"/>
            <a:ext cx="2267976" cy="0"/>
          </a:xfrm>
          <a:prstGeom prst="line">
            <a:avLst/>
          </a:prstGeom>
          <a:ln w="76200">
            <a:solidFill>
              <a:srgbClr val="F6A7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95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D043C98-131E-4F4B-AEAF-C275DBA78A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89557" y="1554344"/>
            <a:ext cx="1670050" cy="1670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DC354278-CA9C-BC44-B4CD-BB8D319F01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06224" y="1554344"/>
            <a:ext cx="1670050" cy="1670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A9299E9B-EFCE-7147-83B8-0E3E2805CB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2891" y="1554344"/>
            <a:ext cx="1670050" cy="1670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08B6C669-0EB2-1D41-AAC9-A8C3CE1128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558" y="1554344"/>
            <a:ext cx="1670050" cy="1670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E8047EC-39BF-7348-917C-301AB2D51AA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989779" y="3404662"/>
            <a:ext cx="1869605" cy="519998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>
                <a:solidFill>
                  <a:schemeClr val="bg2"/>
                </a:solidFill>
                <a:latin typeface="Montserrat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739BF00-1506-8342-9F9A-9EB13C5E80CC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106446" y="3404662"/>
            <a:ext cx="1869605" cy="519998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>
                <a:solidFill>
                  <a:schemeClr val="bg2"/>
                </a:solidFill>
                <a:latin typeface="Montserrat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B5BE348-C0B6-2242-A8AD-13960F200F3D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234743" y="3404661"/>
            <a:ext cx="1869605" cy="519998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>
                <a:solidFill>
                  <a:schemeClr val="bg2"/>
                </a:solidFill>
                <a:latin typeface="Montserrat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AB942D1-28F8-D647-8098-D559744C6B6F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8363040" y="3404660"/>
            <a:ext cx="1869605" cy="519998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>
                <a:solidFill>
                  <a:schemeClr val="bg2"/>
                </a:solidFill>
                <a:latin typeface="Montserrat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FC8D621-85C5-424C-9661-2417FB3D0424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989779" y="4100181"/>
            <a:ext cx="1869605" cy="1213009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2"/>
                </a:solidFill>
                <a:latin typeface="Montserrat Medium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CCA2209F-21B0-6343-9239-7AD80D75B2C7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4106446" y="4089438"/>
            <a:ext cx="1869605" cy="1213009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2"/>
                </a:solidFill>
                <a:latin typeface="Montserrat Medium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5B6E082-70EC-AF4F-ADBA-BC5C16722EF9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6234402" y="4089437"/>
            <a:ext cx="1869605" cy="1213009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2"/>
                </a:solidFill>
                <a:latin typeface="Montserrat Medium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0CC4E4D9-6D65-2F41-9919-EF59943DACAF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8362358" y="4089437"/>
            <a:ext cx="1869605" cy="1213009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2"/>
                </a:solidFill>
                <a:latin typeface="Montserrat Medium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562554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nd Title">
            <a:extLst>
              <a:ext uri="{FF2B5EF4-FFF2-40B4-BE49-F238E27FC236}">
                <a16:creationId xmlns:a16="http://schemas.microsoft.com/office/drawing/2014/main" id="{266C8CDE-D088-494F-A55E-BCA101815242}"/>
              </a:ext>
            </a:extLst>
          </p:cNvPr>
          <p:cNvSpPr txBox="1"/>
          <p:nvPr userDrawn="1"/>
        </p:nvSpPr>
        <p:spPr>
          <a:xfrm>
            <a:off x="858445" y="981473"/>
            <a:ext cx="5816523" cy="6155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endParaRPr lang="en-ID" sz="4000" b="1">
              <a:solidFill>
                <a:srgbClr val="1F3156"/>
              </a:solidFill>
              <a:latin typeface="Montserrat" pitchFamily="2" charset="77"/>
            </a:endParaRPr>
          </a:p>
        </p:txBody>
      </p:sp>
      <p:sp>
        <p:nvSpPr>
          <p:cNvPr id="3" name="Grand Title">
            <a:extLst>
              <a:ext uri="{FF2B5EF4-FFF2-40B4-BE49-F238E27FC236}">
                <a16:creationId xmlns:a16="http://schemas.microsoft.com/office/drawing/2014/main" id="{F1C8FAC0-D2F1-4246-9D0C-5E975A86A3B7}"/>
              </a:ext>
            </a:extLst>
          </p:cNvPr>
          <p:cNvSpPr txBox="1"/>
          <p:nvPr userDrawn="1"/>
        </p:nvSpPr>
        <p:spPr>
          <a:xfrm>
            <a:off x="1319764" y="1863486"/>
            <a:ext cx="9307047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D" sz="2000">
              <a:solidFill>
                <a:srgbClr val="1F3156"/>
              </a:solidFill>
              <a:latin typeface="Montserrat" pitchFamily="2" charset="77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F5FCD1C-941E-4DBB-BC19-D22F622802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GB"/>
              <a:t>Click to edit Master title style 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91DD46F-05D3-4AD4-BB5A-517757660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63724"/>
            <a:ext cx="10515600" cy="4352400"/>
          </a:xfrm>
        </p:spPr>
        <p:txBody>
          <a:bodyPr/>
          <a:lstStyle>
            <a:lvl1pPr>
              <a:defRPr b="0">
                <a:solidFill>
                  <a:srgbClr val="1F3156"/>
                </a:solidFill>
                <a:latin typeface="Montserrat" panose="00000500000000000000" pitchFamily="2" charset="0"/>
              </a:defRPr>
            </a:lvl1pPr>
            <a:lvl2pPr>
              <a:defRPr b="0">
                <a:solidFill>
                  <a:srgbClr val="1F3156"/>
                </a:solidFill>
                <a:latin typeface="Montserrat" panose="00000500000000000000" pitchFamily="2" charset="0"/>
              </a:defRPr>
            </a:lvl2pPr>
            <a:lvl3pPr>
              <a:defRPr b="0">
                <a:solidFill>
                  <a:srgbClr val="1F3156"/>
                </a:solidFill>
                <a:latin typeface="Montserrat" panose="00000500000000000000" pitchFamily="2" charset="0"/>
              </a:defRPr>
            </a:lvl3pPr>
            <a:lvl4pPr>
              <a:defRPr sz="2000" b="0">
                <a:solidFill>
                  <a:srgbClr val="1F3156"/>
                </a:solidFill>
                <a:latin typeface="Montserrat" panose="00000500000000000000" pitchFamily="2" charset="0"/>
              </a:defRPr>
            </a:lvl4pPr>
            <a:lvl5pPr>
              <a:defRPr sz="2000" b="0">
                <a:solidFill>
                  <a:srgbClr val="1F3156"/>
                </a:solidFill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51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BC48-97C9-C4D7-DD83-D0E34790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B87A-EB55-E027-8921-59DFBFD25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C39DE-F230-69FA-B3F3-E8F70EE3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35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1677-C298-A842-08AD-A25D3CF5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8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av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0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onochrome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FD3BF20-4F83-4E79-B230-3696FD993B2E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F31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8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B5E0-70C6-28F6-984B-6F269A75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D577-638A-4EBD-1B66-3E4CD98BB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07341-6DED-C6B7-7D08-D754E029C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11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FF48-32FB-62F4-6028-DF406058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463ED-172D-1870-BE1A-F5B574961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1C033-83B5-3EE2-AFE4-EEBE26078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25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F31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420DC-551E-7BA8-A0C9-680BA1DE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FAF25-1A83-B851-731A-FD5DEB97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4F60E-33C7-EE0B-41D0-BDAB173FD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fld id="{8680BDDF-E0A5-49B7-9D05-318A2FEC40E3}" type="datetimeFigureOut">
              <a:rPr lang="en-GB" smtClean="0"/>
              <a:pPr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0CA2B-5605-28E7-84C3-D75DC0F33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73E48-AF33-5363-CD84-65BE9FBBF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fld id="{AF908DCC-ECC1-4F2B-B0D3-BD3C6B55FDA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10" r:id="rId3"/>
    <p:sldLayoutId id="2147483701" r:id="rId4"/>
    <p:sldLayoutId id="2147483703" r:id="rId5"/>
    <p:sldLayoutId id="2147483704" r:id="rId6"/>
    <p:sldLayoutId id="2147483739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677" r:id="rId13"/>
    <p:sldLayoutId id="2147483676" r:id="rId14"/>
    <p:sldLayoutId id="214748374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D9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FB0241E-C746-1C29-3AB6-3D87D3D9DA99}"/>
              </a:ext>
            </a:extLst>
          </p:cNvPr>
          <p:cNvSpPr txBox="1">
            <a:spLocks/>
          </p:cNvSpPr>
          <p:nvPr userDrawn="1"/>
        </p:nvSpPr>
        <p:spPr>
          <a:xfrm>
            <a:off x="1121217" y="2103437"/>
            <a:ext cx="881031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rgbClr val="1F3156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+mj-ea"/>
                <a:cs typeface="+mj-cs"/>
              </a:rPr>
              <a:t>Section break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1" i="0" u="none" strike="noStrike" kern="1200" cap="none" spc="0" normalizeH="0" baseline="0" noProof="0" dirty="0">
                <a:ln>
                  <a:noFill/>
                </a:ln>
                <a:solidFill>
                  <a:srgbClr val="F6A713"/>
                </a:solidFill>
                <a:effectLst/>
                <a:uLnTx/>
                <a:uFillTx/>
                <a:latin typeface="Montserrat" pitchFamily="2" charset="77"/>
                <a:ea typeface="+mj-ea"/>
                <a:cs typeface="+mj-cs"/>
              </a:rPr>
              <a:t>For emphasis</a:t>
            </a:r>
          </a:p>
        </p:txBody>
      </p:sp>
      <p:pic>
        <p:nvPicPr>
          <p:cNvPr id="8" name="Picture 7" descr="A yellow and black corner&#10;&#10;Description automatically generated">
            <a:extLst>
              <a:ext uri="{FF2B5EF4-FFF2-40B4-BE49-F238E27FC236}">
                <a16:creationId xmlns:a16="http://schemas.microsoft.com/office/drawing/2014/main" id="{C77FA79C-7B0E-E8BC-AAEB-38B8DE2EE9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526011" y="6192011"/>
            <a:ext cx="633985" cy="69799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B9C57B6-04D9-A75F-64B4-DE162C6DCF11}"/>
              </a:ext>
            </a:extLst>
          </p:cNvPr>
          <p:cNvGrpSpPr/>
          <p:nvPr userDrawn="1"/>
        </p:nvGrpSpPr>
        <p:grpSpPr>
          <a:xfrm>
            <a:off x="0" y="5553825"/>
            <a:ext cx="12159343" cy="1308550"/>
            <a:chOff x="0" y="5535866"/>
            <a:chExt cx="12424907" cy="1337127"/>
          </a:xfrm>
          <a:solidFill>
            <a:srgbClr val="3D92C6"/>
          </a:solidFill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C7FFF79-7493-4E0F-20DD-BDC52B06EB6C}"/>
                </a:ext>
              </a:extLst>
            </p:cNvPr>
            <p:cNvSpPr/>
            <p:nvPr/>
          </p:nvSpPr>
          <p:spPr>
            <a:xfrm>
              <a:off x="0" y="6182617"/>
              <a:ext cx="669474" cy="66903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F05C03-FB5D-DC38-22F0-C5E5DDE36FAA}"/>
                </a:ext>
              </a:extLst>
            </p:cNvPr>
            <p:cNvSpPr/>
            <p:nvPr/>
          </p:nvSpPr>
          <p:spPr>
            <a:xfrm>
              <a:off x="1348892" y="5562429"/>
              <a:ext cx="669033" cy="66903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CBC8DFA-6BD5-AFB9-299E-88701C11566E}"/>
                </a:ext>
              </a:extLst>
            </p:cNvPr>
            <p:cNvGrpSpPr/>
            <p:nvPr/>
          </p:nvGrpSpPr>
          <p:grpSpPr>
            <a:xfrm>
              <a:off x="669474" y="6181471"/>
              <a:ext cx="674225" cy="676529"/>
              <a:chOff x="3509671" y="1389289"/>
              <a:chExt cx="1785400" cy="1791501"/>
            </a:xfrm>
            <a:grpFill/>
            <a:effectLst/>
          </p:grpSpPr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4E589901-2777-01C7-C828-3592B50B4AE9}"/>
                  </a:ext>
                </a:extLst>
              </p:cNvPr>
              <p:cNvSpPr/>
              <p:nvPr/>
            </p:nvSpPr>
            <p:spPr>
              <a:xfrm rot="5400000">
                <a:off x="3066759" y="1832201"/>
                <a:ext cx="1771649" cy="885825"/>
              </a:xfrm>
              <a:prstGeom prst="triangle">
                <a:avLst>
                  <a:gd name="adj" fmla="val 5053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05091550-9D4C-5CBD-4D3D-E718ED334098}"/>
                  </a:ext>
                </a:extLst>
              </p:cNvPr>
              <p:cNvSpPr/>
              <p:nvPr/>
            </p:nvSpPr>
            <p:spPr>
              <a:xfrm rot="16200000">
                <a:off x="3966334" y="1852053"/>
                <a:ext cx="1771649" cy="885825"/>
              </a:xfrm>
              <a:prstGeom prst="triangle">
                <a:avLst>
                  <a:gd name="adj" fmla="val 5053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Partial Circle 12">
              <a:extLst>
                <a:ext uri="{FF2B5EF4-FFF2-40B4-BE49-F238E27FC236}">
                  <a16:creationId xmlns:a16="http://schemas.microsoft.com/office/drawing/2014/main" id="{88676F92-614F-D816-0755-DB74374C6CE1}"/>
                </a:ext>
              </a:extLst>
            </p:cNvPr>
            <p:cNvSpPr/>
            <p:nvPr/>
          </p:nvSpPr>
          <p:spPr>
            <a:xfrm>
              <a:off x="4724561" y="6196464"/>
              <a:ext cx="669474" cy="669033"/>
            </a:xfrm>
            <a:prstGeom prst="pie">
              <a:avLst>
                <a:gd name="adj1" fmla="val 0"/>
                <a:gd name="adj2" fmla="val 1081534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ECD47A-B315-3166-AB08-8136B18B3812}"/>
                </a:ext>
              </a:extLst>
            </p:cNvPr>
            <p:cNvSpPr/>
            <p:nvPr/>
          </p:nvSpPr>
          <p:spPr>
            <a:xfrm rot="5400000">
              <a:off x="2187895" y="6352367"/>
              <a:ext cx="334296" cy="66153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CDADC0-050A-7F20-D315-10CE4B6D77F1}"/>
                </a:ext>
              </a:extLst>
            </p:cNvPr>
            <p:cNvSpPr/>
            <p:nvPr/>
          </p:nvSpPr>
          <p:spPr>
            <a:xfrm>
              <a:off x="2692161" y="6196464"/>
              <a:ext cx="669033" cy="66903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9A4C1A4-CFCB-FAE8-79DE-50278BFD8DDB}"/>
                </a:ext>
              </a:extLst>
            </p:cNvPr>
            <p:cNvSpPr/>
            <p:nvPr/>
          </p:nvSpPr>
          <p:spPr>
            <a:xfrm>
              <a:off x="3367544" y="6181250"/>
              <a:ext cx="669474" cy="66903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FA870C-118F-68D0-C39C-90B47375A934}"/>
                </a:ext>
              </a:extLst>
            </p:cNvPr>
            <p:cNvGrpSpPr/>
            <p:nvPr/>
          </p:nvGrpSpPr>
          <p:grpSpPr>
            <a:xfrm>
              <a:off x="4044366" y="6173754"/>
              <a:ext cx="674225" cy="676529"/>
              <a:chOff x="3509671" y="1389289"/>
              <a:chExt cx="1785400" cy="1791501"/>
            </a:xfrm>
            <a:grpFill/>
            <a:effectLst/>
          </p:grpSpPr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F1D55984-619A-11F5-09F1-3D5100598253}"/>
                  </a:ext>
                </a:extLst>
              </p:cNvPr>
              <p:cNvSpPr/>
              <p:nvPr/>
            </p:nvSpPr>
            <p:spPr>
              <a:xfrm rot="5400000">
                <a:off x="3066759" y="1832201"/>
                <a:ext cx="1771649" cy="885825"/>
              </a:xfrm>
              <a:prstGeom prst="triangle">
                <a:avLst>
                  <a:gd name="adj" fmla="val 5053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3CBA0A83-6588-4724-ED82-961C2B34730B}"/>
                  </a:ext>
                </a:extLst>
              </p:cNvPr>
              <p:cNvSpPr/>
              <p:nvPr/>
            </p:nvSpPr>
            <p:spPr>
              <a:xfrm rot="16200000">
                <a:off x="3966334" y="1852053"/>
                <a:ext cx="1771649" cy="885825"/>
              </a:xfrm>
              <a:prstGeom prst="triangle">
                <a:avLst>
                  <a:gd name="adj" fmla="val 5053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0BBD8C-12B4-0C1B-7B78-B8DF1D797320}"/>
                </a:ext>
              </a:extLst>
            </p:cNvPr>
            <p:cNvSpPr/>
            <p:nvPr/>
          </p:nvSpPr>
          <p:spPr>
            <a:xfrm rot="10800000">
              <a:off x="5394476" y="6192272"/>
              <a:ext cx="334296" cy="66153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3F3E4E0-DCB3-136D-E7FB-FD7E4DC8DACF}"/>
                </a:ext>
              </a:extLst>
            </p:cNvPr>
            <p:cNvSpPr/>
            <p:nvPr/>
          </p:nvSpPr>
          <p:spPr>
            <a:xfrm rot="16200000">
              <a:off x="5724527" y="5536086"/>
              <a:ext cx="669474" cy="66903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E3C239F-E5F9-A2F0-6ED8-08D45636737E}"/>
                </a:ext>
              </a:extLst>
            </p:cNvPr>
            <p:cNvSpPr/>
            <p:nvPr/>
          </p:nvSpPr>
          <p:spPr>
            <a:xfrm>
              <a:off x="6390168" y="6196464"/>
              <a:ext cx="669033" cy="66903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BB6B71-B10D-A808-62B9-D394703D3643}"/>
                </a:ext>
              </a:extLst>
            </p:cNvPr>
            <p:cNvGrpSpPr/>
            <p:nvPr/>
          </p:nvGrpSpPr>
          <p:grpSpPr>
            <a:xfrm>
              <a:off x="7046372" y="6188968"/>
              <a:ext cx="674225" cy="676529"/>
              <a:chOff x="3509671" y="1389289"/>
              <a:chExt cx="1785400" cy="1791501"/>
            </a:xfrm>
            <a:grpFill/>
            <a:effectLst/>
          </p:grpSpPr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AC8BE5B9-C4EE-05A7-EB6A-61B5E0CE8D19}"/>
                  </a:ext>
                </a:extLst>
              </p:cNvPr>
              <p:cNvSpPr/>
              <p:nvPr/>
            </p:nvSpPr>
            <p:spPr>
              <a:xfrm rot="5400000">
                <a:off x="3066759" y="1832201"/>
                <a:ext cx="1771649" cy="885825"/>
              </a:xfrm>
              <a:prstGeom prst="triangle">
                <a:avLst>
                  <a:gd name="adj" fmla="val 5053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33139348-9A1D-7714-F1C1-E40E7DE6C8CE}"/>
                  </a:ext>
                </a:extLst>
              </p:cNvPr>
              <p:cNvSpPr/>
              <p:nvPr/>
            </p:nvSpPr>
            <p:spPr>
              <a:xfrm rot="16200000">
                <a:off x="3966334" y="1852053"/>
                <a:ext cx="1771649" cy="885825"/>
              </a:xfrm>
              <a:prstGeom prst="triangle">
                <a:avLst>
                  <a:gd name="adj" fmla="val 5053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" name="Partial Circle 21">
              <a:extLst>
                <a:ext uri="{FF2B5EF4-FFF2-40B4-BE49-F238E27FC236}">
                  <a16:creationId xmlns:a16="http://schemas.microsoft.com/office/drawing/2014/main" id="{35287ED6-6A0B-3DD3-BAE5-C8993DF10156}"/>
                </a:ext>
              </a:extLst>
            </p:cNvPr>
            <p:cNvSpPr/>
            <p:nvPr/>
          </p:nvSpPr>
          <p:spPr>
            <a:xfrm>
              <a:off x="7724622" y="6188968"/>
              <a:ext cx="669474" cy="669033"/>
            </a:xfrm>
            <a:prstGeom prst="pie">
              <a:avLst>
                <a:gd name="adj1" fmla="val 0"/>
                <a:gd name="adj2" fmla="val 1081534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07A3075-50FC-1B1D-DBF1-126ABC11A080}"/>
                </a:ext>
              </a:extLst>
            </p:cNvPr>
            <p:cNvSpPr/>
            <p:nvPr/>
          </p:nvSpPr>
          <p:spPr>
            <a:xfrm>
              <a:off x="8394096" y="6196464"/>
              <a:ext cx="669474" cy="66903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717FDCE-87DF-EFD6-FBE8-FE457F08ADC5}"/>
                </a:ext>
              </a:extLst>
            </p:cNvPr>
            <p:cNvSpPr/>
            <p:nvPr/>
          </p:nvSpPr>
          <p:spPr>
            <a:xfrm>
              <a:off x="9744971" y="6196464"/>
              <a:ext cx="669033" cy="66903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DAD75-59F4-991C-8977-F27168D97A37}"/>
                </a:ext>
              </a:extLst>
            </p:cNvPr>
            <p:cNvSpPr/>
            <p:nvPr/>
          </p:nvSpPr>
          <p:spPr>
            <a:xfrm rot="5400000">
              <a:off x="9247055" y="5747627"/>
              <a:ext cx="334296" cy="66153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68870E5-4482-E500-C665-A57654F0BE1E}"/>
                </a:ext>
              </a:extLst>
            </p:cNvPr>
            <p:cNvGrpSpPr/>
            <p:nvPr/>
          </p:nvGrpSpPr>
          <p:grpSpPr>
            <a:xfrm>
              <a:off x="10416419" y="6196464"/>
              <a:ext cx="674225" cy="676529"/>
              <a:chOff x="3509671" y="1389289"/>
              <a:chExt cx="1785400" cy="1791501"/>
            </a:xfrm>
            <a:grpFill/>
            <a:effectLst/>
          </p:grpSpPr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49A2C4B2-6945-2151-BA1E-65B808D85863}"/>
                  </a:ext>
                </a:extLst>
              </p:cNvPr>
              <p:cNvSpPr/>
              <p:nvPr/>
            </p:nvSpPr>
            <p:spPr>
              <a:xfrm rot="5400000">
                <a:off x="3066759" y="1832201"/>
                <a:ext cx="1771649" cy="885825"/>
              </a:xfrm>
              <a:prstGeom prst="triangle">
                <a:avLst>
                  <a:gd name="adj" fmla="val 5053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B029FED0-8474-6AD8-4391-885D63832FB3}"/>
                  </a:ext>
                </a:extLst>
              </p:cNvPr>
              <p:cNvSpPr/>
              <p:nvPr/>
            </p:nvSpPr>
            <p:spPr>
              <a:xfrm rot="16200000">
                <a:off x="3966334" y="1852053"/>
                <a:ext cx="1771649" cy="885825"/>
              </a:xfrm>
              <a:prstGeom prst="triangle">
                <a:avLst>
                  <a:gd name="adj" fmla="val 5053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5946128-5714-937F-32FD-138ED88325DE}"/>
                </a:ext>
              </a:extLst>
            </p:cNvPr>
            <p:cNvSpPr/>
            <p:nvPr/>
          </p:nvSpPr>
          <p:spPr>
            <a:xfrm rot="16200000">
              <a:off x="11086621" y="6189189"/>
              <a:ext cx="669474" cy="669033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C1E68C4-20A7-6029-C601-A8334AFF9D3F}"/>
                </a:ext>
              </a:extLst>
            </p:cNvPr>
            <p:cNvSpPr/>
            <p:nvPr/>
          </p:nvSpPr>
          <p:spPr>
            <a:xfrm>
              <a:off x="11755874" y="6203960"/>
              <a:ext cx="669033" cy="66903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7" name="Picture 36" descr="A yellow and black corner&#10;&#10;Description automatically generated">
            <a:extLst>
              <a:ext uri="{FF2B5EF4-FFF2-40B4-BE49-F238E27FC236}">
                <a16:creationId xmlns:a16="http://schemas.microsoft.com/office/drawing/2014/main" id="{671199BC-AA79-896E-3665-B9E81F1FE2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1328" y="-81329"/>
            <a:ext cx="1611086" cy="17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17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97B96-FF7E-444C-9F1B-02CE41A2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83ABC-BB43-9D48-B366-2FA3AAAB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762A-664A-ED4A-BE2A-CFF1D823B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B9C8A58-77C2-2F49-A0FD-A0C44A94B48E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B629-773A-FE49-8409-94A52D1E2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586E5-087A-5B49-AA31-C70CF2555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90593C5-D666-CD4E-8CA3-8167B22A13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8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7" r:id="rId2"/>
    <p:sldLayoutId id="2147483723" r:id="rId3"/>
    <p:sldLayoutId id="2147483724" r:id="rId4"/>
    <p:sldLayoutId id="2147483737" r:id="rId5"/>
    <p:sldLayoutId id="2147483726" r:id="rId6"/>
    <p:sldLayoutId id="2147483728" r:id="rId7"/>
    <p:sldLayoutId id="2147483736" r:id="rId8"/>
    <p:sldLayoutId id="2147483729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661" r:id="rId15"/>
    <p:sldLayoutId id="214748366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i="0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ywood.cascadecloud.co.uk/" TargetMode="External"/><Relationship Id="rId2" Type="http://schemas.openxmlformats.org/officeDocument/2006/relationships/hyperlink" Target="https://heywood.atlassian.net/wiki/spaces/AHH/pages/2817360042/Performa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1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5CE1041-7543-AAE7-710B-89F5FAD1DAB6}"/>
              </a:ext>
            </a:extLst>
          </p:cNvPr>
          <p:cNvGrpSpPr/>
          <p:nvPr/>
        </p:nvGrpSpPr>
        <p:grpSpPr>
          <a:xfrm>
            <a:off x="7825291" y="1936185"/>
            <a:ext cx="989263" cy="985894"/>
            <a:chOff x="7825291" y="1936185"/>
            <a:chExt cx="989263" cy="985894"/>
          </a:xfrm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2EAE82AC-4669-33DD-EECA-21676F662EEB}"/>
                </a:ext>
              </a:extLst>
            </p:cNvPr>
            <p:cNvSpPr/>
            <p:nvPr/>
          </p:nvSpPr>
          <p:spPr>
            <a:xfrm rot="10800000">
              <a:off x="7836253" y="1936185"/>
              <a:ext cx="978301" cy="489151"/>
            </a:xfrm>
            <a:prstGeom prst="triangle">
              <a:avLst>
                <a:gd name="adj" fmla="val 50537"/>
              </a:avLst>
            </a:prstGeom>
            <a:solidFill>
              <a:srgbClr val="1F315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43B1875-8BF4-FD94-AB30-0A18407C4363}"/>
                </a:ext>
              </a:extLst>
            </p:cNvPr>
            <p:cNvSpPr/>
            <p:nvPr/>
          </p:nvSpPr>
          <p:spPr>
            <a:xfrm>
              <a:off x="7825291" y="2432928"/>
              <a:ext cx="978301" cy="489151"/>
            </a:xfrm>
            <a:prstGeom prst="triangle">
              <a:avLst>
                <a:gd name="adj" fmla="val 50537"/>
              </a:avLst>
            </a:prstGeom>
            <a:solidFill>
              <a:srgbClr val="1F315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ED662AC-78CA-32E8-F043-FF8FE2BB9F62}"/>
              </a:ext>
            </a:extLst>
          </p:cNvPr>
          <p:cNvSpPr txBox="1">
            <a:spLocks/>
          </p:cNvSpPr>
          <p:nvPr/>
        </p:nvSpPr>
        <p:spPr>
          <a:xfrm>
            <a:off x="1735593" y="2479289"/>
            <a:ext cx="72299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+mj-ea"/>
                <a:cs typeface="+mj-cs"/>
              </a:rPr>
              <a:t>My objectives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j-ea"/>
              <a:cs typeface="+mj-cs"/>
            </a:endParaRP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2CBE5201-0A11-DD03-0798-266C38CFC6C9}"/>
              </a:ext>
            </a:extLst>
          </p:cNvPr>
          <p:cNvSpPr txBox="1">
            <a:spLocks/>
          </p:cNvSpPr>
          <p:nvPr/>
        </p:nvSpPr>
        <p:spPr>
          <a:xfrm>
            <a:off x="1735593" y="4114291"/>
            <a:ext cx="7229988" cy="1239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i="0" kern="1200">
                <a:solidFill>
                  <a:srgbClr val="1F3156"/>
                </a:solidFill>
                <a:latin typeface="Montserrat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1F3156"/>
                </a:solidFill>
                <a:latin typeface="Montserrat Medium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1F3156"/>
                </a:solidFill>
                <a:latin typeface="Montserrat Medium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39" name="Picture 38" descr="A yellow and black corner&#10;&#10;Description automatically generated">
            <a:extLst>
              <a:ext uri="{FF2B5EF4-FFF2-40B4-BE49-F238E27FC236}">
                <a16:creationId xmlns:a16="http://schemas.microsoft.com/office/drawing/2014/main" id="{7872B677-8040-3879-89BC-34DD60E1A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1328" y="-81329"/>
            <a:ext cx="1611086" cy="1773743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1D55760A-0070-4134-7B54-05B898A86809}"/>
              </a:ext>
            </a:extLst>
          </p:cNvPr>
          <p:cNvGrpSpPr/>
          <p:nvPr/>
        </p:nvGrpSpPr>
        <p:grpSpPr>
          <a:xfrm>
            <a:off x="9215843" y="-1"/>
            <a:ext cx="2970026" cy="6860546"/>
            <a:chOff x="9215843" y="-1"/>
            <a:chExt cx="2970026" cy="6860546"/>
          </a:xfrm>
          <a:solidFill>
            <a:srgbClr val="1F3156"/>
          </a:solidFill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2F294C4-5FB0-4F59-8875-AF6F79CB0E2A}"/>
                </a:ext>
              </a:extLst>
            </p:cNvPr>
            <p:cNvGrpSpPr/>
            <p:nvPr/>
          </p:nvGrpSpPr>
          <p:grpSpPr>
            <a:xfrm rot="5400000">
              <a:off x="8254177" y="2926311"/>
              <a:ext cx="6858003" cy="1005380"/>
              <a:chOff x="0" y="6173754"/>
              <a:chExt cx="4718591" cy="691743"/>
            </a:xfrm>
            <a:grpFill/>
            <a:effectLst/>
          </p:grpSpPr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20ADB0EA-75C7-544C-850B-F6F710D93229}"/>
                  </a:ext>
                </a:extLst>
              </p:cNvPr>
              <p:cNvSpPr/>
              <p:nvPr/>
            </p:nvSpPr>
            <p:spPr>
              <a:xfrm>
                <a:off x="0" y="6182617"/>
                <a:ext cx="669474" cy="669033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99782A-AE72-CB8E-925A-33684B65EFF1}"/>
                  </a:ext>
                </a:extLst>
              </p:cNvPr>
              <p:cNvSpPr/>
              <p:nvPr/>
            </p:nvSpPr>
            <p:spPr>
              <a:xfrm>
                <a:off x="1348892" y="6196464"/>
                <a:ext cx="669033" cy="66903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13F62DD-5873-40F4-78CA-1D340485E298}"/>
                  </a:ext>
                </a:extLst>
              </p:cNvPr>
              <p:cNvGrpSpPr/>
              <p:nvPr/>
            </p:nvGrpSpPr>
            <p:grpSpPr>
              <a:xfrm>
                <a:off x="669474" y="6181471"/>
                <a:ext cx="674225" cy="676529"/>
                <a:chOff x="3509671" y="1389289"/>
                <a:chExt cx="1785400" cy="1791501"/>
              </a:xfrm>
              <a:grpFill/>
              <a:effectLst/>
            </p:grpSpPr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F5369FF7-4390-9D7E-25CC-E2BF94ED2B3F}"/>
                    </a:ext>
                  </a:extLst>
                </p:cNvPr>
                <p:cNvSpPr/>
                <p:nvPr/>
              </p:nvSpPr>
              <p:spPr>
                <a:xfrm rot="5400000">
                  <a:off x="3066759" y="1832201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3B610728-F089-2BF1-87D5-EC47EAD1415E}"/>
                    </a:ext>
                  </a:extLst>
                </p:cNvPr>
                <p:cNvSpPr/>
                <p:nvPr/>
              </p:nvSpPr>
              <p:spPr>
                <a:xfrm rot="16200000">
                  <a:off x="3966334" y="1852053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1B7FEBF-DBA7-E9DE-4502-67D11A36001E}"/>
                  </a:ext>
                </a:extLst>
              </p:cNvPr>
              <p:cNvSpPr/>
              <p:nvPr/>
            </p:nvSpPr>
            <p:spPr>
              <a:xfrm>
                <a:off x="2692161" y="6196464"/>
                <a:ext cx="669033" cy="66903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320F3526-9D92-91DC-A41C-3E7F8596A66F}"/>
                  </a:ext>
                </a:extLst>
              </p:cNvPr>
              <p:cNvSpPr/>
              <p:nvPr/>
            </p:nvSpPr>
            <p:spPr>
              <a:xfrm>
                <a:off x="3367544" y="6181250"/>
                <a:ext cx="669474" cy="669033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96982B1-4B83-1EC4-528F-CDC981C25E5D}"/>
                  </a:ext>
                </a:extLst>
              </p:cNvPr>
              <p:cNvGrpSpPr/>
              <p:nvPr/>
            </p:nvGrpSpPr>
            <p:grpSpPr>
              <a:xfrm>
                <a:off x="4044366" y="6173754"/>
                <a:ext cx="674225" cy="676529"/>
                <a:chOff x="3509671" y="1389289"/>
                <a:chExt cx="1785400" cy="1791501"/>
              </a:xfrm>
              <a:grpFill/>
              <a:effectLst/>
            </p:grpSpPr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34D6D265-1DE5-D039-FB6A-B7530F97BB16}"/>
                    </a:ext>
                  </a:extLst>
                </p:cNvPr>
                <p:cNvSpPr/>
                <p:nvPr/>
              </p:nvSpPr>
              <p:spPr>
                <a:xfrm rot="5400000">
                  <a:off x="3066759" y="1832201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Isosceles Triangle 14">
                  <a:extLst>
                    <a:ext uri="{FF2B5EF4-FFF2-40B4-BE49-F238E27FC236}">
                      <a16:creationId xmlns:a16="http://schemas.microsoft.com/office/drawing/2014/main" id="{DF9BB3D4-F3E4-E358-D893-2E0562223520}"/>
                    </a:ext>
                  </a:extLst>
                </p:cNvPr>
                <p:cNvSpPr/>
                <p:nvPr/>
              </p:nvSpPr>
              <p:spPr>
                <a:xfrm rot="16200000">
                  <a:off x="3966334" y="1852053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5D8EB5-DD38-31D4-D7BB-63BFE8B34E75}"/>
                </a:ext>
              </a:extLst>
            </p:cNvPr>
            <p:cNvGrpSpPr/>
            <p:nvPr/>
          </p:nvGrpSpPr>
          <p:grpSpPr>
            <a:xfrm rot="5400000">
              <a:off x="6780552" y="2438913"/>
              <a:ext cx="6856923" cy="1986342"/>
              <a:chOff x="5724747" y="6181029"/>
              <a:chExt cx="4689257" cy="1358403"/>
            </a:xfrm>
            <a:grpFill/>
            <a:effectLst/>
          </p:grpSpPr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F22602FE-8BC6-070D-D030-86E99E057360}"/>
                  </a:ext>
                </a:extLst>
              </p:cNvPr>
              <p:cNvSpPr/>
              <p:nvPr/>
            </p:nvSpPr>
            <p:spPr>
              <a:xfrm rot="16200000">
                <a:off x="5724527" y="6181249"/>
                <a:ext cx="669474" cy="669033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DB6339B-FD81-163D-5A3D-09EC676FC8DD}"/>
                  </a:ext>
                </a:extLst>
              </p:cNvPr>
              <p:cNvSpPr/>
              <p:nvPr/>
            </p:nvSpPr>
            <p:spPr>
              <a:xfrm>
                <a:off x="6398973" y="6870399"/>
                <a:ext cx="669033" cy="66903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2E73B41-5057-77E4-69C1-B114D934CD5F}"/>
                  </a:ext>
                </a:extLst>
              </p:cNvPr>
              <p:cNvGrpSpPr/>
              <p:nvPr/>
            </p:nvGrpSpPr>
            <p:grpSpPr>
              <a:xfrm>
                <a:off x="7046372" y="6188968"/>
                <a:ext cx="674225" cy="676529"/>
                <a:chOff x="3509671" y="1389289"/>
                <a:chExt cx="1785400" cy="1791501"/>
              </a:xfrm>
              <a:grpFill/>
              <a:effectLst/>
            </p:grpSpPr>
            <p:sp>
              <p:nvSpPr>
                <p:cNvPr id="56" name="Isosceles Triangle 55">
                  <a:extLst>
                    <a:ext uri="{FF2B5EF4-FFF2-40B4-BE49-F238E27FC236}">
                      <a16:creationId xmlns:a16="http://schemas.microsoft.com/office/drawing/2014/main" id="{ADD1DC5E-FAE3-5D7B-7726-596DB05EBE2E}"/>
                    </a:ext>
                  </a:extLst>
                </p:cNvPr>
                <p:cNvSpPr/>
                <p:nvPr/>
              </p:nvSpPr>
              <p:spPr>
                <a:xfrm rot="5400000">
                  <a:off x="3066759" y="1832201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Isosceles Triangle 56">
                  <a:extLst>
                    <a:ext uri="{FF2B5EF4-FFF2-40B4-BE49-F238E27FC236}">
                      <a16:creationId xmlns:a16="http://schemas.microsoft.com/office/drawing/2014/main" id="{AB7F2510-70AE-930D-EF6C-B4C36CC4E9F9}"/>
                    </a:ext>
                  </a:extLst>
                </p:cNvPr>
                <p:cNvSpPr/>
                <p:nvPr/>
              </p:nvSpPr>
              <p:spPr>
                <a:xfrm rot="16200000">
                  <a:off x="3966334" y="1852053"/>
                  <a:ext cx="1771649" cy="885825"/>
                </a:xfrm>
                <a:prstGeom prst="triangle">
                  <a:avLst>
                    <a:gd name="adj" fmla="val 50537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" name="Partial Circle 46">
                <a:extLst>
                  <a:ext uri="{FF2B5EF4-FFF2-40B4-BE49-F238E27FC236}">
                    <a16:creationId xmlns:a16="http://schemas.microsoft.com/office/drawing/2014/main" id="{2625BD9E-71A0-8591-8EDF-09BEDD787AB2}"/>
                  </a:ext>
                </a:extLst>
              </p:cNvPr>
              <p:cNvSpPr/>
              <p:nvPr/>
            </p:nvSpPr>
            <p:spPr>
              <a:xfrm>
                <a:off x="7724622" y="6188968"/>
                <a:ext cx="669474" cy="669033"/>
              </a:xfrm>
              <a:prstGeom prst="pie">
                <a:avLst>
                  <a:gd name="adj1" fmla="val 0"/>
                  <a:gd name="adj2" fmla="val 10815346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E8EC0D5E-11FD-1B19-70FB-D1D8F9638530}"/>
                  </a:ext>
                </a:extLst>
              </p:cNvPr>
              <p:cNvSpPr/>
              <p:nvPr/>
            </p:nvSpPr>
            <p:spPr>
              <a:xfrm>
                <a:off x="8394096" y="6806916"/>
                <a:ext cx="669474" cy="669033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C175D44-A2AB-93A9-81B9-BA808FF2EB26}"/>
                  </a:ext>
                </a:extLst>
              </p:cNvPr>
              <p:cNvSpPr/>
              <p:nvPr/>
            </p:nvSpPr>
            <p:spPr>
              <a:xfrm>
                <a:off x="9744971" y="6196464"/>
                <a:ext cx="669033" cy="66903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B547DB0-783A-4712-CFE2-550C6F73CE18}"/>
                  </a:ext>
                </a:extLst>
              </p:cNvPr>
              <p:cNvSpPr/>
              <p:nvPr/>
            </p:nvSpPr>
            <p:spPr>
              <a:xfrm rot="5400000">
                <a:off x="9247055" y="6359420"/>
                <a:ext cx="334296" cy="66153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E3A94DA-9078-22BE-A610-58C273CC5547}"/>
              </a:ext>
            </a:extLst>
          </p:cNvPr>
          <p:cNvSpPr/>
          <p:nvPr/>
        </p:nvSpPr>
        <p:spPr>
          <a:xfrm rot="10800000">
            <a:off x="8336299" y="9598"/>
            <a:ext cx="972372" cy="486186"/>
          </a:xfrm>
          <a:prstGeom prst="triangle">
            <a:avLst>
              <a:gd name="adj" fmla="val 50537"/>
            </a:avLst>
          </a:prstGeom>
          <a:solidFill>
            <a:srgbClr val="1F3156"/>
          </a:solidFill>
          <a:ln>
            <a:noFill/>
          </a:ln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9FDE701-8450-978D-746A-41FFA7930F0A}"/>
              </a:ext>
            </a:extLst>
          </p:cNvPr>
          <p:cNvSpPr/>
          <p:nvPr/>
        </p:nvSpPr>
        <p:spPr>
          <a:xfrm>
            <a:off x="8325404" y="503331"/>
            <a:ext cx="972372" cy="486186"/>
          </a:xfrm>
          <a:prstGeom prst="triangle">
            <a:avLst>
              <a:gd name="adj" fmla="val 50537"/>
            </a:avLst>
          </a:prstGeom>
          <a:solidFill>
            <a:srgbClr val="1F3156"/>
          </a:solidFill>
          <a:ln>
            <a:noFill/>
          </a:ln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30F50E-9320-F778-BA98-3E4C3990FB54}"/>
              </a:ext>
            </a:extLst>
          </p:cNvPr>
          <p:cNvSpPr/>
          <p:nvPr/>
        </p:nvSpPr>
        <p:spPr>
          <a:xfrm rot="5400000">
            <a:off x="8554735" y="4625772"/>
            <a:ext cx="488829" cy="967339"/>
          </a:xfrm>
          <a:prstGeom prst="rect">
            <a:avLst/>
          </a:prstGeom>
          <a:solidFill>
            <a:srgbClr val="1F3156"/>
          </a:solidFill>
          <a:ln>
            <a:noFill/>
          </a:ln>
          <a:effectLst>
            <a:outerShdw blurRad="393700" dist="38100" dir="123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65BD2C15-F246-1F96-FE71-EC1D05811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93" y="1841945"/>
            <a:ext cx="3120145" cy="3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3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C6F880DA-BD5F-CF83-48D8-A0E5D5771914}"/>
              </a:ext>
            </a:extLst>
          </p:cNvPr>
          <p:cNvSpPr>
            <a:spLocks/>
          </p:cNvSpPr>
          <p:nvPr/>
        </p:nvSpPr>
        <p:spPr bwMode="auto">
          <a:xfrm>
            <a:off x="4396444" y="2180502"/>
            <a:ext cx="2503103" cy="1413028"/>
          </a:xfrm>
          <a:custGeom>
            <a:avLst/>
            <a:gdLst>
              <a:gd name="T0" fmla="*/ 1248 w 1248"/>
              <a:gd name="T1" fmla="*/ 705 h 705"/>
              <a:gd name="T2" fmla="*/ 1233 w 1248"/>
              <a:gd name="T3" fmla="*/ 519 h 705"/>
              <a:gd name="T4" fmla="*/ 1192 w 1248"/>
              <a:gd name="T5" fmla="*/ 567 h 705"/>
              <a:gd name="T6" fmla="*/ 1182 w 1248"/>
              <a:gd name="T7" fmla="*/ 542 h 705"/>
              <a:gd name="T8" fmla="*/ 623 w 1248"/>
              <a:gd name="T9" fmla="*/ 281 h 705"/>
              <a:gd name="T10" fmla="*/ 312 w 1248"/>
              <a:gd name="T11" fmla="*/ 0 h 705"/>
              <a:gd name="T12" fmla="*/ 0 w 1248"/>
              <a:gd name="T13" fmla="*/ 312 h 705"/>
              <a:gd name="T14" fmla="*/ 226 w 1248"/>
              <a:gd name="T15" fmla="*/ 612 h 705"/>
              <a:gd name="T16" fmla="*/ 226 w 1248"/>
              <a:gd name="T17" fmla="*/ 612 h 705"/>
              <a:gd name="T18" fmla="*/ 250 w 1248"/>
              <a:gd name="T19" fmla="*/ 618 h 705"/>
              <a:gd name="T20" fmla="*/ 251 w 1248"/>
              <a:gd name="T21" fmla="*/ 618 h 705"/>
              <a:gd name="T22" fmla="*/ 251 w 1248"/>
              <a:gd name="T23" fmla="*/ 618 h 705"/>
              <a:gd name="T24" fmla="*/ 511 w 1248"/>
              <a:gd name="T25" fmla="*/ 368 h 705"/>
              <a:gd name="T26" fmla="*/ 627 w 1248"/>
              <a:gd name="T27" fmla="*/ 328 h 705"/>
              <a:gd name="T28" fmla="*/ 1181 w 1248"/>
              <a:gd name="T29" fmla="*/ 571 h 705"/>
              <a:gd name="T30" fmla="*/ 1117 w 1248"/>
              <a:gd name="T31" fmla="*/ 572 h 705"/>
              <a:gd name="T32" fmla="*/ 1248 w 1248"/>
              <a:gd name="T33" fmla="*/ 705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48" h="705">
                <a:moveTo>
                  <a:pt x="1248" y="705"/>
                </a:moveTo>
                <a:cubicBezTo>
                  <a:pt x="1233" y="519"/>
                  <a:pt x="1233" y="519"/>
                  <a:pt x="1233" y="519"/>
                </a:cubicBezTo>
                <a:cubicBezTo>
                  <a:pt x="1192" y="567"/>
                  <a:pt x="1192" y="567"/>
                  <a:pt x="1192" y="567"/>
                </a:cubicBezTo>
                <a:cubicBezTo>
                  <a:pt x="1188" y="556"/>
                  <a:pt x="1187" y="553"/>
                  <a:pt x="1182" y="542"/>
                </a:cubicBezTo>
                <a:cubicBezTo>
                  <a:pt x="1087" y="335"/>
                  <a:pt x="851" y="233"/>
                  <a:pt x="623" y="281"/>
                </a:cubicBezTo>
                <a:cubicBezTo>
                  <a:pt x="607" y="123"/>
                  <a:pt x="474" y="0"/>
                  <a:pt x="312" y="0"/>
                </a:cubicBezTo>
                <a:cubicBezTo>
                  <a:pt x="140" y="0"/>
                  <a:pt x="0" y="139"/>
                  <a:pt x="0" y="312"/>
                </a:cubicBezTo>
                <a:cubicBezTo>
                  <a:pt x="0" y="454"/>
                  <a:pt x="96" y="574"/>
                  <a:pt x="226" y="612"/>
                </a:cubicBezTo>
                <a:cubicBezTo>
                  <a:pt x="226" y="612"/>
                  <a:pt x="226" y="612"/>
                  <a:pt x="226" y="612"/>
                </a:cubicBezTo>
                <a:cubicBezTo>
                  <a:pt x="234" y="614"/>
                  <a:pt x="242" y="616"/>
                  <a:pt x="250" y="618"/>
                </a:cubicBezTo>
                <a:cubicBezTo>
                  <a:pt x="251" y="618"/>
                  <a:pt x="251" y="618"/>
                  <a:pt x="251" y="618"/>
                </a:cubicBezTo>
                <a:cubicBezTo>
                  <a:pt x="251" y="618"/>
                  <a:pt x="251" y="618"/>
                  <a:pt x="251" y="618"/>
                </a:cubicBezTo>
                <a:cubicBezTo>
                  <a:pt x="303" y="513"/>
                  <a:pt x="393" y="423"/>
                  <a:pt x="511" y="368"/>
                </a:cubicBezTo>
                <a:cubicBezTo>
                  <a:pt x="580" y="336"/>
                  <a:pt x="626" y="328"/>
                  <a:pt x="627" y="328"/>
                </a:cubicBezTo>
                <a:cubicBezTo>
                  <a:pt x="853" y="278"/>
                  <a:pt x="1082" y="370"/>
                  <a:pt x="1181" y="571"/>
                </a:cubicBezTo>
                <a:cubicBezTo>
                  <a:pt x="1117" y="572"/>
                  <a:pt x="1117" y="572"/>
                  <a:pt x="1117" y="572"/>
                </a:cubicBezTo>
                <a:lnTo>
                  <a:pt x="1248" y="705"/>
                </a:lnTo>
                <a:close/>
              </a:path>
            </a:pathLst>
          </a:custGeom>
          <a:solidFill>
            <a:srgbClr val="1F3156"/>
          </a:solidFill>
          <a:ln w="25400">
            <a:noFill/>
            <a:miter lim="800000"/>
          </a:ln>
          <a:effectLst>
            <a:outerShdw blurRad="38100" dist="12700" dir="5400000" algn="ctr" rotWithShape="0">
              <a:srgbClr val="000000">
                <a:alpha val="15000"/>
              </a:srgbClr>
            </a:outerShdw>
          </a:effectLst>
        </p:spPr>
        <p:txBody>
          <a:bodyPr vert="horz" wrap="square" lIns="365760" tIns="45720" rIns="91440" bIns="36576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6A7F8D48-5446-91D4-4128-0554E794047C}"/>
              </a:ext>
            </a:extLst>
          </p:cNvPr>
          <p:cNvSpPr>
            <a:spLocks/>
          </p:cNvSpPr>
          <p:nvPr/>
        </p:nvSpPr>
        <p:spPr bwMode="auto">
          <a:xfrm>
            <a:off x="6439057" y="2180502"/>
            <a:ext cx="1413876" cy="2504797"/>
          </a:xfrm>
          <a:custGeom>
            <a:avLst/>
            <a:gdLst>
              <a:gd name="T0" fmla="*/ 0 w 705"/>
              <a:gd name="T1" fmla="*/ 1249 h 1249"/>
              <a:gd name="T2" fmla="*/ 186 w 705"/>
              <a:gd name="T3" fmla="*/ 1234 h 1249"/>
              <a:gd name="T4" fmla="*/ 139 w 705"/>
              <a:gd name="T5" fmla="*/ 1192 h 1249"/>
              <a:gd name="T6" fmla="*/ 164 w 705"/>
              <a:gd name="T7" fmla="*/ 1182 h 1249"/>
              <a:gd name="T8" fmla="*/ 424 w 705"/>
              <a:gd name="T9" fmla="*/ 623 h 1249"/>
              <a:gd name="T10" fmla="*/ 705 w 705"/>
              <a:gd name="T11" fmla="*/ 312 h 1249"/>
              <a:gd name="T12" fmla="*/ 393 w 705"/>
              <a:gd name="T13" fmla="*/ 0 h 1249"/>
              <a:gd name="T14" fmla="*/ 93 w 705"/>
              <a:gd name="T15" fmla="*/ 227 h 1249"/>
              <a:gd name="T16" fmla="*/ 93 w 705"/>
              <a:gd name="T17" fmla="*/ 227 h 1249"/>
              <a:gd name="T18" fmla="*/ 87 w 705"/>
              <a:gd name="T19" fmla="*/ 251 h 1249"/>
              <a:gd name="T20" fmla="*/ 87 w 705"/>
              <a:gd name="T21" fmla="*/ 251 h 1249"/>
              <a:gd name="T22" fmla="*/ 87 w 705"/>
              <a:gd name="T23" fmla="*/ 252 h 1249"/>
              <a:gd name="T24" fmla="*/ 337 w 705"/>
              <a:gd name="T25" fmla="*/ 512 h 1249"/>
              <a:gd name="T26" fmla="*/ 377 w 705"/>
              <a:gd name="T27" fmla="*/ 627 h 1249"/>
              <a:gd name="T28" fmla="*/ 135 w 705"/>
              <a:gd name="T29" fmla="*/ 1182 h 1249"/>
              <a:gd name="T30" fmla="*/ 133 w 705"/>
              <a:gd name="T31" fmla="*/ 1118 h 1249"/>
              <a:gd name="T32" fmla="*/ 0 w 705"/>
              <a:gd name="T33" fmla="*/ 1249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05" h="1249">
                <a:moveTo>
                  <a:pt x="0" y="1249"/>
                </a:moveTo>
                <a:cubicBezTo>
                  <a:pt x="186" y="1234"/>
                  <a:pt x="186" y="1234"/>
                  <a:pt x="186" y="1234"/>
                </a:cubicBezTo>
                <a:cubicBezTo>
                  <a:pt x="139" y="1192"/>
                  <a:pt x="139" y="1192"/>
                  <a:pt x="139" y="1192"/>
                </a:cubicBezTo>
                <a:cubicBezTo>
                  <a:pt x="150" y="1188"/>
                  <a:pt x="153" y="1187"/>
                  <a:pt x="164" y="1182"/>
                </a:cubicBezTo>
                <a:cubicBezTo>
                  <a:pt x="370" y="1087"/>
                  <a:pt x="473" y="851"/>
                  <a:pt x="424" y="623"/>
                </a:cubicBezTo>
                <a:cubicBezTo>
                  <a:pt x="582" y="608"/>
                  <a:pt x="705" y="474"/>
                  <a:pt x="705" y="312"/>
                </a:cubicBezTo>
                <a:cubicBezTo>
                  <a:pt x="705" y="140"/>
                  <a:pt x="565" y="0"/>
                  <a:pt x="393" y="0"/>
                </a:cubicBezTo>
                <a:cubicBezTo>
                  <a:pt x="250" y="1"/>
                  <a:pt x="130" y="96"/>
                  <a:pt x="93" y="227"/>
                </a:cubicBezTo>
                <a:cubicBezTo>
                  <a:pt x="93" y="227"/>
                  <a:pt x="93" y="227"/>
                  <a:pt x="93" y="227"/>
                </a:cubicBezTo>
                <a:cubicBezTo>
                  <a:pt x="90" y="235"/>
                  <a:pt x="88" y="243"/>
                  <a:pt x="87" y="251"/>
                </a:cubicBezTo>
                <a:cubicBezTo>
                  <a:pt x="87" y="251"/>
                  <a:pt x="87" y="251"/>
                  <a:pt x="87" y="251"/>
                </a:cubicBezTo>
                <a:cubicBezTo>
                  <a:pt x="87" y="252"/>
                  <a:pt x="87" y="252"/>
                  <a:pt x="87" y="252"/>
                </a:cubicBezTo>
                <a:cubicBezTo>
                  <a:pt x="192" y="304"/>
                  <a:pt x="282" y="394"/>
                  <a:pt x="337" y="512"/>
                </a:cubicBezTo>
                <a:cubicBezTo>
                  <a:pt x="369" y="580"/>
                  <a:pt x="377" y="626"/>
                  <a:pt x="377" y="627"/>
                </a:cubicBezTo>
                <a:cubicBezTo>
                  <a:pt x="428" y="854"/>
                  <a:pt x="336" y="1083"/>
                  <a:pt x="135" y="1182"/>
                </a:cubicBezTo>
                <a:cubicBezTo>
                  <a:pt x="133" y="1118"/>
                  <a:pt x="133" y="1118"/>
                  <a:pt x="133" y="1118"/>
                </a:cubicBezTo>
                <a:lnTo>
                  <a:pt x="0" y="1249"/>
                </a:lnTo>
                <a:close/>
              </a:path>
            </a:pathLst>
          </a:custGeom>
          <a:solidFill>
            <a:schemeClr val="tx2"/>
          </a:solidFill>
          <a:ln w="25400">
            <a:noFill/>
            <a:miter lim="800000"/>
          </a:ln>
          <a:effectLst>
            <a:outerShdw blurRad="38100" dist="12700" dir="5400000" algn="ctr" rotWithShape="0">
              <a:srgbClr val="000000">
                <a:alpha val="15000"/>
              </a:srgbClr>
            </a:outerShdw>
          </a:effectLst>
        </p:spPr>
        <p:txBody>
          <a:bodyPr vert="horz" wrap="square" lIns="365760" tIns="0" rIns="91440" bIns="155448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CF24D159-588B-EA24-B5EC-2B2163D11DA4}"/>
              </a:ext>
            </a:extLst>
          </p:cNvPr>
          <p:cNvSpPr>
            <a:spLocks/>
          </p:cNvSpPr>
          <p:nvPr/>
        </p:nvSpPr>
        <p:spPr bwMode="auto">
          <a:xfrm>
            <a:off x="5305752" y="4312039"/>
            <a:ext cx="2547181" cy="1349454"/>
          </a:xfrm>
          <a:custGeom>
            <a:avLst/>
            <a:gdLst>
              <a:gd name="T0" fmla="*/ 0 w 1270"/>
              <a:gd name="T1" fmla="*/ 0 h 673"/>
              <a:gd name="T2" fmla="*/ 22 w 1270"/>
              <a:gd name="T3" fmla="*/ 185 h 673"/>
              <a:gd name="T4" fmla="*/ 62 w 1270"/>
              <a:gd name="T5" fmla="*/ 136 h 673"/>
              <a:gd name="T6" fmla="*/ 73 w 1270"/>
              <a:gd name="T7" fmla="*/ 161 h 673"/>
              <a:gd name="T8" fmla="*/ 642 w 1270"/>
              <a:gd name="T9" fmla="*/ 398 h 673"/>
              <a:gd name="T10" fmla="*/ 964 w 1270"/>
              <a:gd name="T11" fmla="*/ 666 h 673"/>
              <a:gd name="T12" fmla="*/ 1263 w 1270"/>
              <a:gd name="T13" fmla="*/ 342 h 673"/>
              <a:gd name="T14" fmla="*/ 1025 w 1270"/>
              <a:gd name="T15" fmla="*/ 51 h 673"/>
              <a:gd name="T16" fmla="*/ 1025 w 1270"/>
              <a:gd name="T17" fmla="*/ 51 h 673"/>
              <a:gd name="T18" fmla="*/ 1000 w 1270"/>
              <a:gd name="T19" fmla="*/ 46 h 673"/>
              <a:gd name="T20" fmla="*/ 1000 w 1270"/>
              <a:gd name="T21" fmla="*/ 46 h 673"/>
              <a:gd name="T22" fmla="*/ 999 w 1270"/>
              <a:gd name="T23" fmla="*/ 46 h 673"/>
              <a:gd name="T24" fmla="*/ 750 w 1270"/>
              <a:gd name="T25" fmla="*/ 306 h 673"/>
              <a:gd name="T26" fmla="*/ 636 w 1270"/>
              <a:gd name="T27" fmla="*/ 351 h 673"/>
              <a:gd name="T28" fmla="*/ 72 w 1270"/>
              <a:gd name="T29" fmla="*/ 131 h 673"/>
              <a:gd name="T30" fmla="*/ 136 w 1270"/>
              <a:gd name="T31" fmla="*/ 127 h 673"/>
              <a:gd name="T32" fmla="*/ 0 w 1270"/>
              <a:gd name="T33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70" h="673">
                <a:moveTo>
                  <a:pt x="0" y="0"/>
                </a:moveTo>
                <a:cubicBezTo>
                  <a:pt x="22" y="185"/>
                  <a:pt x="22" y="185"/>
                  <a:pt x="22" y="185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6" y="147"/>
                  <a:pt x="67" y="150"/>
                  <a:pt x="73" y="161"/>
                </a:cubicBezTo>
                <a:cubicBezTo>
                  <a:pt x="176" y="363"/>
                  <a:pt x="416" y="456"/>
                  <a:pt x="642" y="398"/>
                </a:cubicBezTo>
                <a:cubicBezTo>
                  <a:pt x="664" y="555"/>
                  <a:pt x="802" y="673"/>
                  <a:pt x="964" y="666"/>
                </a:cubicBezTo>
                <a:cubicBezTo>
                  <a:pt x="1136" y="659"/>
                  <a:pt x="1270" y="514"/>
                  <a:pt x="1263" y="342"/>
                </a:cubicBezTo>
                <a:cubicBezTo>
                  <a:pt x="1257" y="199"/>
                  <a:pt x="1156" y="83"/>
                  <a:pt x="1025" y="51"/>
                </a:cubicBezTo>
                <a:cubicBezTo>
                  <a:pt x="1025" y="51"/>
                  <a:pt x="1025" y="51"/>
                  <a:pt x="1025" y="51"/>
                </a:cubicBezTo>
                <a:cubicBezTo>
                  <a:pt x="1017" y="49"/>
                  <a:pt x="1008" y="47"/>
                  <a:pt x="1000" y="46"/>
                </a:cubicBezTo>
                <a:cubicBezTo>
                  <a:pt x="1000" y="46"/>
                  <a:pt x="1000" y="46"/>
                  <a:pt x="1000" y="46"/>
                </a:cubicBezTo>
                <a:cubicBezTo>
                  <a:pt x="1000" y="46"/>
                  <a:pt x="999" y="46"/>
                  <a:pt x="999" y="46"/>
                </a:cubicBezTo>
                <a:cubicBezTo>
                  <a:pt x="951" y="153"/>
                  <a:pt x="865" y="247"/>
                  <a:pt x="750" y="306"/>
                </a:cubicBezTo>
                <a:cubicBezTo>
                  <a:pt x="682" y="341"/>
                  <a:pt x="637" y="351"/>
                  <a:pt x="636" y="351"/>
                </a:cubicBezTo>
                <a:cubicBezTo>
                  <a:pt x="412" y="411"/>
                  <a:pt x="179" y="328"/>
                  <a:pt x="72" y="131"/>
                </a:cubicBezTo>
                <a:cubicBezTo>
                  <a:pt x="136" y="127"/>
                  <a:pt x="136" y="127"/>
                  <a:pt x="136" y="12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5400">
            <a:noFill/>
            <a:miter lim="800000"/>
          </a:ln>
          <a:effectLst>
            <a:outerShdw blurRad="38100" dist="12700" dir="5400000" algn="ctr" rotWithShape="0">
              <a:srgbClr val="000000">
                <a:alpha val="15000"/>
              </a:srgbClr>
            </a:outerShdw>
          </a:effectLst>
        </p:spPr>
        <p:txBody>
          <a:bodyPr vert="horz" wrap="square" lIns="1645920" tIns="27432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401BEA86-09DA-1AA0-3D19-96C705D1BB64}"/>
              </a:ext>
            </a:extLst>
          </p:cNvPr>
          <p:cNvSpPr>
            <a:spLocks/>
          </p:cNvSpPr>
          <p:nvPr/>
        </p:nvSpPr>
        <p:spPr bwMode="auto">
          <a:xfrm>
            <a:off x="4396444" y="3112618"/>
            <a:ext cx="1347760" cy="2548875"/>
          </a:xfrm>
          <a:custGeom>
            <a:avLst/>
            <a:gdLst>
              <a:gd name="T0" fmla="*/ 672 w 672"/>
              <a:gd name="T1" fmla="*/ 0 h 1271"/>
              <a:gd name="T2" fmla="*/ 487 w 672"/>
              <a:gd name="T3" fmla="*/ 23 h 1271"/>
              <a:gd name="T4" fmla="*/ 536 w 672"/>
              <a:gd name="T5" fmla="*/ 62 h 1271"/>
              <a:gd name="T6" fmla="*/ 511 w 672"/>
              <a:gd name="T7" fmla="*/ 73 h 1271"/>
              <a:gd name="T8" fmla="*/ 274 w 672"/>
              <a:gd name="T9" fmla="*/ 643 h 1271"/>
              <a:gd name="T10" fmla="*/ 6 w 672"/>
              <a:gd name="T11" fmla="*/ 965 h 1271"/>
              <a:gd name="T12" fmla="*/ 331 w 672"/>
              <a:gd name="T13" fmla="*/ 1264 h 1271"/>
              <a:gd name="T14" fmla="*/ 622 w 672"/>
              <a:gd name="T15" fmla="*/ 1025 h 1271"/>
              <a:gd name="T16" fmla="*/ 622 w 672"/>
              <a:gd name="T17" fmla="*/ 1025 h 1271"/>
              <a:gd name="T18" fmla="*/ 627 w 672"/>
              <a:gd name="T19" fmla="*/ 1000 h 1271"/>
              <a:gd name="T20" fmla="*/ 627 w 672"/>
              <a:gd name="T21" fmla="*/ 1000 h 1271"/>
              <a:gd name="T22" fmla="*/ 627 w 672"/>
              <a:gd name="T23" fmla="*/ 1000 h 1271"/>
              <a:gd name="T24" fmla="*/ 366 w 672"/>
              <a:gd name="T25" fmla="*/ 750 h 1271"/>
              <a:gd name="T26" fmla="*/ 321 w 672"/>
              <a:gd name="T27" fmla="*/ 637 h 1271"/>
              <a:gd name="T28" fmla="*/ 540 w 672"/>
              <a:gd name="T29" fmla="*/ 73 h 1271"/>
              <a:gd name="T30" fmla="*/ 545 w 672"/>
              <a:gd name="T31" fmla="*/ 137 h 1271"/>
              <a:gd name="T32" fmla="*/ 672 w 672"/>
              <a:gd name="T33" fmla="*/ 0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2" h="1271">
                <a:moveTo>
                  <a:pt x="672" y="0"/>
                </a:moveTo>
                <a:cubicBezTo>
                  <a:pt x="487" y="23"/>
                  <a:pt x="487" y="23"/>
                  <a:pt x="487" y="23"/>
                </a:cubicBezTo>
                <a:cubicBezTo>
                  <a:pt x="536" y="62"/>
                  <a:pt x="536" y="62"/>
                  <a:pt x="536" y="62"/>
                </a:cubicBezTo>
                <a:cubicBezTo>
                  <a:pt x="525" y="67"/>
                  <a:pt x="522" y="68"/>
                  <a:pt x="511" y="73"/>
                </a:cubicBezTo>
                <a:cubicBezTo>
                  <a:pt x="309" y="177"/>
                  <a:pt x="216" y="417"/>
                  <a:pt x="274" y="643"/>
                </a:cubicBezTo>
                <a:cubicBezTo>
                  <a:pt x="117" y="665"/>
                  <a:pt x="0" y="803"/>
                  <a:pt x="6" y="965"/>
                </a:cubicBezTo>
                <a:cubicBezTo>
                  <a:pt x="14" y="1137"/>
                  <a:pt x="159" y="1271"/>
                  <a:pt x="331" y="1264"/>
                </a:cubicBezTo>
                <a:cubicBezTo>
                  <a:pt x="474" y="1258"/>
                  <a:pt x="590" y="1157"/>
                  <a:pt x="622" y="1025"/>
                </a:cubicBezTo>
                <a:cubicBezTo>
                  <a:pt x="622" y="1025"/>
                  <a:pt x="622" y="1025"/>
                  <a:pt x="622" y="1025"/>
                </a:cubicBezTo>
                <a:cubicBezTo>
                  <a:pt x="624" y="1017"/>
                  <a:pt x="625" y="1009"/>
                  <a:pt x="627" y="1000"/>
                </a:cubicBezTo>
                <a:cubicBezTo>
                  <a:pt x="627" y="1000"/>
                  <a:pt x="627" y="1000"/>
                  <a:pt x="627" y="1000"/>
                </a:cubicBezTo>
                <a:cubicBezTo>
                  <a:pt x="627" y="1000"/>
                  <a:pt x="627" y="1000"/>
                  <a:pt x="627" y="1000"/>
                </a:cubicBezTo>
                <a:cubicBezTo>
                  <a:pt x="520" y="952"/>
                  <a:pt x="426" y="866"/>
                  <a:pt x="366" y="750"/>
                </a:cubicBezTo>
                <a:cubicBezTo>
                  <a:pt x="331" y="683"/>
                  <a:pt x="322" y="638"/>
                  <a:pt x="321" y="637"/>
                </a:cubicBezTo>
                <a:cubicBezTo>
                  <a:pt x="261" y="413"/>
                  <a:pt x="344" y="180"/>
                  <a:pt x="540" y="73"/>
                </a:cubicBezTo>
                <a:cubicBezTo>
                  <a:pt x="545" y="137"/>
                  <a:pt x="545" y="137"/>
                  <a:pt x="545" y="137"/>
                </a:cubicBezTo>
                <a:lnTo>
                  <a:pt x="672" y="0"/>
                </a:lnTo>
                <a:close/>
              </a:path>
            </a:pathLst>
          </a:custGeom>
          <a:solidFill>
            <a:srgbClr val="F6A713"/>
          </a:solidFill>
          <a:ln w="25400">
            <a:noFill/>
            <a:miter lim="800000"/>
          </a:ln>
          <a:effectLst>
            <a:outerShdw blurRad="38100" dist="12700" dir="5400000" algn="ctr" rotWithShape="0">
              <a:srgbClr val="000000">
                <a:alpha val="15000"/>
              </a:srgbClr>
            </a:outerShdw>
          </a:effectLst>
        </p:spPr>
        <p:txBody>
          <a:bodyPr vert="horz" wrap="square" lIns="91440" tIns="45720" rIns="274320" bIns="36576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3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A9BDD3-4951-ACDD-28D5-0165D309C5CE}"/>
              </a:ext>
            </a:extLst>
          </p:cNvPr>
          <p:cNvSpPr/>
          <p:nvPr/>
        </p:nvSpPr>
        <p:spPr>
          <a:xfrm>
            <a:off x="5130862" y="3630088"/>
            <a:ext cx="2034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30"/>
            <a:r>
              <a:rPr lang="en-US" sz="1400" b="1" dirty="0">
                <a:solidFill>
                  <a:srgbClr val="222222"/>
                </a:solidFill>
                <a:latin typeface="Open Sans"/>
              </a:rPr>
              <a:t>Performance review </a:t>
            </a:r>
          </a:p>
          <a:p>
            <a:pPr algn="ctr" defTabSz="914330"/>
            <a:r>
              <a:rPr lang="en-US" sz="1400" b="1" dirty="0">
                <a:solidFill>
                  <a:srgbClr val="222222"/>
                </a:solidFill>
                <a:latin typeface="Open Sans"/>
              </a:rPr>
              <a:t>cycle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7A9D97-02B5-02D6-6AF1-63D93C34C9C6}"/>
              </a:ext>
            </a:extLst>
          </p:cNvPr>
          <p:cNvSpPr/>
          <p:nvPr/>
        </p:nvSpPr>
        <p:spPr>
          <a:xfrm>
            <a:off x="4814944" y="4933499"/>
            <a:ext cx="290892" cy="290890"/>
          </a:xfrm>
          <a:prstGeom prst="ellipse">
            <a:avLst/>
          </a:prstGeom>
          <a:solidFill>
            <a:srgbClr val="F6A713"/>
          </a:solidFill>
          <a:ln w="3175" cap="rnd" cmpd="sng" algn="ctr">
            <a:noFill/>
            <a:prstDash val="dash"/>
            <a:miter lim="800000"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3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A4CA4F-EA75-6DAD-7BF6-651289F8D2B6}"/>
              </a:ext>
            </a:extLst>
          </p:cNvPr>
          <p:cNvSpPr/>
          <p:nvPr/>
        </p:nvSpPr>
        <p:spPr>
          <a:xfrm>
            <a:off x="7145995" y="4933499"/>
            <a:ext cx="290892" cy="290890"/>
          </a:xfrm>
          <a:prstGeom prst="ellipse">
            <a:avLst/>
          </a:prstGeom>
          <a:solidFill>
            <a:schemeClr val="accent1"/>
          </a:solidFill>
          <a:ln w="3175" cap="rnd" cmpd="sng" algn="ctr">
            <a:noFill/>
            <a:prstDash val="dash"/>
            <a:miter lim="800000"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3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2.2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8354BF-4759-C67F-F98B-D9687BEEF409}"/>
              </a:ext>
            </a:extLst>
          </p:cNvPr>
          <p:cNvSpPr/>
          <p:nvPr/>
        </p:nvSpPr>
        <p:spPr>
          <a:xfrm>
            <a:off x="4814944" y="2578762"/>
            <a:ext cx="290892" cy="290890"/>
          </a:xfrm>
          <a:prstGeom prst="ellipse">
            <a:avLst/>
          </a:prstGeom>
          <a:solidFill>
            <a:srgbClr val="1F3156"/>
          </a:solidFill>
          <a:ln w="3175" cap="rnd" cmpd="sng" algn="ctr">
            <a:noFill/>
            <a:prstDash val="dash"/>
            <a:miter lim="800000"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3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2E6D6D-9321-8A5E-4A88-98F1F2AA6F1B}"/>
              </a:ext>
            </a:extLst>
          </p:cNvPr>
          <p:cNvSpPr/>
          <p:nvPr/>
        </p:nvSpPr>
        <p:spPr>
          <a:xfrm>
            <a:off x="7145995" y="2578762"/>
            <a:ext cx="290892" cy="290890"/>
          </a:xfrm>
          <a:prstGeom prst="ellipse">
            <a:avLst/>
          </a:prstGeom>
          <a:solidFill>
            <a:schemeClr val="tx2"/>
          </a:solidFill>
          <a:ln w="3175" cap="rnd" cmpd="sng" algn="ctr">
            <a:noFill/>
            <a:prstDash val="dash"/>
            <a:miter lim="800000"/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33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221EC-A9DE-09AF-34A4-C986293FAE06}"/>
              </a:ext>
            </a:extLst>
          </p:cNvPr>
          <p:cNvSpPr txBox="1"/>
          <p:nvPr/>
        </p:nvSpPr>
        <p:spPr>
          <a:xfrm>
            <a:off x="8099381" y="2302670"/>
            <a:ext cx="2092871" cy="8325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30">
              <a:lnSpc>
                <a:spcPct val="130000"/>
              </a:lnSpc>
              <a:spcBef>
                <a:spcPts val="600"/>
              </a:spcBef>
            </a:pPr>
            <a:r>
              <a:rPr lang="en-US" sz="1400" b="1" dirty="0">
                <a:solidFill>
                  <a:srgbClr val="222222"/>
                </a:solidFill>
                <a:latin typeface="Open Sans"/>
              </a:rPr>
              <a:t>H1 review (+6 months)</a:t>
            </a:r>
          </a:p>
          <a:p>
            <a:pPr defTabSz="914330">
              <a:lnSpc>
                <a:spcPct val="130000"/>
              </a:lnSpc>
              <a:spcBef>
                <a:spcPts val="600"/>
              </a:spcBef>
            </a:pPr>
            <a:r>
              <a:rPr lang="en-US" sz="1000" dirty="0">
                <a:solidFill>
                  <a:srgbClr val="222222">
                    <a:alpha val="70000"/>
                  </a:srgbClr>
                </a:solidFill>
                <a:latin typeface="Open Sans"/>
              </a:rPr>
              <a:t>Check in on progress objectives and overall performance.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979A1-1A9A-83C5-CA08-7DBB058CC94C}"/>
              </a:ext>
            </a:extLst>
          </p:cNvPr>
          <p:cNvSpPr txBox="1"/>
          <p:nvPr/>
        </p:nvSpPr>
        <p:spPr>
          <a:xfrm>
            <a:off x="8099381" y="4724920"/>
            <a:ext cx="2378897" cy="10325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914330">
              <a:lnSpc>
                <a:spcPct val="130000"/>
              </a:lnSpc>
              <a:spcBef>
                <a:spcPts val="600"/>
              </a:spcBef>
            </a:pPr>
            <a:r>
              <a:rPr lang="en-US" sz="1400" b="1" dirty="0">
                <a:solidFill>
                  <a:srgbClr val="222222"/>
                </a:solidFill>
                <a:latin typeface="Open Sans"/>
              </a:rPr>
              <a:t>Reset?</a:t>
            </a:r>
          </a:p>
          <a:p>
            <a:pPr defTabSz="914330">
              <a:lnSpc>
                <a:spcPct val="130000"/>
              </a:lnSpc>
              <a:spcBef>
                <a:spcPts val="600"/>
              </a:spcBef>
            </a:pPr>
            <a:r>
              <a:rPr lang="en-US" sz="1000" dirty="0">
                <a:solidFill>
                  <a:srgbClr val="222222">
                    <a:alpha val="70000"/>
                  </a:srgbClr>
                </a:solidFill>
                <a:latin typeface="Open Sans"/>
              </a:rPr>
              <a:t>Capture new/revised objectives identified (e.g., due to a shift in business priorities or a change in role).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6B538-1CC3-3663-110B-A000D607D810}"/>
              </a:ext>
            </a:extLst>
          </p:cNvPr>
          <p:cNvSpPr txBox="1"/>
          <p:nvPr/>
        </p:nvSpPr>
        <p:spPr>
          <a:xfrm>
            <a:off x="2057125" y="2302670"/>
            <a:ext cx="2092871" cy="8325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914330">
              <a:lnSpc>
                <a:spcPct val="130000"/>
              </a:lnSpc>
              <a:spcBef>
                <a:spcPts val="600"/>
              </a:spcBef>
            </a:pPr>
            <a:r>
              <a:rPr lang="en-US" sz="1400" b="1" dirty="0">
                <a:solidFill>
                  <a:srgbClr val="222222"/>
                </a:solidFill>
                <a:latin typeface="Open Sans"/>
              </a:rPr>
              <a:t>FY begins</a:t>
            </a:r>
          </a:p>
          <a:p>
            <a:pPr algn="r" defTabSz="914330">
              <a:lnSpc>
                <a:spcPct val="130000"/>
              </a:lnSpc>
              <a:spcBef>
                <a:spcPts val="600"/>
              </a:spcBef>
            </a:pPr>
            <a:r>
              <a:rPr lang="en-US" sz="1000" dirty="0">
                <a:solidFill>
                  <a:srgbClr val="222222">
                    <a:alpha val="70000"/>
                  </a:srgbClr>
                </a:solidFill>
                <a:latin typeface="Open Sans"/>
              </a:rPr>
              <a:t>Agree objectives for new FY with your manager.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C6F0EB-EAA0-9905-5DA2-4385E0DFB837}"/>
              </a:ext>
            </a:extLst>
          </p:cNvPr>
          <p:cNvSpPr txBox="1"/>
          <p:nvPr/>
        </p:nvSpPr>
        <p:spPr>
          <a:xfrm>
            <a:off x="2057125" y="4724920"/>
            <a:ext cx="2092871" cy="138961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 defTabSz="914330">
              <a:lnSpc>
                <a:spcPct val="130000"/>
              </a:lnSpc>
              <a:spcBef>
                <a:spcPts val="600"/>
              </a:spcBef>
            </a:pPr>
            <a:r>
              <a:rPr lang="en-US" sz="1400" b="1" dirty="0">
                <a:solidFill>
                  <a:srgbClr val="222222"/>
                </a:solidFill>
                <a:latin typeface="Open Sans"/>
              </a:rPr>
              <a:t>H2 review/FY ends </a:t>
            </a:r>
          </a:p>
          <a:p>
            <a:pPr algn="r" defTabSz="914330">
              <a:lnSpc>
                <a:spcPct val="130000"/>
              </a:lnSpc>
              <a:spcBef>
                <a:spcPts val="600"/>
              </a:spcBef>
            </a:pPr>
            <a:r>
              <a:rPr lang="en-US" sz="1400" b="1" dirty="0">
                <a:solidFill>
                  <a:srgbClr val="222222"/>
                </a:solidFill>
                <a:latin typeface="Open Sans"/>
              </a:rPr>
              <a:t>(+6 months)</a:t>
            </a:r>
          </a:p>
          <a:p>
            <a:pPr algn="r" defTabSz="914330">
              <a:lnSpc>
                <a:spcPct val="130000"/>
              </a:lnSpc>
              <a:spcBef>
                <a:spcPts val="600"/>
              </a:spcBef>
            </a:pPr>
            <a:r>
              <a:rPr lang="en-US" sz="1000" dirty="0">
                <a:solidFill>
                  <a:srgbClr val="222222">
                    <a:alpha val="70000"/>
                  </a:srgbClr>
                </a:solidFill>
                <a:latin typeface="Open Sans"/>
              </a:rPr>
              <a:t>Capture overall achievement against objectives and performance.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723CB98-EF31-091B-7B43-B92714BF0DA6}"/>
              </a:ext>
            </a:extLst>
          </p:cNvPr>
          <p:cNvSpPr txBox="1">
            <a:spLocks/>
          </p:cNvSpPr>
          <p:nvPr/>
        </p:nvSpPr>
        <p:spPr>
          <a:xfrm>
            <a:off x="1226769" y="373164"/>
            <a:ext cx="9152697" cy="1249845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spc="-100" baseline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defRPr>
            </a:lvl1pPr>
          </a:lstStyle>
          <a:p>
            <a:pPr marL="0" marR="0" lvl="0" indent="0" algn="l" defTabSz="91431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0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Montserrat Bold"/>
              </a:rPr>
              <a:t>Performance</a:t>
            </a:r>
          </a:p>
          <a:p>
            <a:pPr marL="0" marR="0" lvl="0" indent="0" algn="l" defTabSz="91431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00" normalizeH="0" baseline="0" noProof="0" dirty="0">
                <a:ln>
                  <a:noFill/>
                </a:ln>
                <a:solidFill>
                  <a:srgbClr val="1F3156"/>
                </a:solidFill>
                <a:effectLst/>
                <a:uLnTx/>
                <a:uFillTx/>
                <a:latin typeface="Montserrat Bold"/>
              </a:rPr>
              <a:t>Process overview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AAB62AB-E5C5-89F1-A877-CBA198EBE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9580" y="238911"/>
            <a:ext cx="579310" cy="5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993">
            <a:extLst>
              <a:ext uri="{FF2B5EF4-FFF2-40B4-BE49-F238E27FC236}">
                <a16:creationId xmlns:a16="http://schemas.microsoft.com/office/drawing/2014/main" id="{87BCC2FA-2A9A-4578-762F-69DF6C780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120823"/>
              </p:ext>
            </p:extLst>
          </p:nvPr>
        </p:nvGraphicFramePr>
        <p:xfrm>
          <a:off x="1354822" y="1862017"/>
          <a:ext cx="9824357" cy="3292079"/>
        </p:xfrm>
        <a:graphic>
          <a:graphicData uri="http://schemas.openxmlformats.org/drawingml/2006/table">
            <a:tbl>
              <a:tblPr>
                <a:effectLst>
                  <a:outerShdw blurRad="38100" dist="12700" dir="2700000" algn="tl" rotWithShape="0">
                    <a:prstClr val="black">
                      <a:alpha val="15000"/>
                    </a:prstClr>
                  </a:outerShdw>
                </a:effectLst>
              </a:tblPr>
              <a:tblGrid>
                <a:gridCol w="192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7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7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3600" spc="0">
                          <a:latin typeface="Rajdhani"/>
                          <a:ea typeface="Rajdhani"/>
                          <a:cs typeface="Rajdhani"/>
                          <a:sym typeface="Rajdhani"/>
                        </a:defRPr>
                      </a:pPr>
                      <a:r>
                        <a:rPr lang="en-US" sz="1200" b="0" i="0" dirty="0">
                          <a:latin typeface="+mj-lt"/>
                          <a:ea typeface="Roboto Light" charset="0"/>
                          <a:cs typeface="Roboto Light" charset="0"/>
                        </a:rPr>
                        <a:t>Theme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i="0" dirty="0">
                          <a:solidFill>
                            <a:srgbClr val="FFFFFF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Objective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1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i="0" dirty="0">
                          <a:solidFill>
                            <a:srgbClr val="FFFFFF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What does performance look like?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92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i="0" dirty="0">
                          <a:solidFill>
                            <a:srgbClr val="FFFFFF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Target date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1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Financial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Growth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People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Client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Products and services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Control and Governance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56AC49B-F1F7-4388-1DFD-220A3A50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4" y="720459"/>
            <a:ext cx="5083176" cy="12498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D92C6"/>
                </a:solidFill>
              </a:rPr>
              <a:t>#1 </a:t>
            </a:r>
            <a:r>
              <a:rPr lang="en-US" dirty="0">
                <a:solidFill>
                  <a:schemeClr val="tx1"/>
                </a:solidFill>
              </a:rPr>
              <a:t>My objectives</a:t>
            </a:r>
            <a:endParaRPr lang="en-US" dirty="0">
              <a:solidFill>
                <a:srgbClr val="3D92C6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07E2AE-8BBE-5C9E-7437-0412057D3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9580" y="238911"/>
            <a:ext cx="579310" cy="579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1537B0-855D-E12A-DA56-B90849E3BB97}"/>
              </a:ext>
            </a:extLst>
          </p:cNvPr>
          <p:cNvSpPr txBox="1"/>
          <p:nvPr/>
        </p:nvSpPr>
        <p:spPr>
          <a:xfrm>
            <a:off x="499234" y="5837459"/>
            <a:ext cx="678145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Manager reminder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Save this file as: “Surname, </a:t>
            </a:r>
            <a:r>
              <a:rPr lang="en-US" sz="1100" dirty="0" err="1"/>
              <a:t>Firstname_FYxx</a:t>
            </a:r>
            <a:r>
              <a:rPr lang="en-US" sz="1100" dirty="0"/>
              <a:t> Objectives”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Upload a PDF copy to the employee’s record (Performance Review screen in Cascade) </a:t>
            </a:r>
          </a:p>
        </p:txBody>
      </p:sp>
    </p:spTree>
    <p:extLst>
      <p:ext uri="{BB962C8B-B14F-4D97-AF65-F5344CB8AC3E}">
        <p14:creationId xmlns:p14="http://schemas.microsoft.com/office/powerpoint/2010/main" val="86501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993">
            <a:extLst>
              <a:ext uri="{FF2B5EF4-FFF2-40B4-BE49-F238E27FC236}">
                <a16:creationId xmlns:a16="http://schemas.microsoft.com/office/drawing/2014/main" id="{87BCC2FA-2A9A-4578-762F-69DF6C780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40342"/>
              </p:ext>
            </p:extLst>
          </p:nvPr>
        </p:nvGraphicFramePr>
        <p:xfrm>
          <a:off x="1354822" y="1862017"/>
          <a:ext cx="9824358" cy="3292079"/>
        </p:xfrm>
        <a:graphic>
          <a:graphicData uri="http://schemas.openxmlformats.org/drawingml/2006/table">
            <a:tbl>
              <a:tblPr>
                <a:effectLst>
                  <a:outerShdw blurRad="38100" dist="12700" dir="2700000" algn="tl" rotWithShape="0">
                    <a:prstClr val="black">
                      <a:alpha val="15000"/>
                    </a:prstClr>
                  </a:outerShdw>
                </a:effectLst>
              </a:tblPr>
              <a:tblGrid>
                <a:gridCol w="192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3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3600" spc="0">
                          <a:latin typeface="Rajdhani"/>
                          <a:ea typeface="Rajdhani"/>
                          <a:cs typeface="Rajdhani"/>
                          <a:sym typeface="Rajdhani"/>
                        </a:defRPr>
                      </a:pPr>
                      <a:r>
                        <a:rPr lang="en-US" sz="1200" b="0" i="0" dirty="0">
                          <a:latin typeface="+mj-lt"/>
                          <a:ea typeface="Roboto Light" charset="0"/>
                          <a:cs typeface="Roboto Light" charset="0"/>
                        </a:rPr>
                        <a:t>Theme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i="0" dirty="0">
                          <a:solidFill>
                            <a:srgbClr val="FFFFFF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Objective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1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i="0" dirty="0">
                          <a:solidFill>
                            <a:srgbClr val="FFFFFF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My comments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92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i="0" dirty="0">
                          <a:solidFill>
                            <a:srgbClr val="FFFFFF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Manager comments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1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Financial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Growth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People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Client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Products and services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Control and Governance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56AC49B-F1F7-4388-1DFD-220A3A50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4" y="720459"/>
            <a:ext cx="5083176" cy="124984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rgbClr val="3D92C6"/>
                </a:solidFill>
              </a:rPr>
              <a:t>#2a </a:t>
            </a:r>
            <a:r>
              <a:rPr lang="en-US" sz="4300" dirty="0">
                <a:solidFill>
                  <a:schemeClr val="tx1"/>
                </a:solidFill>
              </a:rPr>
              <a:t>H1 check-in</a:t>
            </a:r>
            <a:endParaRPr lang="en-US" sz="4300" dirty="0">
              <a:solidFill>
                <a:srgbClr val="3D92C6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07E2AE-8BBE-5C9E-7437-0412057D3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9580" y="238911"/>
            <a:ext cx="579310" cy="5793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4237DC-9D13-7ADC-8A23-CB0547B89A81}"/>
              </a:ext>
            </a:extLst>
          </p:cNvPr>
          <p:cNvSpPr txBox="1"/>
          <p:nvPr/>
        </p:nvSpPr>
        <p:spPr>
          <a:xfrm>
            <a:off x="499235" y="5837459"/>
            <a:ext cx="679008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Manager reminder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Save this file as: “Surname, </a:t>
            </a:r>
            <a:r>
              <a:rPr lang="en-US" sz="1100" dirty="0" err="1"/>
              <a:t>Firstname_FYxx</a:t>
            </a:r>
            <a:r>
              <a:rPr lang="en-US" sz="1100" dirty="0"/>
              <a:t> Objectives”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Upload a PDF copy to the employee’s record (Performance Review screen in Cascade) </a:t>
            </a:r>
          </a:p>
        </p:txBody>
      </p:sp>
    </p:spTree>
    <p:extLst>
      <p:ext uri="{BB962C8B-B14F-4D97-AF65-F5344CB8AC3E}">
        <p14:creationId xmlns:p14="http://schemas.microsoft.com/office/powerpoint/2010/main" val="284275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993">
            <a:extLst>
              <a:ext uri="{FF2B5EF4-FFF2-40B4-BE49-F238E27FC236}">
                <a16:creationId xmlns:a16="http://schemas.microsoft.com/office/drawing/2014/main" id="{87BCC2FA-2A9A-4578-762F-69DF6C780373}"/>
              </a:ext>
            </a:extLst>
          </p:cNvPr>
          <p:cNvGraphicFramePr/>
          <p:nvPr/>
        </p:nvGraphicFramePr>
        <p:xfrm>
          <a:off x="1354822" y="1862017"/>
          <a:ext cx="9824357" cy="3292079"/>
        </p:xfrm>
        <a:graphic>
          <a:graphicData uri="http://schemas.openxmlformats.org/drawingml/2006/table">
            <a:tbl>
              <a:tblPr>
                <a:effectLst>
                  <a:outerShdw blurRad="38100" dist="12700" dir="2700000" algn="tl" rotWithShape="0">
                    <a:prstClr val="black">
                      <a:alpha val="15000"/>
                    </a:prstClr>
                  </a:outerShdw>
                </a:effectLst>
              </a:tblPr>
              <a:tblGrid>
                <a:gridCol w="192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7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7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3600" spc="0">
                          <a:latin typeface="Rajdhani"/>
                          <a:ea typeface="Rajdhani"/>
                          <a:cs typeface="Rajdhani"/>
                          <a:sym typeface="Rajdhani"/>
                        </a:defRPr>
                      </a:pPr>
                      <a:r>
                        <a:rPr lang="en-US" sz="1200" b="0" i="0" dirty="0">
                          <a:latin typeface="+mj-lt"/>
                          <a:ea typeface="Roboto Light" charset="0"/>
                          <a:cs typeface="Roboto Light" charset="0"/>
                        </a:rPr>
                        <a:t>Theme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i="0" dirty="0">
                          <a:solidFill>
                            <a:srgbClr val="FFFFFF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Objective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1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i="0" dirty="0">
                          <a:solidFill>
                            <a:srgbClr val="FFFFFF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What does performance look like?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92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i="0" dirty="0">
                          <a:solidFill>
                            <a:srgbClr val="FFFFFF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Target date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1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Financial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Growth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People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Client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Products and services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Control and Governance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marL="228600" lvl="0" indent="-228600" algn="l" defTabSz="914400">
                        <a:buFont typeface="+mj-lt"/>
                        <a:buAutoNum type="arabicPeriod"/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56AC49B-F1F7-4388-1DFD-220A3A50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3" y="720459"/>
            <a:ext cx="10236021" cy="12498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D92C6"/>
                </a:solidFill>
              </a:rPr>
              <a:t>#2b </a:t>
            </a:r>
            <a:r>
              <a:rPr lang="en-US" dirty="0">
                <a:solidFill>
                  <a:schemeClr val="tx1"/>
                </a:solidFill>
              </a:rPr>
              <a:t>New/revised (only) objectives</a:t>
            </a:r>
            <a:endParaRPr lang="en-US" dirty="0">
              <a:solidFill>
                <a:srgbClr val="3D92C6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07E2AE-8BBE-5C9E-7437-0412057D3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9580" y="238911"/>
            <a:ext cx="579310" cy="5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8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993">
            <a:extLst>
              <a:ext uri="{FF2B5EF4-FFF2-40B4-BE49-F238E27FC236}">
                <a16:creationId xmlns:a16="http://schemas.microsoft.com/office/drawing/2014/main" id="{87BCC2FA-2A9A-4578-762F-69DF6C780373}"/>
              </a:ext>
            </a:extLst>
          </p:cNvPr>
          <p:cNvGraphicFramePr/>
          <p:nvPr/>
        </p:nvGraphicFramePr>
        <p:xfrm>
          <a:off x="1354822" y="1862017"/>
          <a:ext cx="9824358" cy="3292079"/>
        </p:xfrm>
        <a:graphic>
          <a:graphicData uri="http://schemas.openxmlformats.org/drawingml/2006/table">
            <a:tbl>
              <a:tblPr>
                <a:effectLst>
                  <a:outerShdw blurRad="38100" dist="12700" dir="2700000" algn="tl" rotWithShape="0">
                    <a:prstClr val="black">
                      <a:alpha val="15000"/>
                    </a:prstClr>
                  </a:outerShdw>
                </a:effectLst>
              </a:tblPr>
              <a:tblGrid>
                <a:gridCol w="192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3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3600" spc="0">
                          <a:latin typeface="Rajdhani"/>
                          <a:ea typeface="Rajdhani"/>
                          <a:cs typeface="Rajdhani"/>
                          <a:sym typeface="Rajdhani"/>
                        </a:defRPr>
                      </a:pPr>
                      <a:r>
                        <a:rPr lang="en-US" sz="1200" b="0" i="0" dirty="0">
                          <a:latin typeface="+mj-lt"/>
                          <a:ea typeface="Roboto Light" charset="0"/>
                          <a:cs typeface="Roboto Light" charset="0"/>
                        </a:rPr>
                        <a:t>Theme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i="0" dirty="0">
                          <a:solidFill>
                            <a:srgbClr val="FFFFFF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Objective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1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i="0" dirty="0">
                          <a:solidFill>
                            <a:srgbClr val="FFFFFF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My comments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92C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200" b="0" i="0" dirty="0">
                          <a:solidFill>
                            <a:srgbClr val="FFFFFF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Manager comments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1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Financial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Growth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People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Client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Products and services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b="0" spc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+mn-lt"/>
                          <a:ea typeface="Roboto Light" charset="0"/>
                          <a:cs typeface="Roboto Light" charset="0"/>
                          <a:sym typeface="Rajdhani"/>
                        </a:rPr>
                        <a:t>Control and Governance</a:t>
                      </a:r>
                    </a:p>
                  </a:txBody>
                  <a:tcPr marL="18288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Open Sans"/>
                        </a:defRPr>
                      </a:lvl9pPr>
                    </a:lstStyle>
                    <a:p>
                      <a:pPr lvl="0" algn="l" defTabSz="914400">
                        <a:defRPr sz="1800" spc="0"/>
                      </a:pPr>
                      <a:endParaRPr lang="en-US" sz="1050" b="0" i="0" dirty="0">
                        <a:solidFill>
                          <a:schemeClr val="tx1"/>
                        </a:solidFill>
                        <a:latin typeface="+mn-lt"/>
                        <a:ea typeface="Roboto Light" charset="0"/>
                        <a:cs typeface="Roboto Light" charset="0"/>
                        <a:sym typeface="Rajdhani"/>
                      </a:endParaRPr>
                    </a:p>
                  </a:txBody>
                  <a:tcPr marL="182880" marR="0" marT="0" marB="0" anchor="ctr" horzOverflow="overflow">
                    <a:lnL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222222">
                          <a:lumMod val="10000"/>
                          <a:lumOff val="9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56AC49B-F1F7-4388-1DFD-220A3A50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4" y="720459"/>
            <a:ext cx="5083176" cy="124984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rgbClr val="3D92C6"/>
                </a:solidFill>
              </a:rPr>
              <a:t>#3 </a:t>
            </a:r>
            <a:r>
              <a:rPr lang="en-US" sz="4300" dirty="0">
                <a:solidFill>
                  <a:schemeClr val="tx1"/>
                </a:solidFill>
              </a:rPr>
              <a:t>H2 check-in</a:t>
            </a:r>
            <a:endParaRPr lang="en-US" sz="4300" dirty="0">
              <a:solidFill>
                <a:srgbClr val="3D92C6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07E2AE-8BBE-5C9E-7437-0412057D3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09580" y="238911"/>
            <a:ext cx="579310" cy="5793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4B70E-B24A-FA0C-59E8-613FE3675597}"/>
              </a:ext>
            </a:extLst>
          </p:cNvPr>
          <p:cNvSpPr txBox="1"/>
          <p:nvPr/>
        </p:nvSpPr>
        <p:spPr>
          <a:xfrm>
            <a:off x="499234" y="5837459"/>
            <a:ext cx="660893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Manager reminder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Save this file as: “Surname, </a:t>
            </a:r>
            <a:r>
              <a:rPr lang="en-US" sz="1100" dirty="0" err="1"/>
              <a:t>Firstname_FYxx</a:t>
            </a:r>
            <a:r>
              <a:rPr lang="en-US" sz="1100" dirty="0"/>
              <a:t> Objectives”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Upload a PDF copy to the employee’s record (Performance Review screen in Cascade) </a:t>
            </a:r>
          </a:p>
        </p:txBody>
      </p:sp>
    </p:spTree>
    <p:extLst>
      <p:ext uri="{BB962C8B-B14F-4D97-AF65-F5344CB8AC3E}">
        <p14:creationId xmlns:p14="http://schemas.microsoft.com/office/powerpoint/2010/main" val="40774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41290D-F5D6-C5A9-FA63-ACEBF2D9B12B}"/>
              </a:ext>
            </a:extLst>
          </p:cNvPr>
          <p:cNvGrpSpPr/>
          <p:nvPr/>
        </p:nvGrpSpPr>
        <p:grpSpPr>
          <a:xfrm>
            <a:off x="5067428" y="-1"/>
            <a:ext cx="7088062" cy="6858002"/>
            <a:chOff x="5067428" y="-1"/>
            <a:chExt cx="7088062" cy="6858002"/>
          </a:xfrm>
          <a:effectLst>
            <a:outerShdw blurRad="406400" dist="38100" dir="12300000" sx="101000" sy="101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89D32A9-D39B-586F-86F9-A0743E3C2011}"/>
                </a:ext>
              </a:extLst>
            </p:cNvPr>
            <p:cNvGrpSpPr/>
            <p:nvPr/>
          </p:nvGrpSpPr>
          <p:grpSpPr>
            <a:xfrm>
              <a:off x="8575128" y="-1"/>
              <a:ext cx="3580362" cy="6858001"/>
              <a:chOff x="8515869" y="104650"/>
              <a:chExt cx="3580362" cy="6858001"/>
            </a:xfrm>
            <a:effectLst/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0CDB922-602D-2452-1116-37840A02D024}"/>
                  </a:ext>
                </a:extLst>
              </p:cNvPr>
              <p:cNvSpPr/>
              <p:nvPr/>
            </p:nvSpPr>
            <p:spPr>
              <a:xfrm rot="5400000">
                <a:off x="8515869" y="104650"/>
                <a:ext cx="3580362" cy="3580362"/>
              </a:xfrm>
              <a:prstGeom prst="ellipse">
                <a:avLst/>
              </a:prstGeom>
              <a:solidFill>
                <a:srgbClr val="1F315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F1499E34-227A-AAE4-1278-2840C858400D}"/>
                  </a:ext>
                </a:extLst>
              </p:cNvPr>
              <p:cNvSpPr/>
              <p:nvPr/>
            </p:nvSpPr>
            <p:spPr>
              <a:xfrm rot="5400000">
                <a:off x="8703562" y="3569983"/>
                <a:ext cx="3277638" cy="3507698"/>
              </a:xfrm>
              <a:prstGeom prst="triangle">
                <a:avLst>
                  <a:gd name="adj" fmla="val 0"/>
                </a:avLst>
              </a:prstGeom>
              <a:solidFill>
                <a:srgbClr val="1F315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1B6DDC-B7B0-EEF3-D55B-72FEC931E316}"/>
                </a:ext>
              </a:extLst>
            </p:cNvPr>
            <p:cNvGrpSpPr/>
            <p:nvPr/>
          </p:nvGrpSpPr>
          <p:grpSpPr>
            <a:xfrm rot="10800000">
              <a:off x="5067428" y="0"/>
              <a:ext cx="3580362" cy="6858001"/>
              <a:chOff x="8515869" y="104650"/>
              <a:chExt cx="3580362" cy="6858001"/>
            </a:xfrm>
            <a:effectLst/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E65D020-1CB7-4ED9-D6B1-3473A99C5905}"/>
                  </a:ext>
                </a:extLst>
              </p:cNvPr>
              <p:cNvSpPr/>
              <p:nvPr/>
            </p:nvSpPr>
            <p:spPr>
              <a:xfrm rot="5400000">
                <a:off x="8515869" y="104650"/>
                <a:ext cx="3580362" cy="3580362"/>
              </a:xfrm>
              <a:prstGeom prst="ellipse">
                <a:avLst/>
              </a:prstGeom>
              <a:solidFill>
                <a:srgbClr val="1F315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E82B51E6-1B70-5E1C-834D-E1F6D50065FF}"/>
                  </a:ext>
                </a:extLst>
              </p:cNvPr>
              <p:cNvSpPr/>
              <p:nvPr/>
            </p:nvSpPr>
            <p:spPr>
              <a:xfrm rot="5400000">
                <a:off x="8703562" y="3569983"/>
                <a:ext cx="3277638" cy="3507698"/>
              </a:xfrm>
              <a:prstGeom prst="triangle">
                <a:avLst>
                  <a:gd name="adj" fmla="val 0"/>
                </a:avLst>
              </a:prstGeom>
              <a:solidFill>
                <a:srgbClr val="1F315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1E4CAF-EF20-B16D-24F9-F07D2E80060B}"/>
              </a:ext>
            </a:extLst>
          </p:cNvPr>
          <p:cNvSpPr txBox="1"/>
          <p:nvPr/>
        </p:nvSpPr>
        <p:spPr>
          <a:xfrm>
            <a:off x="715421" y="1790180"/>
            <a:ext cx="38576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chemeClr val="bg1"/>
                </a:solidFill>
                <a:effectLst/>
                <a:latin typeface="Montserrat Bold" panose="00000800000000000000" pitchFamily="2" charset="0"/>
              </a:rPr>
              <a:t>Guidance</a:t>
            </a:r>
          </a:p>
          <a:p>
            <a:endParaRPr lang="en-GB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Please visit our dedicated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Performance page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 where you will find information and guidance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. </a:t>
            </a:r>
          </a:p>
          <a:p>
            <a:endParaRPr 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Remember: at each stage of the review cycle you (see slide 2), a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finalised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copy of your review document should be uploaded by your manager to the Performance Review screen in 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Heywood Cascade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.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0B7DB32-8180-D24A-AC5D-57761E231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09580" y="238911"/>
            <a:ext cx="579310" cy="57931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327DE4D-0C90-D0E4-4B0F-EE6E3A037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1445438" y="6109092"/>
            <a:ext cx="579310" cy="5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29071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Custom 1">
      <a:dk1>
        <a:srgbClr val="000000"/>
      </a:dk1>
      <a:lt1>
        <a:srgbClr val="FFFFFF"/>
      </a:lt1>
      <a:dk2>
        <a:srgbClr val="1F3156"/>
      </a:dk2>
      <a:lt2>
        <a:srgbClr val="FFFFFF"/>
      </a:lt2>
      <a:accent1>
        <a:srgbClr val="E50069"/>
      </a:accent1>
      <a:accent2>
        <a:srgbClr val="F8A916"/>
      </a:accent2>
      <a:accent3>
        <a:srgbClr val="009A4B"/>
      </a:accent3>
      <a:accent4>
        <a:srgbClr val="E50069"/>
      </a:accent4>
      <a:accent5>
        <a:srgbClr val="F8A916"/>
      </a:accent5>
      <a:accent6>
        <a:srgbClr val="009A4B"/>
      </a:accent6>
      <a:hlink>
        <a:srgbClr val="0000EE"/>
      </a:hlink>
      <a:folHlink>
        <a:srgbClr val="0000E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ywood Powerpoint Template 2024.potx" id="{F5D8B5F6-3D79-49BE-ADAE-5D0BC8DA8C27}" vid="{A460642A-4C41-467A-83B1-BBD9FE90E9A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ywood Powerpoint Template 2024.potx" id="{F5D8B5F6-3D79-49BE-ADAE-5D0BC8DA8C27}" vid="{B55A2B94-BC43-48BF-B6F8-C3755407FDAD}"/>
    </a:ext>
  </a:extLst>
</a:theme>
</file>

<file path=ppt/theme/theme3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1F3156"/>
      </a:dk2>
      <a:lt2>
        <a:srgbClr val="FFFFFF"/>
      </a:lt2>
      <a:accent1>
        <a:srgbClr val="E50069"/>
      </a:accent1>
      <a:accent2>
        <a:srgbClr val="F8A916"/>
      </a:accent2>
      <a:accent3>
        <a:srgbClr val="009A4B"/>
      </a:accent3>
      <a:accent4>
        <a:srgbClr val="E50069"/>
      </a:accent4>
      <a:accent5>
        <a:srgbClr val="F8A916"/>
      </a:accent5>
      <a:accent6>
        <a:srgbClr val="009A4B"/>
      </a:accent6>
      <a:hlink>
        <a:srgbClr val="0000EE"/>
      </a:hlink>
      <a:folHlink>
        <a:srgbClr val="0000EE"/>
      </a:folHlink>
    </a:clrScheme>
    <a:fontScheme name="Heywood fonts">
      <a:majorFont>
        <a:latin typeface="Montserrat 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ywood Powerpoint Template 2024.potx" id="{F5D8B5F6-3D79-49BE-ADAE-5D0BC8DA8C27}" vid="{87FB7922-DF24-4BFA-9687-71BEED13407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70710c-d98d-4ff7-be0d-94ce81c7a3d2" xsi:nil="true"/>
    <lcf76f155ced4ddcb4097134ff3c332f xmlns="60f52a67-6746-4b58-a720-c45fa6886462">
      <Terms xmlns="http://schemas.microsoft.com/office/infopath/2007/PartnerControls"/>
    </lcf76f155ced4ddcb4097134ff3c332f>
    <SharedWithUsers xmlns="f470710c-d98d-4ff7-be0d-94ce81c7a3d2">
      <UserInfo>
        <DisplayName>Emma Booth</DisplayName>
        <AccountId>12</AccountId>
        <AccountType/>
      </UserInfo>
      <UserInfo>
        <DisplayName>Sarita Radia</DisplayName>
        <AccountId>125</AccountId>
        <AccountType/>
      </UserInfo>
      <UserInfo>
        <DisplayName>John Moir</DisplayName>
        <AccountId>11</AccountId>
        <AccountType/>
      </UserInfo>
      <UserInfo>
        <DisplayName>David Welsh</DisplayName>
        <AccountId>13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D283F21F8C72459F9B9B7682CB380A" ma:contentTypeVersion="15" ma:contentTypeDescription="Create a new document." ma:contentTypeScope="" ma:versionID="010182357f07d86b1d6fad562aa25549">
  <xsd:schema xmlns:xsd="http://www.w3.org/2001/XMLSchema" xmlns:xs="http://www.w3.org/2001/XMLSchema" xmlns:p="http://schemas.microsoft.com/office/2006/metadata/properties" xmlns:ns2="60f52a67-6746-4b58-a720-c45fa6886462" xmlns:ns3="f470710c-d98d-4ff7-be0d-94ce81c7a3d2" targetNamespace="http://schemas.microsoft.com/office/2006/metadata/properties" ma:root="true" ma:fieldsID="091c4f90e2be735eb6968a2e25ae3c1c" ns2:_="" ns3:_="">
    <xsd:import namespace="60f52a67-6746-4b58-a720-c45fa6886462"/>
    <xsd:import namespace="f470710c-d98d-4ff7-be0d-94ce81c7a3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f52a67-6746-4b58-a720-c45fa6886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ce90610-5d7b-4717-a738-bf5c3e561d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0710c-d98d-4ff7-be0d-94ce81c7a3d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b801906-404a-40ec-9e50-b1ad84e4525e}" ma:internalName="TaxCatchAll" ma:showField="CatchAllData" ma:web="f470710c-d98d-4ff7-be0d-94ce81c7a3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32D9B0-55E7-4C1C-9F5B-A0D8F5F06438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60f52a67-6746-4b58-a720-c45fa6886462"/>
    <ds:schemaRef ds:uri="http://purl.org/dc/terms/"/>
    <ds:schemaRef ds:uri="f470710c-d98d-4ff7-be0d-94ce81c7a3d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ED7F0AD-3DC0-4470-9B69-F7EA3A09E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f52a67-6746-4b58-a720-c45fa6886462"/>
    <ds:schemaRef ds:uri="f470710c-d98d-4ff7-be0d-94ce81c7a3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EA8912-BC7D-4C46-974C-24CF31897D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Heywood Powerpoint Template 2024</Template>
  <TotalTime>61</TotalTime>
  <Words>316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Montserrat</vt:lpstr>
      <vt:lpstr>Montserrat Bold</vt:lpstr>
      <vt:lpstr>Open Sans</vt:lpstr>
      <vt:lpstr>5_Office Theme</vt:lpstr>
      <vt:lpstr>Custom Design</vt:lpstr>
      <vt:lpstr>1_Office Theme</vt:lpstr>
      <vt:lpstr>PowerPoint Presentation</vt:lpstr>
      <vt:lpstr>PowerPoint Presentation</vt:lpstr>
      <vt:lpstr>#1 My objectives</vt:lpstr>
      <vt:lpstr>#2a H1 check-in</vt:lpstr>
      <vt:lpstr>#2b New/revised (only) objectives</vt:lpstr>
      <vt:lpstr>#3 H2 check-in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Pugh</dc:creator>
  <cp:lastModifiedBy>Sarah Pugh</cp:lastModifiedBy>
  <cp:revision>9</cp:revision>
  <dcterms:created xsi:type="dcterms:W3CDTF">2024-04-11T13:57:38Z</dcterms:created>
  <dcterms:modified xsi:type="dcterms:W3CDTF">2024-10-04T10:06:31Z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0x01010095D283F21F8C72459F9B9B7682CB380A</vt:lpwstr>
  </property>
  <property fmtid="{D5CDD505-2E9C-101B-9397-08002B2CF9AE}" pid="3" name="MediaServiceImageTags">
    <vt:lpwstr/>
  </property>
</Properties>
</file>