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9" r:id="rId5"/>
    <p:sldId id="258" r:id="rId6"/>
    <p:sldId id="260" r:id="rId7"/>
    <p:sldId id="261" r:id="rId8"/>
    <p:sldId id="268" r:id="rId9"/>
    <p:sldId id="265" r:id="rId10"/>
    <p:sldId id="269" r:id="rId11"/>
    <p:sldId id="270" r:id="rId12"/>
    <p:sldId id="262" r:id="rId13"/>
    <p:sldId id="266" r:id="rId14"/>
    <p:sldId id="271" r:id="rId15"/>
    <p:sldId id="267" r:id="rId16"/>
    <p:sldId id="263" r:id="rId17"/>
    <p:sldId id="272" r:id="rId18"/>
    <p:sldId id="27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Space </a:t>
            </a:r>
            <a:r>
              <a:rPr lang="de-DE" dirty="0" err="1" smtClean="0"/>
              <a:t>Shooter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effectLst/>
              </a:rPr>
              <a:t>BTI7082 Projekt 1 </a:t>
            </a:r>
            <a:endParaRPr lang="de-CH" dirty="0" smtClean="0">
              <a:effectLst/>
            </a:endParaRPr>
          </a:p>
          <a:p>
            <a:r>
              <a:rPr lang="de-CH" dirty="0" smtClean="0">
                <a:effectLst/>
              </a:rPr>
              <a:t>Kevin Riesen, Ueli Bühler, Marco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Enemy</a:t>
            </a:r>
            <a:endParaRPr lang="de-DE" dirty="0"/>
          </a:p>
        </p:txBody>
      </p:sp>
      <p:pic>
        <p:nvPicPr>
          <p:cNvPr id="4" name="Inhaltsplatzhalter 3" descr="Bildschirmfoto 2020-01-17 um 10.24.4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0"/>
          <a:stretch/>
        </p:blipFill>
        <p:spPr/>
      </p:pic>
    </p:spTree>
    <p:extLst>
      <p:ext uri="{BB962C8B-B14F-4D97-AF65-F5344CB8AC3E}">
        <p14:creationId xmlns:p14="http://schemas.microsoft.com/office/powerpoint/2010/main" val="200567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Bildschirmfoto 2020-01-17 um 10.27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24" r="-25724"/>
          <a:stretch/>
        </p:blipFill>
        <p:spPr>
          <a:xfrm>
            <a:off x="-200526" y="314979"/>
            <a:ext cx="9585158" cy="6222833"/>
          </a:xfrm>
        </p:spPr>
      </p:pic>
    </p:spTree>
    <p:extLst>
      <p:ext uri="{BB962C8B-B14F-4D97-AF65-F5344CB8AC3E}">
        <p14:creationId xmlns:p14="http://schemas.microsoft.com/office/powerpoint/2010/main" val="105667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Knowhow Aufbau</a:t>
            </a:r>
          </a:p>
          <a:p>
            <a:r>
              <a:rPr lang="de-DE" dirty="0" smtClean="0"/>
              <a:t>Iterative </a:t>
            </a:r>
            <a:r>
              <a:rPr lang="de-DE" dirty="0" smtClean="0"/>
              <a:t>Entwicklung nach </a:t>
            </a:r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smtClean="0"/>
              <a:t>Priorisierung</a:t>
            </a:r>
          </a:p>
          <a:p>
            <a:pPr lvl="1"/>
            <a:r>
              <a:rPr lang="de-DE" dirty="0"/>
              <a:t>Technische Umsetzung im Vordergrund</a:t>
            </a:r>
          </a:p>
          <a:p>
            <a:pPr lvl="1"/>
            <a:r>
              <a:rPr lang="de-DE" dirty="0"/>
              <a:t>Gameplay-Elemente werden einfach gehalten</a:t>
            </a:r>
          </a:p>
          <a:p>
            <a:pPr lvl="1"/>
            <a:r>
              <a:rPr lang="de-DE" dirty="0"/>
              <a:t>Graphische Elemente verbessern das Design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84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3</a:t>
            </a:r>
            <a:endParaRPr lang="de-DE" dirty="0"/>
          </a:p>
        </p:txBody>
      </p:sp>
      <p:pic>
        <p:nvPicPr>
          <p:cNvPr id="4" name="Inhaltsplatzhalter 3" descr="Bildschirmfoto 2020-01-10 um 13.13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03073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des Players</a:t>
            </a:r>
            <a:endParaRPr lang="de-DE" dirty="0"/>
          </a:p>
        </p:txBody>
      </p:sp>
      <p:pic>
        <p:nvPicPr>
          <p:cNvPr id="4" name="Inhaltsplatzhalter 3" descr="Bildschirmfoto 2020-01-17 um 10.40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578" t="-84739" r="-44403" b="-28658"/>
          <a:stretch/>
        </p:blipFill>
        <p:spPr>
          <a:xfrm>
            <a:off x="1244490" y="1872633"/>
            <a:ext cx="7691719" cy="5400021"/>
          </a:xfrm>
        </p:spPr>
      </p:pic>
      <p:pic>
        <p:nvPicPr>
          <p:cNvPr id="5" name="Bild 4" descr="Bildschirmfoto 2020-01-17 um 10.5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0" y="1872633"/>
            <a:ext cx="3194224" cy="28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Grosse</a:t>
            </a:r>
            <a:r>
              <a:rPr lang="de-DE" dirty="0" smtClean="0"/>
              <a:t> Menge alte </a:t>
            </a:r>
            <a:r>
              <a:rPr lang="de-DE" dirty="0" err="1" smtClean="0"/>
              <a:t>Tutorials</a:t>
            </a:r>
            <a:endParaRPr lang="de-DE" dirty="0" smtClean="0"/>
          </a:p>
          <a:p>
            <a:r>
              <a:rPr lang="de-DE" dirty="0" smtClean="0"/>
              <a:t>Umdenken </a:t>
            </a:r>
            <a:r>
              <a:rPr lang="mr-IN" dirty="0" smtClean="0"/>
              <a:t>–</a:t>
            </a:r>
            <a:r>
              <a:rPr lang="de-DE" dirty="0" smtClean="0"/>
              <a:t> Keine Businessapplikation</a:t>
            </a:r>
          </a:p>
          <a:p>
            <a:r>
              <a:rPr lang="de-DE" dirty="0" smtClean="0"/>
              <a:t>Mathematische Herausforderungen</a:t>
            </a:r>
          </a:p>
          <a:p>
            <a:pPr lvl="1"/>
            <a:r>
              <a:rPr lang="de-DE" dirty="0" smtClean="0"/>
              <a:t>Vektoren</a:t>
            </a:r>
          </a:p>
          <a:p>
            <a:pPr lvl="1"/>
            <a:r>
              <a:rPr lang="de-DE" dirty="0" err="1" smtClean="0"/>
              <a:t>Quaternions</a:t>
            </a:r>
            <a:r>
              <a:rPr lang="de-DE" dirty="0" smtClean="0"/>
              <a:t> (Rotationen)</a:t>
            </a:r>
          </a:p>
          <a:p>
            <a:pPr lvl="1"/>
            <a:r>
              <a:rPr lang="de-DE" dirty="0" smtClean="0"/>
              <a:t>3D 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21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r>
              <a:rPr lang="de-DE" dirty="0" smtClean="0"/>
              <a:t> sehr praktisches Framework</a:t>
            </a:r>
          </a:p>
          <a:p>
            <a:r>
              <a:rPr lang="de-DE" dirty="0" smtClean="0"/>
              <a:t>Projektmanagement in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3D - 2D hohe </a:t>
            </a:r>
            <a:r>
              <a:rPr lang="de-DE" dirty="0" err="1" smtClean="0"/>
              <a:t>Komplexitität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27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weiter?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Multiplayer</a:t>
            </a:r>
          </a:p>
          <a:p>
            <a:r>
              <a:rPr lang="de-DE" dirty="0" smtClean="0"/>
              <a:t>Online</a:t>
            </a:r>
          </a:p>
          <a:p>
            <a:r>
              <a:rPr lang="de-DE" dirty="0" smtClean="0"/>
              <a:t>Erweiterungen für das Raumschiff</a:t>
            </a:r>
          </a:p>
          <a:p>
            <a:r>
              <a:rPr lang="de-DE" dirty="0" smtClean="0"/>
              <a:t>Menu mit Shop</a:t>
            </a:r>
          </a:p>
          <a:p>
            <a:r>
              <a:rPr lang="de-DE" dirty="0" smtClean="0"/>
              <a:t>Mikrotransaktionen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möglicher Shop</a:t>
            </a:r>
            <a:endParaRPr lang="de-DE" dirty="0"/>
          </a:p>
        </p:txBody>
      </p:sp>
      <p:pic>
        <p:nvPicPr>
          <p:cNvPr id="4" name="Inhaltsplatzhalter 3" descr="Bildschirmfoto 2020-01-17 um 10.44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08" r="-13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146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16" r="-57465" b="-2"/>
          <a:stretch/>
        </p:blipFill>
        <p:spPr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477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Ausgangslage</a:t>
            </a:r>
            <a:endParaRPr lang="de-DE" dirty="0" smtClean="0"/>
          </a:p>
          <a:p>
            <a:r>
              <a:rPr lang="de-DE" dirty="0" smtClean="0"/>
              <a:t>Anforderungen</a:t>
            </a:r>
          </a:p>
          <a:p>
            <a:r>
              <a:rPr lang="de-DE" dirty="0" smtClean="0"/>
              <a:t>Lösungskonzept</a:t>
            </a:r>
          </a:p>
          <a:p>
            <a:r>
              <a:rPr lang="de-DE" dirty="0" smtClean="0"/>
              <a:t>Vorgehen</a:t>
            </a:r>
          </a:p>
          <a:p>
            <a:r>
              <a:rPr lang="de-DE" dirty="0" smtClean="0"/>
              <a:t>Fazit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Kevin Riesen </a:t>
            </a:r>
            <a:r>
              <a:rPr lang="mr-IN" dirty="0" smtClean="0"/>
              <a:t>–</a:t>
            </a:r>
            <a:r>
              <a:rPr lang="de-DE" dirty="0" smtClean="0"/>
              <a:t> Lead Entwickler</a:t>
            </a:r>
          </a:p>
          <a:p>
            <a:r>
              <a:rPr lang="de-DE" dirty="0" smtClean="0"/>
              <a:t>Marco Müller </a:t>
            </a:r>
            <a:r>
              <a:rPr lang="mr-IN" dirty="0" smtClean="0"/>
              <a:t>–</a:t>
            </a:r>
            <a:r>
              <a:rPr lang="de-DE" dirty="0" smtClean="0"/>
              <a:t> Entwickler</a:t>
            </a:r>
          </a:p>
          <a:p>
            <a:r>
              <a:rPr lang="de-DE" dirty="0" smtClean="0"/>
              <a:t>Ueli Bühler - Entwickler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Businessapplikation</a:t>
            </a:r>
          </a:p>
          <a:p>
            <a:r>
              <a:rPr lang="de-DE" dirty="0" err="1" smtClean="0"/>
              <a:t>Arcade</a:t>
            </a:r>
            <a:r>
              <a:rPr lang="de-DE" dirty="0" smtClean="0"/>
              <a:t> Spiel mit modernem Touch</a:t>
            </a:r>
            <a:endParaRPr lang="de-DE" dirty="0" smtClean="0"/>
          </a:p>
          <a:p>
            <a:r>
              <a:rPr lang="de-DE" dirty="0" smtClean="0"/>
              <a:t>Unterhaltungswert</a:t>
            </a:r>
          </a:p>
          <a:p>
            <a:r>
              <a:rPr lang="de-DE" dirty="0" smtClean="0"/>
              <a:t>Neuentwicklung</a:t>
            </a:r>
            <a:endParaRPr lang="de-DE" dirty="0"/>
          </a:p>
        </p:txBody>
      </p:sp>
      <p:pic>
        <p:nvPicPr>
          <p:cNvPr id="4" name="Bild 3" descr="95596205_ma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55" y="2812359"/>
            <a:ext cx="3346393" cy="33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&lt;-&gt; System</a:t>
            </a:r>
          </a:p>
          <a:p>
            <a:r>
              <a:rPr lang="de-DE" dirty="0" smtClean="0"/>
              <a:t>Raumschiff </a:t>
            </a:r>
            <a:r>
              <a:rPr lang="de-DE" dirty="0" smtClean="0"/>
              <a:t>steuerbar</a:t>
            </a:r>
          </a:p>
          <a:p>
            <a:r>
              <a:rPr lang="de-DE" dirty="0"/>
              <a:t>3D Spiel auf 2D </a:t>
            </a:r>
            <a:r>
              <a:rPr lang="de-DE" dirty="0" smtClean="0"/>
              <a:t>Ebene</a:t>
            </a:r>
            <a:endParaRPr lang="de-DE" dirty="0" smtClean="0"/>
          </a:p>
          <a:p>
            <a:r>
              <a:rPr lang="de-DE" dirty="0" smtClean="0"/>
              <a:t>Waffe mit der Maus bedienen</a:t>
            </a:r>
          </a:p>
          <a:p>
            <a:r>
              <a:rPr lang="de-DE" dirty="0" smtClean="0"/>
              <a:t>Feinde und Asteroiden geben Schaden</a:t>
            </a:r>
          </a:p>
          <a:p>
            <a:r>
              <a:rPr lang="de-DE" dirty="0" smtClean="0"/>
              <a:t>Simples Level</a:t>
            </a:r>
            <a:r>
              <a:rPr lang="de-DE" dirty="0" smtClean="0"/>
              <a:t>, welches gewinnbar </a:t>
            </a:r>
            <a:r>
              <a:rPr lang="de-DE" dirty="0" smtClean="0"/>
              <a:t>ist</a:t>
            </a:r>
          </a:p>
          <a:p>
            <a:r>
              <a:rPr lang="de-DE" dirty="0" smtClean="0"/>
              <a:t>Im </a:t>
            </a:r>
            <a:r>
              <a:rPr lang="de-DE" dirty="0"/>
              <a:t>P</a:t>
            </a:r>
            <a:r>
              <a:rPr lang="de-DE" dirty="0" smtClean="0"/>
              <a:t>rinzip ein riesiges Frontend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1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77599" y="1457979"/>
            <a:ext cx="275463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Asteroiden</a:t>
            </a:r>
            <a:endParaRPr lang="de-DE" dirty="0"/>
          </a:p>
        </p:txBody>
      </p:sp>
      <p:pic>
        <p:nvPicPr>
          <p:cNvPr id="4" name="Inhaltsplatzhalter 3" descr="Bildschirmfoto 2020-01-10 um 12.53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4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240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6141" y="1599711"/>
            <a:ext cx="7691719" cy="4571999"/>
          </a:xfrm>
        </p:spPr>
        <p:txBody>
          <a:bodyPr/>
          <a:lstStyle/>
          <a:p>
            <a:r>
              <a:rPr lang="de-DE" dirty="0" smtClean="0"/>
              <a:t>Umsetzung mit </a:t>
            </a:r>
            <a:r>
              <a:rPr lang="de-DE" dirty="0" err="1" smtClean="0"/>
              <a:t>Unity</a:t>
            </a:r>
            <a:r>
              <a:rPr lang="de-DE" dirty="0" smtClean="0"/>
              <a:t> in C#</a:t>
            </a:r>
          </a:p>
          <a:p>
            <a:r>
              <a:rPr lang="de-DE" dirty="0" smtClean="0"/>
              <a:t>Modular aufgebaut</a:t>
            </a:r>
          </a:p>
          <a:p>
            <a:r>
              <a:rPr lang="de-DE" dirty="0" smtClean="0"/>
              <a:t>Offline </a:t>
            </a:r>
            <a:r>
              <a:rPr lang="de-DE" dirty="0" smtClean="0"/>
              <a:t>spielbar</a:t>
            </a:r>
          </a:p>
          <a:p>
            <a:r>
              <a:rPr lang="de-DE" dirty="0" smtClean="0"/>
              <a:t>Mit </a:t>
            </a:r>
            <a:r>
              <a:rPr lang="de-DE" dirty="0" smtClean="0"/>
              <a:t>wenigen Klicks installiert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ogim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4" y="4177966"/>
            <a:ext cx="3772926" cy="19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pic>
        <p:nvPicPr>
          <p:cNvPr id="4" name="Inhaltsplatzhalter 3" descr="Model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210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Spaceship</a:t>
            </a:r>
            <a:r>
              <a:rPr lang="de-DE" dirty="0" smtClean="0"/>
              <a:t> Controller</a:t>
            </a:r>
            <a:endParaRPr lang="de-DE" dirty="0"/>
          </a:p>
        </p:txBody>
      </p:sp>
      <p:pic>
        <p:nvPicPr>
          <p:cNvPr id="4" name="Inhaltsplatzhalter 3" descr="Bildschirmfoto 2020-01-10 um 13.08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693"/>
          <a:stretch/>
        </p:blipFill>
        <p:spPr>
          <a:xfrm>
            <a:off x="726141" y="1586753"/>
            <a:ext cx="7691719" cy="4571999"/>
          </a:xfrm>
        </p:spPr>
      </p:pic>
    </p:spTree>
    <p:extLst>
      <p:ext uri="{BB962C8B-B14F-4D97-AF65-F5344CB8AC3E}">
        <p14:creationId xmlns:p14="http://schemas.microsoft.com/office/powerpoint/2010/main" val="162885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meter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Demeter.thmx</Template>
  <TotalTime>0</TotalTime>
  <Words>179</Words>
  <Application>Microsoft Macintosh PowerPoint</Application>
  <PresentationFormat>Bildschirmpräsentation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Demeter</vt:lpstr>
      <vt:lpstr>Arcade Space Shooter</vt:lpstr>
      <vt:lpstr>Inhalt</vt:lpstr>
      <vt:lpstr>Organisation</vt:lpstr>
      <vt:lpstr>Ausgangslage</vt:lpstr>
      <vt:lpstr>Anforderungen</vt:lpstr>
      <vt:lpstr>Use Case Asteroiden</vt:lpstr>
      <vt:lpstr>Lösungskonzept</vt:lpstr>
      <vt:lpstr>Model</vt:lpstr>
      <vt:lpstr>Spaceship Controller</vt:lpstr>
      <vt:lpstr>Enemy</vt:lpstr>
      <vt:lpstr>PowerPoint-Präsentation</vt:lpstr>
      <vt:lpstr>Vorgehen</vt:lpstr>
      <vt:lpstr>Sprint 3</vt:lpstr>
      <vt:lpstr>Entwicklung des Players</vt:lpstr>
      <vt:lpstr>Herausforderungen</vt:lpstr>
      <vt:lpstr>Lessons learned</vt:lpstr>
      <vt:lpstr>Wie weiter?</vt:lpstr>
      <vt:lpstr>Ein möglicher Shop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Space Shooter</dc:title>
  <dc:creator>Marco Müller</dc:creator>
  <cp:lastModifiedBy>Marco Müller</cp:lastModifiedBy>
  <cp:revision>34</cp:revision>
  <dcterms:created xsi:type="dcterms:W3CDTF">2020-01-10T11:44:48Z</dcterms:created>
  <dcterms:modified xsi:type="dcterms:W3CDTF">2020-01-17T10:06:54Z</dcterms:modified>
</cp:coreProperties>
</file>