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2" r:id="rId9"/>
    <p:sldId id="266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10.01.20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10.01.20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10.01.20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10.01.20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10.01.20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10.01.20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10.01.20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10.01.20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10.01.20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6BE1EF4-31ED-45C2-AC47-F2718A41336B}" type="datetimeFigureOut">
              <a:rPr lang="en-US" smtClean="0"/>
              <a:t>10.01.20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10.01.20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10.01.20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10.01.20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10.01.20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10.01.20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10.01.20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Arcade</a:t>
            </a:r>
            <a:r>
              <a:rPr lang="de-DE" dirty="0" smtClean="0"/>
              <a:t> Space </a:t>
            </a:r>
            <a:r>
              <a:rPr lang="de-DE" dirty="0" err="1" smtClean="0"/>
              <a:t>Shooter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>
                <a:effectLst/>
              </a:rPr>
              <a:t>BTI7082 Projekt 1</a:t>
            </a:r>
            <a:r>
              <a:rPr lang="de-CH" dirty="0">
                <a:effectLst/>
              </a:rPr>
              <a:t> </a:t>
            </a:r>
            <a:endParaRPr lang="de-CH" dirty="0" smtClean="0">
              <a:effectLst/>
            </a:endParaRPr>
          </a:p>
          <a:p>
            <a:r>
              <a:rPr lang="de-CH" dirty="0" smtClean="0">
                <a:effectLst/>
              </a:rPr>
              <a:t>Kevin Riesen, Ueli Bühler, Marco Müller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47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Unity</a:t>
            </a:r>
            <a:r>
              <a:rPr lang="de-DE" dirty="0" smtClean="0"/>
              <a:t> sehr praktisches Framework</a:t>
            </a:r>
          </a:p>
          <a:p>
            <a:r>
              <a:rPr lang="de-DE" dirty="0" smtClean="0"/>
              <a:t>Projektmanagement in </a:t>
            </a:r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3D - 2D hohe </a:t>
            </a:r>
            <a:r>
              <a:rPr lang="de-DE" dirty="0" err="1" smtClean="0"/>
              <a:t>Komplexitität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27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616" r="-57465" b="-2"/>
          <a:stretch/>
        </p:blipFill>
        <p:spPr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34779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Ausgangslage</a:t>
            </a:r>
          </a:p>
          <a:p>
            <a:r>
              <a:rPr lang="de-DE" dirty="0" smtClean="0"/>
              <a:t>Anforderungen</a:t>
            </a:r>
          </a:p>
          <a:p>
            <a:r>
              <a:rPr lang="de-DE" dirty="0" smtClean="0"/>
              <a:t>Lösungskonzept</a:t>
            </a:r>
          </a:p>
          <a:p>
            <a:r>
              <a:rPr lang="de-DE" dirty="0" smtClean="0"/>
              <a:t>Vorgehen</a:t>
            </a:r>
          </a:p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/>
              <a:t>l</a:t>
            </a:r>
            <a:r>
              <a:rPr lang="de-DE" dirty="0" err="1" smtClean="0"/>
              <a:t>earned</a:t>
            </a:r>
            <a:endParaRPr lang="de-DE" dirty="0" smtClean="0"/>
          </a:p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843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Ausgangslage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Arcade</a:t>
            </a:r>
            <a:r>
              <a:rPr lang="de-DE" dirty="0" smtClean="0"/>
              <a:t> Spiel</a:t>
            </a:r>
          </a:p>
          <a:p>
            <a:r>
              <a:rPr lang="de-DE" dirty="0" smtClean="0"/>
              <a:t>Unterhaltungswert</a:t>
            </a:r>
          </a:p>
          <a:p>
            <a:r>
              <a:rPr lang="de-DE" dirty="0" smtClean="0"/>
              <a:t>Neuentwicklung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688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Spieler &lt;-&gt; System</a:t>
            </a:r>
          </a:p>
          <a:p>
            <a:r>
              <a:rPr lang="de-DE" dirty="0" smtClean="0"/>
              <a:t>Raumschiff steuerbar</a:t>
            </a:r>
          </a:p>
          <a:p>
            <a:r>
              <a:rPr lang="de-DE" dirty="0" smtClean="0"/>
              <a:t>Waffe mit der Maus bedienen</a:t>
            </a:r>
          </a:p>
          <a:p>
            <a:r>
              <a:rPr lang="de-DE" dirty="0" smtClean="0"/>
              <a:t>Feinde und Asteroiden geben Schaden</a:t>
            </a:r>
          </a:p>
          <a:p>
            <a:r>
              <a:rPr lang="de-DE" dirty="0" smtClean="0"/>
              <a:t>Einfaches Level, welches gewinnbar ist.</a:t>
            </a:r>
          </a:p>
          <a:p>
            <a:endParaRPr lang="de-DE" dirty="0"/>
          </a:p>
        </p:txBody>
      </p:sp>
      <p:pic>
        <p:nvPicPr>
          <p:cNvPr id="4" name="Grafik 18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477599" y="1457979"/>
            <a:ext cx="275463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4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pic>
        <p:nvPicPr>
          <p:cNvPr id="4" name="Inhaltsplatzhalter 3" descr="Bildschirmfoto 2020-01-10 um 12.53.1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6" b="41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240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Umsetzung mit </a:t>
            </a:r>
            <a:r>
              <a:rPr lang="de-DE" dirty="0" err="1" smtClean="0"/>
              <a:t>Unity</a:t>
            </a:r>
            <a:r>
              <a:rPr lang="de-DE" dirty="0" smtClean="0"/>
              <a:t> in C#</a:t>
            </a:r>
          </a:p>
          <a:p>
            <a:r>
              <a:rPr lang="de-DE" dirty="0" smtClean="0"/>
              <a:t>Modular aufgebaut</a:t>
            </a:r>
          </a:p>
          <a:p>
            <a:r>
              <a:rPr lang="de-DE" dirty="0" smtClean="0"/>
              <a:t>Offline spielbar. Mit wenigen </a:t>
            </a:r>
            <a:r>
              <a:rPr lang="de-DE" smtClean="0"/>
              <a:t>Klicks installiert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846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pic>
        <p:nvPicPr>
          <p:cNvPr id="4" name="Inhaltsplatzhalter 3" descr="Bildschirmfoto 2020-01-10 um 13.08.3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42693"/>
          <a:stretch/>
        </p:blipFill>
        <p:spPr>
          <a:xfrm>
            <a:off x="726141" y="1586753"/>
            <a:ext cx="7691719" cy="4571999"/>
          </a:xfrm>
        </p:spPr>
      </p:pic>
    </p:spTree>
    <p:extLst>
      <p:ext uri="{BB962C8B-B14F-4D97-AF65-F5344CB8AC3E}">
        <p14:creationId xmlns:p14="http://schemas.microsoft.com/office/powerpoint/2010/main" val="162885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Iterative Entwicklung nach </a:t>
            </a:r>
            <a:r>
              <a:rPr lang="de-DE" dirty="0" err="1" smtClean="0"/>
              <a:t>Kanban</a:t>
            </a:r>
            <a:endParaRPr lang="de-DE" dirty="0" smtClean="0"/>
          </a:p>
          <a:p>
            <a:r>
              <a:rPr lang="de-DE" dirty="0" smtClean="0"/>
              <a:t>Technische Umsetzung im Vordergrund</a:t>
            </a:r>
          </a:p>
          <a:p>
            <a:r>
              <a:rPr lang="de-DE" dirty="0" smtClean="0"/>
              <a:t>Gameplay-Elemente werden einfach gehalten</a:t>
            </a:r>
          </a:p>
          <a:p>
            <a:r>
              <a:rPr lang="de-DE" dirty="0" smtClean="0"/>
              <a:t>Graphische Elemente verbessern das Design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844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pic>
        <p:nvPicPr>
          <p:cNvPr id="4" name="Inhaltsplatzhalter 3" descr="Bildschirmfoto 2020-01-10 um 13.13.0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4030733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emeter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Demeter.thmx</Template>
  <TotalTime>0</TotalTime>
  <Words>106</Words>
  <Application>Microsoft Macintosh PowerPoint</Application>
  <PresentationFormat>Bildschirmpräsentation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Demeter</vt:lpstr>
      <vt:lpstr>Arcade Space Shooter</vt:lpstr>
      <vt:lpstr>Inhalt</vt:lpstr>
      <vt:lpstr>Ausgangslage</vt:lpstr>
      <vt:lpstr>Anforderungen</vt:lpstr>
      <vt:lpstr>Beispiel</vt:lpstr>
      <vt:lpstr>Lösungskonzept</vt:lpstr>
      <vt:lpstr>Beispiel</vt:lpstr>
      <vt:lpstr>Vorgehen</vt:lpstr>
      <vt:lpstr>Beispiel</vt:lpstr>
      <vt:lpstr>Lessons learned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Arcade Space Shooter</dc:title>
  <dc:creator>Marco Müller</dc:creator>
  <cp:lastModifiedBy>Marco Müller</cp:lastModifiedBy>
  <cp:revision>8</cp:revision>
  <dcterms:created xsi:type="dcterms:W3CDTF">2020-01-10T11:44:48Z</dcterms:created>
  <dcterms:modified xsi:type="dcterms:W3CDTF">2020-01-10T12:36:57Z</dcterms:modified>
</cp:coreProperties>
</file>