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Stock Analyzer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Django-based web application for stock market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CAD640-3E9B-631C-21BE-F45655345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04" y="112131"/>
            <a:ext cx="976792" cy="976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2543DB-52B4-FA47-47F1-586FD981C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658" y="112131"/>
            <a:ext cx="2674374" cy="7100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1ABF2-7F2B-6119-670A-6919AC173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500E-5EC5-4DC3-D191-CA5EBCECB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7B58D-9675-0379-6CFE-B742F8D76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Stock Analysis</a:t>
            </a:r>
            <a:r>
              <a:rPr lang="en-IN" dirty="0"/>
              <a:t> is a Django-based web application.</a:t>
            </a:r>
          </a:p>
          <a:p>
            <a:r>
              <a:rPr lang="en-IN" dirty="0"/>
              <a:t>Helps analyse stock market data using modern web technologies.</a:t>
            </a:r>
          </a:p>
          <a:p>
            <a:r>
              <a:rPr lang="en-IN" dirty="0"/>
              <a:t>Built to </a:t>
            </a:r>
            <a:r>
              <a:rPr lang="en-IN" b="1" dirty="0"/>
              <a:t>store, process, and visualize</a:t>
            </a:r>
            <a:r>
              <a:rPr lang="en-IN" dirty="0"/>
              <a:t> stock-related information.</a:t>
            </a:r>
          </a:p>
          <a:p>
            <a:r>
              <a:rPr lang="en-IN" dirty="0"/>
              <a:t>Integrates </a:t>
            </a:r>
            <a:r>
              <a:rPr lang="en-IN" b="1" dirty="0"/>
              <a:t>backend (Django)</a:t>
            </a:r>
            <a:r>
              <a:rPr lang="en-IN" dirty="0"/>
              <a:t> with </a:t>
            </a:r>
            <a:r>
              <a:rPr lang="en-IN" b="1" dirty="0"/>
              <a:t>frontend</a:t>
            </a:r>
            <a:r>
              <a:rPr lang="en-IN" dirty="0"/>
              <a:t> for interactive data analysis.</a:t>
            </a:r>
          </a:p>
          <a:p>
            <a:r>
              <a:rPr lang="en-IN" dirty="0"/>
              <a:t>Uses Django’s </a:t>
            </a:r>
            <a:r>
              <a:rPr lang="en-IN" b="1" dirty="0"/>
              <a:t>AppConfig</a:t>
            </a:r>
            <a:r>
              <a:rPr lang="en-IN" dirty="0"/>
              <a:t> for managing app settings and configurations.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18CE5E-1AC5-25F5-6594-8F699BB52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04" y="112131"/>
            <a:ext cx="976792" cy="9767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17C7A8-6B41-609D-21C1-9D51B5A14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658" y="112131"/>
            <a:ext cx="2674374" cy="71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151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Real-time stock market data fetching</a:t>
            </a:r>
          </a:p>
          <a:p>
            <a:r>
              <a:t>Interactive charts and visualizations</a:t>
            </a:r>
          </a:p>
          <a:p>
            <a:r>
              <a:t>User-friendly interface with responsive design</a:t>
            </a:r>
          </a:p>
          <a:p>
            <a:r>
              <a:t>Customizable stock watchlist</a:t>
            </a:r>
          </a:p>
          <a:p>
            <a:r>
              <a:t>Historical data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542180-0941-705D-D359-2309CDE83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04" y="112131"/>
            <a:ext cx="976792" cy="9767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C0A06C-1E46-524A-1892-2A0852C28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658" y="112131"/>
            <a:ext cx="2674374" cy="7100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Merits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Provides accurate and up-to-date market data</a:t>
            </a:r>
          </a:p>
          <a:p>
            <a:r>
              <a:t>Helps in informed decision-making</a:t>
            </a:r>
          </a:p>
          <a:p>
            <a:r>
              <a:t>Easy to use for beginners and experts</a:t>
            </a:r>
          </a:p>
          <a:p>
            <a:r>
              <a:t>Can be accessed from any device via web browser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BF95C4-0659-ED5F-919D-3DE35ADC1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04" y="112131"/>
            <a:ext cx="976792" cy="9767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96903D-0769-C338-7D89-F31E46331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658" y="112131"/>
            <a:ext cx="2674374" cy="7100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Demerits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Requires internet connection for real-time data</a:t>
            </a:r>
          </a:p>
          <a:p>
            <a:r>
              <a:t>Dependent on third-party APIs for stock information</a:t>
            </a:r>
          </a:p>
          <a:p>
            <a:r>
              <a:t>Limited analysis features compared to professional tools</a:t>
            </a:r>
          </a:p>
          <a:p>
            <a:r>
              <a:t>May have performance issues with large datasets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5E943F-FB66-AB21-0878-3062F0D41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04" y="112131"/>
            <a:ext cx="976792" cy="9767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1BF0C4-990C-7790-047C-BEDB4371E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658" y="112131"/>
            <a:ext cx="2674374" cy="7100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Integration with AI-based stock prediction models</a:t>
            </a:r>
          </a:p>
          <a:p>
            <a:r>
              <a:t>Support for cryptocurrency analysis</a:t>
            </a:r>
          </a:p>
          <a:p>
            <a:r>
              <a:t>Mobile application version for on-the-go usage</a:t>
            </a:r>
          </a:p>
          <a:p>
            <a:r>
              <a:t>Portfolio management and risk analysis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FEAA44-365C-AED3-013E-82F93ED8E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404" y="112131"/>
            <a:ext cx="976792" cy="9767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4188D4-B523-8615-2CD1-5719E4C4D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658" y="112131"/>
            <a:ext cx="2674374" cy="7100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163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Stock Analyzer Project</vt:lpstr>
      <vt:lpstr>Introduction</vt:lpstr>
      <vt:lpstr>Features</vt:lpstr>
      <vt:lpstr>Merits</vt:lpstr>
      <vt:lpstr>Demerits</vt:lpstr>
      <vt:lpstr>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DELL</dc:creator>
  <cp:keywords/>
  <dc:description>generated using python-pptx</dc:description>
  <cp:lastModifiedBy>rutvi sapra</cp:lastModifiedBy>
  <cp:revision>2</cp:revision>
  <dcterms:created xsi:type="dcterms:W3CDTF">2013-01-27T09:14:16Z</dcterms:created>
  <dcterms:modified xsi:type="dcterms:W3CDTF">2025-08-08T02:40:49Z</dcterms:modified>
  <cp:category/>
</cp:coreProperties>
</file>