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B909B7-444C-4F37-9E4A-E6B515B4E55A}">
  <a:tblStyle styleId="{6EB909B7-444C-4F37-9E4A-E6B515B4E5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3FB"/>
          </a:solidFill>
        </a:fill>
      </a:tcStyle>
    </a:wholeTbl>
    <a:band1H>
      <a:tcTxStyle b="off" i="off"/>
      <a:tcStyle>
        <a:fill>
          <a:solidFill>
            <a:srgbClr val="CEE7F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E7F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0e41462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40e414624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e41462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40e414624d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f22b22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40f22b22e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e41462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40e41462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db4ce9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41db4ce9b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0f22b2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40f22b22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e41462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40e414624d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1db4ce9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41db4ce9b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f517518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f51751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3f517518b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77a13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4677a134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e41462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40e414624d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0e41462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40e414624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db4ce9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41db4ce9b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rgbClr val="4BBBE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ctrTitle"/>
          </p:nvPr>
        </p:nvSpPr>
        <p:spPr>
          <a:xfrm>
            <a:off x="6096000" y="1779588"/>
            <a:ext cx="5257800" cy="33305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6096000" y="5202238"/>
            <a:ext cx="5257800" cy="806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2" type="body"/>
          </p:nvPr>
        </p:nvSpPr>
        <p:spPr>
          <a:xfrm>
            <a:off x="4467497" y="6008688"/>
            <a:ext cx="6886303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maato_large-logo.png" id="43" name="Google Shape;4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4743" y="359277"/>
            <a:ext cx="4752769" cy="105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1"/>
          <p:cNvSpPr/>
          <p:nvPr>
            <p:ph idx="2" type="pic"/>
          </p:nvPr>
        </p:nvSpPr>
        <p:spPr>
          <a:xfrm>
            <a:off x="6096000" y="1419412"/>
            <a:ext cx="5767294" cy="4294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3" type="body"/>
          </p:nvPr>
        </p:nvSpPr>
        <p:spPr>
          <a:xfrm>
            <a:off x="838200" y="1420813"/>
            <a:ext cx="5181600" cy="42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-Document">
  <p:cSld name="Slide-Docum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2" type="body"/>
          </p:nvPr>
        </p:nvSpPr>
        <p:spPr>
          <a:xfrm>
            <a:off x="838200" y="1420813"/>
            <a:ext cx="5181600" cy="433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3" type="body"/>
          </p:nvPr>
        </p:nvSpPr>
        <p:spPr>
          <a:xfrm>
            <a:off x="6231965" y="1420813"/>
            <a:ext cx="5181600" cy="433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2" type="body"/>
          </p:nvPr>
        </p:nvSpPr>
        <p:spPr>
          <a:xfrm>
            <a:off x="838200" y="1210235"/>
            <a:ext cx="10515600" cy="433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3" type="body"/>
          </p:nvPr>
        </p:nvSpPr>
        <p:spPr>
          <a:xfrm>
            <a:off x="12551372" y="1960136"/>
            <a:ext cx="773723" cy="7524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4" type="body"/>
          </p:nvPr>
        </p:nvSpPr>
        <p:spPr>
          <a:xfrm>
            <a:off x="12551371" y="2840466"/>
            <a:ext cx="773723" cy="752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/Contact" showMasterSp="0">
  <p:cSld name="Thanks/Contact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6114782" y="1142957"/>
            <a:ext cx="5239018" cy="9166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6114782" y="2077535"/>
            <a:ext cx="5239018" cy="961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6114782" y="2976933"/>
            <a:ext cx="5239018" cy="715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3" type="body"/>
          </p:nvPr>
        </p:nvSpPr>
        <p:spPr>
          <a:xfrm>
            <a:off x="6114782" y="3512487"/>
            <a:ext cx="5239018" cy="35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4" type="body"/>
          </p:nvPr>
        </p:nvSpPr>
        <p:spPr>
          <a:xfrm>
            <a:off x="6114782" y="3811143"/>
            <a:ext cx="5239018" cy="36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5" type="body"/>
          </p:nvPr>
        </p:nvSpPr>
        <p:spPr>
          <a:xfrm>
            <a:off x="6105812" y="4166318"/>
            <a:ext cx="5239018" cy="961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6" type="body"/>
          </p:nvPr>
        </p:nvSpPr>
        <p:spPr>
          <a:xfrm>
            <a:off x="6105812" y="5065716"/>
            <a:ext cx="5239018" cy="715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7" type="body"/>
          </p:nvPr>
        </p:nvSpPr>
        <p:spPr>
          <a:xfrm>
            <a:off x="6105812" y="5601270"/>
            <a:ext cx="5239018" cy="35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8" type="body"/>
          </p:nvPr>
        </p:nvSpPr>
        <p:spPr>
          <a:xfrm>
            <a:off x="6105812" y="5899926"/>
            <a:ext cx="5239018" cy="36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7" name="Google Shape;157;p14"/>
          <p:cNvGrpSpPr/>
          <p:nvPr/>
        </p:nvGrpSpPr>
        <p:grpSpPr>
          <a:xfrm>
            <a:off x="8422303" y="243403"/>
            <a:ext cx="3518685" cy="781746"/>
            <a:chOff x="5011738" y="677863"/>
            <a:chExt cx="6759575" cy="1501775"/>
          </a:xfrm>
        </p:grpSpPr>
        <p:sp>
          <p:nvSpPr>
            <p:cNvPr id="158" name="Google Shape;158;p14"/>
            <p:cNvSpPr/>
            <p:nvPr/>
          </p:nvSpPr>
          <p:spPr>
            <a:xfrm>
              <a:off x="5011738" y="1236663"/>
              <a:ext cx="730250" cy="942975"/>
            </a:xfrm>
            <a:custGeom>
              <a:rect b="b" l="l" r="r" t="t"/>
              <a:pathLst>
                <a:path extrusionOk="0" h="120000" w="120000">
                  <a:moveTo>
                    <a:pt x="0" y="84040"/>
                  </a:moveTo>
                  <a:lnTo>
                    <a:pt x="0" y="84040"/>
                  </a:lnTo>
                  <a:lnTo>
                    <a:pt x="521" y="87676"/>
                  </a:lnTo>
                  <a:lnTo>
                    <a:pt x="1565" y="91717"/>
                  </a:lnTo>
                  <a:lnTo>
                    <a:pt x="2608" y="95353"/>
                  </a:lnTo>
                  <a:lnTo>
                    <a:pt x="4695" y="98585"/>
                  </a:lnTo>
                  <a:lnTo>
                    <a:pt x="6782" y="101818"/>
                  </a:lnTo>
                  <a:lnTo>
                    <a:pt x="9913" y="104646"/>
                  </a:lnTo>
                  <a:lnTo>
                    <a:pt x="13043" y="107474"/>
                  </a:lnTo>
                  <a:lnTo>
                    <a:pt x="16695" y="109898"/>
                  </a:lnTo>
                  <a:lnTo>
                    <a:pt x="20869" y="112323"/>
                  </a:lnTo>
                  <a:lnTo>
                    <a:pt x="25565" y="114343"/>
                  </a:lnTo>
                  <a:lnTo>
                    <a:pt x="30260" y="115959"/>
                  </a:lnTo>
                  <a:lnTo>
                    <a:pt x="35478" y="117171"/>
                  </a:lnTo>
                  <a:lnTo>
                    <a:pt x="41217" y="118383"/>
                  </a:lnTo>
                  <a:lnTo>
                    <a:pt x="47478" y="119191"/>
                  </a:lnTo>
                  <a:lnTo>
                    <a:pt x="54260" y="119595"/>
                  </a:lnTo>
                  <a:lnTo>
                    <a:pt x="61043" y="120000"/>
                  </a:lnTo>
                  <a:lnTo>
                    <a:pt x="61043" y="120000"/>
                  </a:lnTo>
                  <a:lnTo>
                    <a:pt x="66782" y="119595"/>
                  </a:lnTo>
                  <a:lnTo>
                    <a:pt x="72521" y="119191"/>
                  </a:lnTo>
                  <a:lnTo>
                    <a:pt x="77739" y="118787"/>
                  </a:lnTo>
                  <a:lnTo>
                    <a:pt x="82956" y="117575"/>
                  </a:lnTo>
                  <a:lnTo>
                    <a:pt x="88173" y="116363"/>
                  </a:lnTo>
                  <a:lnTo>
                    <a:pt x="92869" y="114747"/>
                  </a:lnTo>
                  <a:lnTo>
                    <a:pt x="97565" y="112727"/>
                  </a:lnTo>
                  <a:lnTo>
                    <a:pt x="101739" y="110707"/>
                  </a:lnTo>
                  <a:lnTo>
                    <a:pt x="105913" y="108282"/>
                  </a:lnTo>
                  <a:lnTo>
                    <a:pt x="109565" y="105858"/>
                  </a:lnTo>
                  <a:lnTo>
                    <a:pt x="112695" y="103030"/>
                  </a:lnTo>
                  <a:lnTo>
                    <a:pt x="115304" y="99797"/>
                  </a:lnTo>
                  <a:lnTo>
                    <a:pt x="117391" y="96161"/>
                  </a:lnTo>
                  <a:lnTo>
                    <a:pt x="118956" y="92525"/>
                  </a:lnTo>
                  <a:lnTo>
                    <a:pt x="120000" y="88484"/>
                  </a:lnTo>
                  <a:lnTo>
                    <a:pt x="120000" y="84444"/>
                  </a:lnTo>
                  <a:lnTo>
                    <a:pt x="120000" y="84444"/>
                  </a:lnTo>
                  <a:lnTo>
                    <a:pt x="119478" y="79191"/>
                  </a:lnTo>
                  <a:lnTo>
                    <a:pt x="118434" y="74343"/>
                  </a:lnTo>
                  <a:lnTo>
                    <a:pt x="116347" y="69898"/>
                  </a:lnTo>
                  <a:lnTo>
                    <a:pt x="114782" y="67878"/>
                  </a:lnTo>
                  <a:lnTo>
                    <a:pt x="112695" y="65858"/>
                  </a:lnTo>
                  <a:lnTo>
                    <a:pt x="110608" y="63838"/>
                  </a:lnTo>
                  <a:lnTo>
                    <a:pt x="108000" y="62222"/>
                  </a:lnTo>
                  <a:lnTo>
                    <a:pt x="102260" y="59393"/>
                  </a:lnTo>
                  <a:lnTo>
                    <a:pt x="94956" y="56565"/>
                  </a:lnTo>
                  <a:lnTo>
                    <a:pt x="86086" y="54545"/>
                  </a:lnTo>
                  <a:lnTo>
                    <a:pt x="48000" y="46868"/>
                  </a:lnTo>
                  <a:lnTo>
                    <a:pt x="48000" y="46868"/>
                  </a:lnTo>
                  <a:lnTo>
                    <a:pt x="43304" y="45656"/>
                  </a:lnTo>
                  <a:lnTo>
                    <a:pt x="39652" y="44444"/>
                  </a:lnTo>
                  <a:lnTo>
                    <a:pt x="36521" y="42828"/>
                  </a:lnTo>
                  <a:lnTo>
                    <a:pt x="33913" y="41212"/>
                  </a:lnTo>
                  <a:lnTo>
                    <a:pt x="32347" y="39191"/>
                  </a:lnTo>
                  <a:lnTo>
                    <a:pt x="30782" y="37171"/>
                  </a:lnTo>
                  <a:lnTo>
                    <a:pt x="30260" y="35151"/>
                  </a:lnTo>
                  <a:lnTo>
                    <a:pt x="29739" y="32727"/>
                  </a:lnTo>
                  <a:lnTo>
                    <a:pt x="29739" y="32727"/>
                  </a:lnTo>
                  <a:lnTo>
                    <a:pt x="30260" y="29494"/>
                  </a:lnTo>
                  <a:lnTo>
                    <a:pt x="31826" y="26666"/>
                  </a:lnTo>
                  <a:lnTo>
                    <a:pt x="34434" y="23838"/>
                  </a:lnTo>
                  <a:lnTo>
                    <a:pt x="38086" y="21414"/>
                  </a:lnTo>
                  <a:lnTo>
                    <a:pt x="42260" y="19393"/>
                  </a:lnTo>
                  <a:lnTo>
                    <a:pt x="46956" y="17777"/>
                  </a:lnTo>
                  <a:lnTo>
                    <a:pt x="52695" y="16565"/>
                  </a:lnTo>
                  <a:lnTo>
                    <a:pt x="59478" y="16565"/>
                  </a:lnTo>
                  <a:lnTo>
                    <a:pt x="59478" y="16565"/>
                  </a:lnTo>
                  <a:lnTo>
                    <a:pt x="65739" y="16565"/>
                  </a:lnTo>
                  <a:lnTo>
                    <a:pt x="71478" y="17777"/>
                  </a:lnTo>
                  <a:lnTo>
                    <a:pt x="76695" y="18989"/>
                  </a:lnTo>
                  <a:lnTo>
                    <a:pt x="80869" y="21010"/>
                  </a:lnTo>
                  <a:lnTo>
                    <a:pt x="84000" y="23838"/>
                  </a:lnTo>
                  <a:lnTo>
                    <a:pt x="86608" y="27070"/>
                  </a:lnTo>
                  <a:lnTo>
                    <a:pt x="88173" y="31111"/>
                  </a:lnTo>
                  <a:lnTo>
                    <a:pt x="89739" y="35555"/>
                  </a:lnTo>
                  <a:lnTo>
                    <a:pt x="115826" y="35555"/>
                  </a:lnTo>
                  <a:lnTo>
                    <a:pt x="115826" y="35555"/>
                  </a:lnTo>
                  <a:lnTo>
                    <a:pt x="115826" y="32323"/>
                  </a:lnTo>
                  <a:lnTo>
                    <a:pt x="115304" y="29090"/>
                  </a:lnTo>
                  <a:lnTo>
                    <a:pt x="114260" y="26262"/>
                  </a:lnTo>
                  <a:lnTo>
                    <a:pt x="112695" y="23030"/>
                  </a:lnTo>
                  <a:lnTo>
                    <a:pt x="111130" y="19797"/>
                  </a:lnTo>
                  <a:lnTo>
                    <a:pt x="109043" y="16969"/>
                  </a:lnTo>
                  <a:lnTo>
                    <a:pt x="106434" y="14141"/>
                  </a:lnTo>
                  <a:lnTo>
                    <a:pt x="103304" y="11313"/>
                  </a:lnTo>
                  <a:lnTo>
                    <a:pt x="99652" y="8888"/>
                  </a:lnTo>
                  <a:lnTo>
                    <a:pt x="96000" y="6868"/>
                  </a:lnTo>
                  <a:lnTo>
                    <a:pt x="91304" y="4848"/>
                  </a:lnTo>
                  <a:lnTo>
                    <a:pt x="86086" y="3232"/>
                  </a:lnTo>
                  <a:lnTo>
                    <a:pt x="80347" y="2020"/>
                  </a:lnTo>
                  <a:lnTo>
                    <a:pt x="74086" y="808"/>
                  </a:lnTo>
                  <a:lnTo>
                    <a:pt x="67304" y="404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3217" y="404"/>
                  </a:lnTo>
                  <a:lnTo>
                    <a:pt x="46434" y="808"/>
                  </a:lnTo>
                  <a:lnTo>
                    <a:pt x="40695" y="1616"/>
                  </a:lnTo>
                  <a:lnTo>
                    <a:pt x="34956" y="2828"/>
                  </a:lnTo>
                  <a:lnTo>
                    <a:pt x="29739" y="4444"/>
                  </a:lnTo>
                  <a:lnTo>
                    <a:pt x="25043" y="6060"/>
                  </a:lnTo>
                  <a:lnTo>
                    <a:pt x="20869" y="8080"/>
                  </a:lnTo>
                  <a:lnTo>
                    <a:pt x="16695" y="10505"/>
                  </a:lnTo>
                  <a:lnTo>
                    <a:pt x="13043" y="12929"/>
                  </a:lnTo>
                  <a:lnTo>
                    <a:pt x="10434" y="15757"/>
                  </a:lnTo>
                  <a:lnTo>
                    <a:pt x="7826" y="18585"/>
                  </a:lnTo>
                  <a:lnTo>
                    <a:pt x="5739" y="21414"/>
                  </a:lnTo>
                  <a:lnTo>
                    <a:pt x="4173" y="24646"/>
                  </a:lnTo>
                  <a:lnTo>
                    <a:pt x="2608" y="27878"/>
                  </a:lnTo>
                  <a:lnTo>
                    <a:pt x="2086" y="31515"/>
                  </a:lnTo>
                  <a:lnTo>
                    <a:pt x="2086" y="34747"/>
                  </a:lnTo>
                  <a:lnTo>
                    <a:pt x="2086" y="34747"/>
                  </a:lnTo>
                  <a:lnTo>
                    <a:pt x="2086" y="40000"/>
                  </a:lnTo>
                  <a:lnTo>
                    <a:pt x="3652" y="44444"/>
                  </a:lnTo>
                  <a:lnTo>
                    <a:pt x="6260" y="48888"/>
                  </a:lnTo>
                  <a:lnTo>
                    <a:pt x="9391" y="52929"/>
                  </a:lnTo>
                  <a:lnTo>
                    <a:pt x="14086" y="56565"/>
                  </a:lnTo>
                  <a:lnTo>
                    <a:pt x="19826" y="59797"/>
                  </a:lnTo>
                  <a:lnTo>
                    <a:pt x="26608" y="62222"/>
                  </a:lnTo>
                  <a:lnTo>
                    <a:pt x="34956" y="64242"/>
                  </a:lnTo>
                  <a:lnTo>
                    <a:pt x="63130" y="69898"/>
                  </a:lnTo>
                  <a:lnTo>
                    <a:pt x="63130" y="69898"/>
                  </a:lnTo>
                  <a:lnTo>
                    <a:pt x="70956" y="71515"/>
                  </a:lnTo>
                  <a:lnTo>
                    <a:pt x="77217" y="73131"/>
                  </a:lnTo>
                  <a:lnTo>
                    <a:pt x="81913" y="74747"/>
                  </a:lnTo>
                  <a:lnTo>
                    <a:pt x="86086" y="76767"/>
                  </a:lnTo>
                  <a:lnTo>
                    <a:pt x="88695" y="78787"/>
                  </a:lnTo>
                  <a:lnTo>
                    <a:pt x="90782" y="80808"/>
                  </a:lnTo>
                  <a:lnTo>
                    <a:pt x="91826" y="83232"/>
                  </a:lnTo>
                  <a:lnTo>
                    <a:pt x="91826" y="86060"/>
                  </a:lnTo>
                  <a:lnTo>
                    <a:pt x="91826" y="86060"/>
                  </a:lnTo>
                  <a:lnTo>
                    <a:pt x="91826" y="88888"/>
                  </a:lnTo>
                  <a:lnTo>
                    <a:pt x="90782" y="91313"/>
                  </a:lnTo>
                  <a:lnTo>
                    <a:pt x="88695" y="94141"/>
                  </a:lnTo>
                  <a:lnTo>
                    <a:pt x="85565" y="96969"/>
                  </a:lnTo>
                  <a:lnTo>
                    <a:pt x="81391" y="98989"/>
                  </a:lnTo>
                  <a:lnTo>
                    <a:pt x="75652" y="101010"/>
                  </a:lnTo>
                  <a:lnTo>
                    <a:pt x="68347" y="102222"/>
                  </a:lnTo>
                  <a:lnTo>
                    <a:pt x="60000" y="102626"/>
                  </a:lnTo>
                  <a:lnTo>
                    <a:pt x="60000" y="102626"/>
                  </a:lnTo>
                  <a:lnTo>
                    <a:pt x="53739" y="102222"/>
                  </a:lnTo>
                  <a:lnTo>
                    <a:pt x="47478" y="101414"/>
                  </a:lnTo>
                  <a:lnTo>
                    <a:pt x="42260" y="99797"/>
                  </a:lnTo>
                  <a:lnTo>
                    <a:pt x="37565" y="97777"/>
                  </a:lnTo>
                  <a:lnTo>
                    <a:pt x="33391" y="95353"/>
                  </a:lnTo>
                  <a:lnTo>
                    <a:pt x="29739" y="92121"/>
                  </a:lnTo>
                  <a:lnTo>
                    <a:pt x="27652" y="88080"/>
                  </a:lnTo>
                  <a:lnTo>
                    <a:pt x="26608" y="86060"/>
                  </a:lnTo>
                  <a:lnTo>
                    <a:pt x="26086" y="84040"/>
                  </a:lnTo>
                  <a:lnTo>
                    <a:pt x="0" y="84040"/>
                  </a:lnTo>
                  <a:lnTo>
                    <a:pt x="0" y="84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948363" y="1236663"/>
              <a:ext cx="1444625" cy="920750"/>
            </a:xfrm>
            <a:custGeom>
              <a:rect b="b" l="l" r="r" t="t"/>
              <a:pathLst>
                <a:path extrusionOk="0" h="120000" w="120000">
                  <a:moveTo>
                    <a:pt x="105758" y="120000"/>
                  </a:moveTo>
                  <a:lnTo>
                    <a:pt x="119999" y="120000"/>
                  </a:lnTo>
                  <a:lnTo>
                    <a:pt x="119999" y="45931"/>
                  </a:lnTo>
                  <a:lnTo>
                    <a:pt x="119999" y="45931"/>
                  </a:lnTo>
                  <a:lnTo>
                    <a:pt x="119736" y="40551"/>
                  </a:lnTo>
                  <a:lnTo>
                    <a:pt x="119208" y="35172"/>
                  </a:lnTo>
                  <a:lnTo>
                    <a:pt x="118417" y="30206"/>
                  </a:lnTo>
                  <a:lnTo>
                    <a:pt x="117362" y="26068"/>
                  </a:lnTo>
                  <a:lnTo>
                    <a:pt x="116043" y="21931"/>
                  </a:lnTo>
                  <a:lnTo>
                    <a:pt x="114461" y="17793"/>
                  </a:lnTo>
                  <a:lnTo>
                    <a:pt x="112615" y="14482"/>
                  </a:lnTo>
                  <a:lnTo>
                    <a:pt x="110769" y="11586"/>
                  </a:lnTo>
                  <a:lnTo>
                    <a:pt x="108395" y="8689"/>
                  </a:lnTo>
                  <a:lnTo>
                    <a:pt x="106021" y="6620"/>
                  </a:lnTo>
                  <a:lnTo>
                    <a:pt x="103384" y="4551"/>
                  </a:lnTo>
                  <a:lnTo>
                    <a:pt x="100747" y="2896"/>
                  </a:lnTo>
                  <a:lnTo>
                    <a:pt x="97846" y="1655"/>
                  </a:lnTo>
                  <a:lnTo>
                    <a:pt x="94681" y="827"/>
                  </a:lnTo>
                  <a:lnTo>
                    <a:pt x="91516" y="413"/>
                  </a:lnTo>
                  <a:lnTo>
                    <a:pt x="88351" y="0"/>
                  </a:lnTo>
                  <a:lnTo>
                    <a:pt x="88351" y="0"/>
                  </a:lnTo>
                  <a:lnTo>
                    <a:pt x="84131" y="413"/>
                  </a:lnTo>
                  <a:lnTo>
                    <a:pt x="80175" y="1241"/>
                  </a:lnTo>
                  <a:lnTo>
                    <a:pt x="76483" y="2482"/>
                  </a:lnTo>
                  <a:lnTo>
                    <a:pt x="72791" y="4551"/>
                  </a:lnTo>
                  <a:lnTo>
                    <a:pt x="69362" y="7448"/>
                  </a:lnTo>
                  <a:lnTo>
                    <a:pt x="66197" y="11172"/>
                  </a:lnTo>
                  <a:lnTo>
                    <a:pt x="64879" y="12827"/>
                  </a:lnTo>
                  <a:lnTo>
                    <a:pt x="63560" y="15310"/>
                  </a:lnTo>
                  <a:lnTo>
                    <a:pt x="62505" y="17793"/>
                  </a:lnTo>
                  <a:lnTo>
                    <a:pt x="61450" y="20275"/>
                  </a:lnTo>
                  <a:lnTo>
                    <a:pt x="61450" y="20275"/>
                  </a:lnTo>
                  <a:lnTo>
                    <a:pt x="60131" y="17379"/>
                  </a:lnTo>
                  <a:lnTo>
                    <a:pt x="58813" y="14482"/>
                  </a:lnTo>
                  <a:lnTo>
                    <a:pt x="55912" y="9931"/>
                  </a:lnTo>
                  <a:lnTo>
                    <a:pt x="53010" y="6620"/>
                  </a:lnTo>
                  <a:lnTo>
                    <a:pt x="49846" y="3724"/>
                  </a:lnTo>
                  <a:lnTo>
                    <a:pt x="46681" y="2068"/>
                  </a:lnTo>
                  <a:lnTo>
                    <a:pt x="43516" y="827"/>
                  </a:lnTo>
                  <a:lnTo>
                    <a:pt x="40351" y="413"/>
                  </a:lnTo>
                  <a:lnTo>
                    <a:pt x="37186" y="0"/>
                  </a:lnTo>
                  <a:lnTo>
                    <a:pt x="37186" y="0"/>
                  </a:lnTo>
                  <a:lnTo>
                    <a:pt x="34021" y="413"/>
                  </a:lnTo>
                  <a:lnTo>
                    <a:pt x="30593" y="1241"/>
                  </a:lnTo>
                  <a:lnTo>
                    <a:pt x="27164" y="2068"/>
                  </a:lnTo>
                  <a:lnTo>
                    <a:pt x="23999" y="4137"/>
                  </a:lnTo>
                  <a:lnTo>
                    <a:pt x="21098" y="6206"/>
                  </a:lnTo>
                  <a:lnTo>
                    <a:pt x="18461" y="9103"/>
                  </a:lnTo>
                  <a:lnTo>
                    <a:pt x="16087" y="12827"/>
                  </a:lnTo>
                  <a:lnTo>
                    <a:pt x="15296" y="14482"/>
                  </a:lnTo>
                  <a:lnTo>
                    <a:pt x="14505" y="16965"/>
                  </a:lnTo>
                  <a:lnTo>
                    <a:pt x="14241" y="16965"/>
                  </a:lnTo>
                  <a:lnTo>
                    <a:pt x="14241" y="2896"/>
                  </a:lnTo>
                  <a:lnTo>
                    <a:pt x="0" y="2896"/>
                  </a:lnTo>
                  <a:lnTo>
                    <a:pt x="0" y="120000"/>
                  </a:lnTo>
                  <a:lnTo>
                    <a:pt x="14241" y="120000"/>
                  </a:lnTo>
                  <a:lnTo>
                    <a:pt x="14241" y="49241"/>
                  </a:lnTo>
                  <a:lnTo>
                    <a:pt x="14241" y="49241"/>
                  </a:lnTo>
                  <a:lnTo>
                    <a:pt x="14241" y="45517"/>
                  </a:lnTo>
                  <a:lnTo>
                    <a:pt x="14505" y="42206"/>
                  </a:lnTo>
                  <a:lnTo>
                    <a:pt x="15032" y="39310"/>
                  </a:lnTo>
                  <a:lnTo>
                    <a:pt x="15824" y="36413"/>
                  </a:lnTo>
                  <a:lnTo>
                    <a:pt x="16615" y="33517"/>
                  </a:lnTo>
                  <a:lnTo>
                    <a:pt x="17670" y="31034"/>
                  </a:lnTo>
                  <a:lnTo>
                    <a:pt x="18725" y="28965"/>
                  </a:lnTo>
                  <a:lnTo>
                    <a:pt x="20043" y="26896"/>
                  </a:lnTo>
                  <a:lnTo>
                    <a:pt x="21626" y="24827"/>
                  </a:lnTo>
                  <a:lnTo>
                    <a:pt x="23208" y="23586"/>
                  </a:lnTo>
                  <a:lnTo>
                    <a:pt x="24791" y="21931"/>
                  </a:lnTo>
                  <a:lnTo>
                    <a:pt x="26637" y="21103"/>
                  </a:lnTo>
                  <a:lnTo>
                    <a:pt x="28483" y="20275"/>
                  </a:lnTo>
                  <a:lnTo>
                    <a:pt x="30593" y="19448"/>
                  </a:lnTo>
                  <a:lnTo>
                    <a:pt x="32703" y="19034"/>
                  </a:lnTo>
                  <a:lnTo>
                    <a:pt x="34813" y="19034"/>
                  </a:lnTo>
                  <a:lnTo>
                    <a:pt x="34813" y="19034"/>
                  </a:lnTo>
                  <a:lnTo>
                    <a:pt x="38505" y="19448"/>
                  </a:lnTo>
                  <a:lnTo>
                    <a:pt x="41670" y="20689"/>
                  </a:lnTo>
                  <a:lnTo>
                    <a:pt x="43252" y="21931"/>
                  </a:lnTo>
                  <a:lnTo>
                    <a:pt x="44835" y="22758"/>
                  </a:lnTo>
                  <a:lnTo>
                    <a:pt x="46153" y="24413"/>
                  </a:lnTo>
                  <a:lnTo>
                    <a:pt x="47472" y="26068"/>
                  </a:lnTo>
                  <a:lnTo>
                    <a:pt x="48791" y="28137"/>
                  </a:lnTo>
                  <a:lnTo>
                    <a:pt x="49846" y="30206"/>
                  </a:lnTo>
                  <a:lnTo>
                    <a:pt x="50637" y="32689"/>
                  </a:lnTo>
                  <a:lnTo>
                    <a:pt x="51428" y="35172"/>
                  </a:lnTo>
                  <a:lnTo>
                    <a:pt x="51956" y="38068"/>
                  </a:lnTo>
                  <a:lnTo>
                    <a:pt x="52483" y="41379"/>
                  </a:lnTo>
                  <a:lnTo>
                    <a:pt x="52747" y="44689"/>
                  </a:lnTo>
                  <a:lnTo>
                    <a:pt x="52747" y="48413"/>
                  </a:lnTo>
                  <a:lnTo>
                    <a:pt x="52747" y="120000"/>
                  </a:lnTo>
                  <a:lnTo>
                    <a:pt x="66989" y="120000"/>
                  </a:lnTo>
                  <a:lnTo>
                    <a:pt x="66989" y="49241"/>
                  </a:lnTo>
                  <a:lnTo>
                    <a:pt x="66989" y="49241"/>
                  </a:lnTo>
                  <a:lnTo>
                    <a:pt x="67252" y="45517"/>
                  </a:lnTo>
                  <a:lnTo>
                    <a:pt x="67516" y="42206"/>
                  </a:lnTo>
                  <a:lnTo>
                    <a:pt x="68043" y="39310"/>
                  </a:lnTo>
                  <a:lnTo>
                    <a:pt x="68571" y="36413"/>
                  </a:lnTo>
                  <a:lnTo>
                    <a:pt x="69362" y="33517"/>
                  </a:lnTo>
                  <a:lnTo>
                    <a:pt x="70417" y="31034"/>
                  </a:lnTo>
                  <a:lnTo>
                    <a:pt x="71736" y="28965"/>
                  </a:lnTo>
                  <a:lnTo>
                    <a:pt x="72791" y="26896"/>
                  </a:lnTo>
                  <a:lnTo>
                    <a:pt x="74373" y="24827"/>
                  </a:lnTo>
                  <a:lnTo>
                    <a:pt x="75956" y="23586"/>
                  </a:lnTo>
                  <a:lnTo>
                    <a:pt x="77538" y="21931"/>
                  </a:lnTo>
                  <a:lnTo>
                    <a:pt x="79384" y="21103"/>
                  </a:lnTo>
                  <a:lnTo>
                    <a:pt x="81494" y="20275"/>
                  </a:lnTo>
                  <a:lnTo>
                    <a:pt x="83340" y="19448"/>
                  </a:lnTo>
                  <a:lnTo>
                    <a:pt x="85450" y="19034"/>
                  </a:lnTo>
                  <a:lnTo>
                    <a:pt x="87560" y="19034"/>
                  </a:lnTo>
                  <a:lnTo>
                    <a:pt x="87560" y="19034"/>
                  </a:lnTo>
                  <a:lnTo>
                    <a:pt x="91252" y="19448"/>
                  </a:lnTo>
                  <a:lnTo>
                    <a:pt x="94681" y="20689"/>
                  </a:lnTo>
                  <a:lnTo>
                    <a:pt x="96263" y="21931"/>
                  </a:lnTo>
                  <a:lnTo>
                    <a:pt x="97582" y="22758"/>
                  </a:lnTo>
                  <a:lnTo>
                    <a:pt x="99164" y="24413"/>
                  </a:lnTo>
                  <a:lnTo>
                    <a:pt x="100219" y="26068"/>
                  </a:lnTo>
                  <a:lnTo>
                    <a:pt x="101538" y="28137"/>
                  </a:lnTo>
                  <a:lnTo>
                    <a:pt x="102593" y="30206"/>
                  </a:lnTo>
                  <a:lnTo>
                    <a:pt x="103384" y="32689"/>
                  </a:lnTo>
                  <a:lnTo>
                    <a:pt x="104175" y="35172"/>
                  </a:lnTo>
                  <a:lnTo>
                    <a:pt x="104967" y="38068"/>
                  </a:lnTo>
                  <a:lnTo>
                    <a:pt x="105230" y="41379"/>
                  </a:lnTo>
                  <a:lnTo>
                    <a:pt x="105494" y="44689"/>
                  </a:lnTo>
                  <a:lnTo>
                    <a:pt x="105758" y="48413"/>
                  </a:lnTo>
                  <a:lnTo>
                    <a:pt x="105758" y="120000"/>
                  </a:lnTo>
                  <a:lnTo>
                    <a:pt x="105758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542213" y="1236663"/>
              <a:ext cx="904875" cy="942975"/>
            </a:xfrm>
            <a:custGeom>
              <a:rect b="b" l="l" r="r" t="t"/>
              <a:pathLst>
                <a:path extrusionOk="0" h="120000" w="120000">
                  <a:moveTo>
                    <a:pt x="97684" y="52525"/>
                  </a:moveTo>
                  <a:lnTo>
                    <a:pt x="97684" y="52525"/>
                  </a:lnTo>
                  <a:lnTo>
                    <a:pt x="92631" y="49292"/>
                  </a:lnTo>
                  <a:lnTo>
                    <a:pt x="88000" y="46464"/>
                  </a:lnTo>
                  <a:lnTo>
                    <a:pt x="82947" y="44040"/>
                  </a:lnTo>
                  <a:lnTo>
                    <a:pt x="77894" y="42424"/>
                  </a:lnTo>
                  <a:lnTo>
                    <a:pt x="72842" y="41212"/>
                  </a:lnTo>
                  <a:lnTo>
                    <a:pt x="67368" y="40000"/>
                  </a:lnTo>
                  <a:lnTo>
                    <a:pt x="62315" y="39595"/>
                  </a:lnTo>
                  <a:lnTo>
                    <a:pt x="56842" y="39595"/>
                  </a:lnTo>
                  <a:lnTo>
                    <a:pt x="56842" y="39595"/>
                  </a:lnTo>
                  <a:lnTo>
                    <a:pt x="50105" y="39595"/>
                  </a:lnTo>
                  <a:lnTo>
                    <a:pt x="44210" y="40404"/>
                  </a:lnTo>
                  <a:lnTo>
                    <a:pt x="38315" y="41212"/>
                  </a:lnTo>
                  <a:lnTo>
                    <a:pt x="32842" y="42828"/>
                  </a:lnTo>
                  <a:lnTo>
                    <a:pt x="27368" y="44444"/>
                  </a:lnTo>
                  <a:lnTo>
                    <a:pt x="22736" y="46464"/>
                  </a:lnTo>
                  <a:lnTo>
                    <a:pt x="18526" y="48888"/>
                  </a:lnTo>
                  <a:lnTo>
                    <a:pt x="14736" y="51313"/>
                  </a:lnTo>
                  <a:lnTo>
                    <a:pt x="11368" y="54141"/>
                  </a:lnTo>
                  <a:lnTo>
                    <a:pt x="8421" y="57373"/>
                  </a:lnTo>
                  <a:lnTo>
                    <a:pt x="5894" y="60606"/>
                  </a:lnTo>
                  <a:lnTo>
                    <a:pt x="3789" y="63838"/>
                  </a:lnTo>
                  <a:lnTo>
                    <a:pt x="2105" y="67474"/>
                  </a:lnTo>
                  <a:lnTo>
                    <a:pt x="842" y="71111"/>
                  </a:lnTo>
                  <a:lnTo>
                    <a:pt x="421" y="74747"/>
                  </a:lnTo>
                  <a:lnTo>
                    <a:pt x="0" y="78787"/>
                  </a:lnTo>
                  <a:lnTo>
                    <a:pt x="0" y="78787"/>
                  </a:lnTo>
                  <a:lnTo>
                    <a:pt x="421" y="83636"/>
                  </a:lnTo>
                  <a:lnTo>
                    <a:pt x="1263" y="88080"/>
                  </a:lnTo>
                  <a:lnTo>
                    <a:pt x="2526" y="92121"/>
                  </a:lnTo>
                  <a:lnTo>
                    <a:pt x="4631" y="96161"/>
                  </a:lnTo>
                  <a:lnTo>
                    <a:pt x="6736" y="99797"/>
                  </a:lnTo>
                  <a:lnTo>
                    <a:pt x="9684" y="103030"/>
                  </a:lnTo>
                  <a:lnTo>
                    <a:pt x="13052" y="106262"/>
                  </a:lnTo>
                  <a:lnTo>
                    <a:pt x="16421" y="109090"/>
                  </a:lnTo>
                  <a:lnTo>
                    <a:pt x="20631" y="111515"/>
                  </a:lnTo>
                  <a:lnTo>
                    <a:pt x="24842" y="113535"/>
                  </a:lnTo>
                  <a:lnTo>
                    <a:pt x="29894" y="115555"/>
                  </a:lnTo>
                  <a:lnTo>
                    <a:pt x="34947" y="117171"/>
                  </a:lnTo>
                  <a:lnTo>
                    <a:pt x="40000" y="118383"/>
                  </a:lnTo>
                  <a:lnTo>
                    <a:pt x="45473" y="119191"/>
                  </a:lnTo>
                  <a:lnTo>
                    <a:pt x="51368" y="119595"/>
                  </a:lnTo>
                  <a:lnTo>
                    <a:pt x="57263" y="120000"/>
                  </a:lnTo>
                  <a:lnTo>
                    <a:pt x="57263" y="120000"/>
                  </a:lnTo>
                  <a:lnTo>
                    <a:pt x="63578" y="119595"/>
                  </a:lnTo>
                  <a:lnTo>
                    <a:pt x="69473" y="119191"/>
                  </a:lnTo>
                  <a:lnTo>
                    <a:pt x="74947" y="117979"/>
                  </a:lnTo>
                  <a:lnTo>
                    <a:pt x="80421" y="116363"/>
                  </a:lnTo>
                  <a:lnTo>
                    <a:pt x="85052" y="114343"/>
                  </a:lnTo>
                  <a:lnTo>
                    <a:pt x="90105" y="111919"/>
                  </a:lnTo>
                  <a:lnTo>
                    <a:pt x="94736" y="108686"/>
                  </a:lnTo>
                  <a:lnTo>
                    <a:pt x="98947" y="105050"/>
                  </a:lnTo>
                  <a:lnTo>
                    <a:pt x="98947" y="117171"/>
                  </a:lnTo>
                  <a:lnTo>
                    <a:pt x="119999" y="117171"/>
                  </a:lnTo>
                  <a:lnTo>
                    <a:pt x="119999" y="39191"/>
                  </a:lnTo>
                  <a:lnTo>
                    <a:pt x="119999" y="39191"/>
                  </a:lnTo>
                  <a:lnTo>
                    <a:pt x="119999" y="33939"/>
                  </a:lnTo>
                  <a:lnTo>
                    <a:pt x="118736" y="29494"/>
                  </a:lnTo>
                  <a:lnTo>
                    <a:pt x="117052" y="25454"/>
                  </a:lnTo>
                  <a:lnTo>
                    <a:pt x="114947" y="21414"/>
                  </a:lnTo>
                  <a:lnTo>
                    <a:pt x="112421" y="17777"/>
                  </a:lnTo>
                  <a:lnTo>
                    <a:pt x="109052" y="14949"/>
                  </a:lnTo>
                  <a:lnTo>
                    <a:pt x="105684" y="11717"/>
                  </a:lnTo>
                  <a:lnTo>
                    <a:pt x="101473" y="9292"/>
                  </a:lnTo>
                  <a:lnTo>
                    <a:pt x="97263" y="7272"/>
                  </a:lnTo>
                  <a:lnTo>
                    <a:pt x="92631" y="5252"/>
                  </a:lnTo>
                  <a:lnTo>
                    <a:pt x="87578" y="3636"/>
                  </a:lnTo>
                  <a:lnTo>
                    <a:pt x="82105" y="2424"/>
                  </a:lnTo>
                  <a:lnTo>
                    <a:pt x="76631" y="1212"/>
                  </a:lnTo>
                  <a:lnTo>
                    <a:pt x="71157" y="808"/>
                  </a:lnTo>
                  <a:lnTo>
                    <a:pt x="65263" y="404"/>
                  </a:lnTo>
                  <a:lnTo>
                    <a:pt x="59368" y="0"/>
                  </a:lnTo>
                  <a:lnTo>
                    <a:pt x="59368" y="0"/>
                  </a:lnTo>
                  <a:lnTo>
                    <a:pt x="49684" y="404"/>
                  </a:lnTo>
                  <a:lnTo>
                    <a:pt x="44631" y="1212"/>
                  </a:lnTo>
                  <a:lnTo>
                    <a:pt x="38736" y="1616"/>
                  </a:lnTo>
                  <a:lnTo>
                    <a:pt x="32842" y="2828"/>
                  </a:lnTo>
                  <a:lnTo>
                    <a:pt x="26105" y="4444"/>
                  </a:lnTo>
                  <a:lnTo>
                    <a:pt x="19368" y="6464"/>
                  </a:lnTo>
                  <a:lnTo>
                    <a:pt x="12210" y="8888"/>
                  </a:lnTo>
                  <a:lnTo>
                    <a:pt x="21894" y="25050"/>
                  </a:lnTo>
                  <a:lnTo>
                    <a:pt x="21894" y="25050"/>
                  </a:lnTo>
                  <a:lnTo>
                    <a:pt x="31157" y="21818"/>
                  </a:lnTo>
                  <a:lnTo>
                    <a:pt x="40000" y="19393"/>
                  </a:lnTo>
                  <a:lnTo>
                    <a:pt x="49263" y="18181"/>
                  </a:lnTo>
                  <a:lnTo>
                    <a:pt x="53473" y="17777"/>
                  </a:lnTo>
                  <a:lnTo>
                    <a:pt x="58105" y="17373"/>
                  </a:lnTo>
                  <a:lnTo>
                    <a:pt x="58105" y="17373"/>
                  </a:lnTo>
                  <a:lnTo>
                    <a:pt x="64842" y="17777"/>
                  </a:lnTo>
                  <a:lnTo>
                    <a:pt x="71578" y="18585"/>
                  </a:lnTo>
                  <a:lnTo>
                    <a:pt x="78315" y="19797"/>
                  </a:lnTo>
                  <a:lnTo>
                    <a:pt x="81684" y="20606"/>
                  </a:lnTo>
                  <a:lnTo>
                    <a:pt x="84631" y="21818"/>
                  </a:lnTo>
                  <a:lnTo>
                    <a:pt x="87157" y="23434"/>
                  </a:lnTo>
                  <a:lnTo>
                    <a:pt x="89684" y="25050"/>
                  </a:lnTo>
                  <a:lnTo>
                    <a:pt x="91789" y="26666"/>
                  </a:lnTo>
                  <a:lnTo>
                    <a:pt x="93894" y="29090"/>
                  </a:lnTo>
                  <a:lnTo>
                    <a:pt x="95157" y="31515"/>
                  </a:lnTo>
                  <a:lnTo>
                    <a:pt x="96421" y="34343"/>
                  </a:lnTo>
                  <a:lnTo>
                    <a:pt x="97263" y="37171"/>
                  </a:lnTo>
                  <a:lnTo>
                    <a:pt x="97684" y="40404"/>
                  </a:lnTo>
                  <a:lnTo>
                    <a:pt x="97684" y="52525"/>
                  </a:lnTo>
                  <a:lnTo>
                    <a:pt x="97684" y="52525"/>
                  </a:lnTo>
                  <a:close/>
                  <a:moveTo>
                    <a:pt x="98105" y="79595"/>
                  </a:moveTo>
                  <a:lnTo>
                    <a:pt x="98105" y="79595"/>
                  </a:lnTo>
                  <a:lnTo>
                    <a:pt x="97684" y="84040"/>
                  </a:lnTo>
                  <a:lnTo>
                    <a:pt x="97263" y="86060"/>
                  </a:lnTo>
                  <a:lnTo>
                    <a:pt x="96421" y="88080"/>
                  </a:lnTo>
                  <a:lnTo>
                    <a:pt x="95157" y="90101"/>
                  </a:lnTo>
                  <a:lnTo>
                    <a:pt x="93894" y="91717"/>
                  </a:lnTo>
                  <a:lnTo>
                    <a:pt x="92210" y="93737"/>
                  </a:lnTo>
                  <a:lnTo>
                    <a:pt x="90105" y="95353"/>
                  </a:lnTo>
                  <a:lnTo>
                    <a:pt x="87578" y="96969"/>
                  </a:lnTo>
                  <a:lnTo>
                    <a:pt x="85052" y="98181"/>
                  </a:lnTo>
                  <a:lnTo>
                    <a:pt x="82105" y="99393"/>
                  </a:lnTo>
                  <a:lnTo>
                    <a:pt x="78736" y="100606"/>
                  </a:lnTo>
                  <a:lnTo>
                    <a:pt x="74947" y="101414"/>
                  </a:lnTo>
                  <a:lnTo>
                    <a:pt x="70736" y="101818"/>
                  </a:lnTo>
                  <a:lnTo>
                    <a:pt x="66105" y="102222"/>
                  </a:lnTo>
                  <a:lnTo>
                    <a:pt x="61052" y="102626"/>
                  </a:lnTo>
                  <a:lnTo>
                    <a:pt x="61052" y="102626"/>
                  </a:lnTo>
                  <a:lnTo>
                    <a:pt x="56421" y="102222"/>
                  </a:lnTo>
                  <a:lnTo>
                    <a:pt x="51789" y="101818"/>
                  </a:lnTo>
                  <a:lnTo>
                    <a:pt x="47578" y="101414"/>
                  </a:lnTo>
                  <a:lnTo>
                    <a:pt x="43789" y="100606"/>
                  </a:lnTo>
                  <a:lnTo>
                    <a:pt x="40421" y="99393"/>
                  </a:lnTo>
                  <a:lnTo>
                    <a:pt x="37473" y="98181"/>
                  </a:lnTo>
                  <a:lnTo>
                    <a:pt x="34526" y="96969"/>
                  </a:lnTo>
                  <a:lnTo>
                    <a:pt x="32421" y="95353"/>
                  </a:lnTo>
                  <a:lnTo>
                    <a:pt x="30315" y="93737"/>
                  </a:lnTo>
                  <a:lnTo>
                    <a:pt x="28631" y="91717"/>
                  </a:lnTo>
                  <a:lnTo>
                    <a:pt x="27368" y="90101"/>
                  </a:lnTo>
                  <a:lnTo>
                    <a:pt x="26105" y="88080"/>
                  </a:lnTo>
                  <a:lnTo>
                    <a:pt x="25263" y="86060"/>
                  </a:lnTo>
                  <a:lnTo>
                    <a:pt x="24842" y="84040"/>
                  </a:lnTo>
                  <a:lnTo>
                    <a:pt x="24000" y="79595"/>
                  </a:lnTo>
                  <a:lnTo>
                    <a:pt x="24000" y="79595"/>
                  </a:lnTo>
                  <a:lnTo>
                    <a:pt x="24842" y="75555"/>
                  </a:lnTo>
                  <a:lnTo>
                    <a:pt x="25263" y="73535"/>
                  </a:lnTo>
                  <a:lnTo>
                    <a:pt x="26105" y="71515"/>
                  </a:lnTo>
                  <a:lnTo>
                    <a:pt x="27368" y="69494"/>
                  </a:lnTo>
                  <a:lnTo>
                    <a:pt x="28631" y="67474"/>
                  </a:lnTo>
                  <a:lnTo>
                    <a:pt x="30315" y="65858"/>
                  </a:lnTo>
                  <a:lnTo>
                    <a:pt x="32421" y="64242"/>
                  </a:lnTo>
                  <a:lnTo>
                    <a:pt x="34526" y="62626"/>
                  </a:lnTo>
                  <a:lnTo>
                    <a:pt x="37473" y="61010"/>
                  </a:lnTo>
                  <a:lnTo>
                    <a:pt x="40421" y="59797"/>
                  </a:lnTo>
                  <a:lnTo>
                    <a:pt x="43789" y="58989"/>
                  </a:lnTo>
                  <a:lnTo>
                    <a:pt x="47578" y="57777"/>
                  </a:lnTo>
                  <a:lnTo>
                    <a:pt x="51789" y="57373"/>
                  </a:lnTo>
                  <a:lnTo>
                    <a:pt x="56421" y="56969"/>
                  </a:lnTo>
                  <a:lnTo>
                    <a:pt x="61052" y="56969"/>
                  </a:lnTo>
                  <a:lnTo>
                    <a:pt x="61052" y="56969"/>
                  </a:lnTo>
                  <a:lnTo>
                    <a:pt x="66105" y="56969"/>
                  </a:lnTo>
                  <a:lnTo>
                    <a:pt x="70736" y="57373"/>
                  </a:lnTo>
                  <a:lnTo>
                    <a:pt x="74947" y="57777"/>
                  </a:lnTo>
                  <a:lnTo>
                    <a:pt x="78736" y="58989"/>
                  </a:lnTo>
                  <a:lnTo>
                    <a:pt x="82105" y="59797"/>
                  </a:lnTo>
                  <a:lnTo>
                    <a:pt x="85052" y="61010"/>
                  </a:lnTo>
                  <a:lnTo>
                    <a:pt x="87578" y="62626"/>
                  </a:lnTo>
                  <a:lnTo>
                    <a:pt x="90105" y="64242"/>
                  </a:lnTo>
                  <a:lnTo>
                    <a:pt x="92210" y="65858"/>
                  </a:lnTo>
                  <a:lnTo>
                    <a:pt x="93894" y="67474"/>
                  </a:lnTo>
                  <a:lnTo>
                    <a:pt x="95157" y="69494"/>
                  </a:lnTo>
                  <a:lnTo>
                    <a:pt x="96421" y="71515"/>
                  </a:lnTo>
                  <a:lnTo>
                    <a:pt x="97263" y="73535"/>
                  </a:lnTo>
                  <a:lnTo>
                    <a:pt x="97684" y="75555"/>
                  </a:lnTo>
                  <a:lnTo>
                    <a:pt x="98105" y="79595"/>
                  </a:lnTo>
                  <a:lnTo>
                    <a:pt x="98105" y="79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624888" y="1236663"/>
              <a:ext cx="904875" cy="942975"/>
            </a:xfrm>
            <a:custGeom>
              <a:rect b="b" l="l" r="r" t="t"/>
              <a:pathLst>
                <a:path extrusionOk="0" h="120000" w="120000">
                  <a:moveTo>
                    <a:pt x="97684" y="52525"/>
                  </a:moveTo>
                  <a:lnTo>
                    <a:pt x="97684" y="52525"/>
                  </a:lnTo>
                  <a:lnTo>
                    <a:pt x="92631" y="49292"/>
                  </a:lnTo>
                  <a:lnTo>
                    <a:pt x="88000" y="46464"/>
                  </a:lnTo>
                  <a:lnTo>
                    <a:pt x="82947" y="44040"/>
                  </a:lnTo>
                  <a:lnTo>
                    <a:pt x="77894" y="42424"/>
                  </a:lnTo>
                  <a:lnTo>
                    <a:pt x="72842" y="41212"/>
                  </a:lnTo>
                  <a:lnTo>
                    <a:pt x="67368" y="40000"/>
                  </a:lnTo>
                  <a:lnTo>
                    <a:pt x="62315" y="39595"/>
                  </a:lnTo>
                  <a:lnTo>
                    <a:pt x="56842" y="39595"/>
                  </a:lnTo>
                  <a:lnTo>
                    <a:pt x="56842" y="39595"/>
                  </a:lnTo>
                  <a:lnTo>
                    <a:pt x="50105" y="39595"/>
                  </a:lnTo>
                  <a:lnTo>
                    <a:pt x="43789" y="40404"/>
                  </a:lnTo>
                  <a:lnTo>
                    <a:pt x="38315" y="41212"/>
                  </a:lnTo>
                  <a:lnTo>
                    <a:pt x="32421" y="42828"/>
                  </a:lnTo>
                  <a:lnTo>
                    <a:pt x="27368" y="44444"/>
                  </a:lnTo>
                  <a:lnTo>
                    <a:pt x="22736" y="46464"/>
                  </a:lnTo>
                  <a:lnTo>
                    <a:pt x="18526" y="48888"/>
                  </a:lnTo>
                  <a:lnTo>
                    <a:pt x="14736" y="51313"/>
                  </a:lnTo>
                  <a:lnTo>
                    <a:pt x="11368" y="54141"/>
                  </a:lnTo>
                  <a:lnTo>
                    <a:pt x="8421" y="57373"/>
                  </a:lnTo>
                  <a:lnTo>
                    <a:pt x="5894" y="60606"/>
                  </a:lnTo>
                  <a:lnTo>
                    <a:pt x="3789" y="63838"/>
                  </a:lnTo>
                  <a:lnTo>
                    <a:pt x="2105" y="67474"/>
                  </a:lnTo>
                  <a:lnTo>
                    <a:pt x="842" y="71111"/>
                  </a:lnTo>
                  <a:lnTo>
                    <a:pt x="421" y="74747"/>
                  </a:lnTo>
                  <a:lnTo>
                    <a:pt x="0" y="78787"/>
                  </a:lnTo>
                  <a:lnTo>
                    <a:pt x="0" y="78787"/>
                  </a:lnTo>
                  <a:lnTo>
                    <a:pt x="421" y="83636"/>
                  </a:lnTo>
                  <a:lnTo>
                    <a:pt x="1263" y="88080"/>
                  </a:lnTo>
                  <a:lnTo>
                    <a:pt x="2526" y="92121"/>
                  </a:lnTo>
                  <a:lnTo>
                    <a:pt x="4631" y="96161"/>
                  </a:lnTo>
                  <a:lnTo>
                    <a:pt x="6736" y="99797"/>
                  </a:lnTo>
                  <a:lnTo>
                    <a:pt x="9684" y="103030"/>
                  </a:lnTo>
                  <a:lnTo>
                    <a:pt x="13052" y="106262"/>
                  </a:lnTo>
                  <a:lnTo>
                    <a:pt x="16421" y="109090"/>
                  </a:lnTo>
                  <a:lnTo>
                    <a:pt x="20631" y="111515"/>
                  </a:lnTo>
                  <a:lnTo>
                    <a:pt x="24842" y="113535"/>
                  </a:lnTo>
                  <a:lnTo>
                    <a:pt x="29894" y="115555"/>
                  </a:lnTo>
                  <a:lnTo>
                    <a:pt x="34947" y="117171"/>
                  </a:lnTo>
                  <a:lnTo>
                    <a:pt x="40000" y="118383"/>
                  </a:lnTo>
                  <a:lnTo>
                    <a:pt x="45473" y="119191"/>
                  </a:lnTo>
                  <a:lnTo>
                    <a:pt x="51368" y="119595"/>
                  </a:lnTo>
                  <a:lnTo>
                    <a:pt x="57263" y="120000"/>
                  </a:lnTo>
                  <a:lnTo>
                    <a:pt x="57263" y="120000"/>
                  </a:lnTo>
                  <a:lnTo>
                    <a:pt x="63578" y="119595"/>
                  </a:lnTo>
                  <a:lnTo>
                    <a:pt x="69473" y="119191"/>
                  </a:lnTo>
                  <a:lnTo>
                    <a:pt x="74947" y="117979"/>
                  </a:lnTo>
                  <a:lnTo>
                    <a:pt x="80421" y="116363"/>
                  </a:lnTo>
                  <a:lnTo>
                    <a:pt x="85052" y="114343"/>
                  </a:lnTo>
                  <a:lnTo>
                    <a:pt x="90105" y="111919"/>
                  </a:lnTo>
                  <a:lnTo>
                    <a:pt x="94736" y="108686"/>
                  </a:lnTo>
                  <a:lnTo>
                    <a:pt x="98947" y="105050"/>
                  </a:lnTo>
                  <a:lnTo>
                    <a:pt x="98947" y="117171"/>
                  </a:lnTo>
                  <a:lnTo>
                    <a:pt x="119999" y="117171"/>
                  </a:lnTo>
                  <a:lnTo>
                    <a:pt x="119999" y="39191"/>
                  </a:lnTo>
                  <a:lnTo>
                    <a:pt x="119999" y="39191"/>
                  </a:lnTo>
                  <a:lnTo>
                    <a:pt x="119999" y="33939"/>
                  </a:lnTo>
                  <a:lnTo>
                    <a:pt x="118736" y="29494"/>
                  </a:lnTo>
                  <a:lnTo>
                    <a:pt x="117052" y="25454"/>
                  </a:lnTo>
                  <a:lnTo>
                    <a:pt x="114947" y="21414"/>
                  </a:lnTo>
                  <a:lnTo>
                    <a:pt x="112421" y="17777"/>
                  </a:lnTo>
                  <a:lnTo>
                    <a:pt x="109052" y="14949"/>
                  </a:lnTo>
                  <a:lnTo>
                    <a:pt x="105684" y="11717"/>
                  </a:lnTo>
                  <a:lnTo>
                    <a:pt x="101473" y="9292"/>
                  </a:lnTo>
                  <a:lnTo>
                    <a:pt x="97263" y="7272"/>
                  </a:lnTo>
                  <a:lnTo>
                    <a:pt x="92631" y="5252"/>
                  </a:lnTo>
                  <a:lnTo>
                    <a:pt x="87578" y="3636"/>
                  </a:lnTo>
                  <a:lnTo>
                    <a:pt x="82105" y="2424"/>
                  </a:lnTo>
                  <a:lnTo>
                    <a:pt x="76631" y="1212"/>
                  </a:lnTo>
                  <a:lnTo>
                    <a:pt x="71157" y="808"/>
                  </a:lnTo>
                  <a:lnTo>
                    <a:pt x="65263" y="404"/>
                  </a:lnTo>
                  <a:lnTo>
                    <a:pt x="59368" y="0"/>
                  </a:lnTo>
                  <a:lnTo>
                    <a:pt x="59368" y="0"/>
                  </a:lnTo>
                  <a:lnTo>
                    <a:pt x="49684" y="404"/>
                  </a:lnTo>
                  <a:lnTo>
                    <a:pt x="44631" y="1212"/>
                  </a:lnTo>
                  <a:lnTo>
                    <a:pt x="38736" y="1616"/>
                  </a:lnTo>
                  <a:lnTo>
                    <a:pt x="32842" y="2828"/>
                  </a:lnTo>
                  <a:lnTo>
                    <a:pt x="26105" y="4444"/>
                  </a:lnTo>
                  <a:lnTo>
                    <a:pt x="19368" y="6464"/>
                  </a:lnTo>
                  <a:lnTo>
                    <a:pt x="12210" y="8888"/>
                  </a:lnTo>
                  <a:lnTo>
                    <a:pt x="21894" y="25050"/>
                  </a:lnTo>
                  <a:lnTo>
                    <a:pt x="21894" y="25050"/>
                  </a:lnTo>
                  <a:lnTo>
                    <a:pt x="31157" y="21818"/>
                  </a:lnTo>
                  <a:lnTo>
                    <a:pt x="40000" y="19393"/>
                  </a:lnTo>
                  <a:lnTo>
                    <a:pt x="48842" y="18181"/>
                  </a:lnTo>
                  <a:lnTo>
                    <a:pt x="53473" y="17777"/>
                  </a:lnTo>
                  <a:lnTo>
                    <a:pt x="58105" y="17373"/>
                  </a:lnTo>
                  <a:lnTo>
                    <a:pt x="58105" y="17373"/>
                  </a:lnTo>
                  <a:lnTo>
                    <a:pt x="64842" y="17777"/>
                  </a:lnTo>
                  <a:lnTo>
                    <a:pt x="71578" y="18585"/>
                  </a:lnTo>
                  <a:lnTo>
                    <a:pt x="78315" y="19797"/>
                  </a:lnTo>
                  <a:lnTo>
                    <a:pt x="81684" y="20606"/>
                  </a:lnTo>
                  <a:lnTo>
                    <a:pt x="84631" y="21818"/>
                  </a:lnTo>
                  <a:lnTo>
                    <a:pt x="87157" y="23434"/>
                  </a:lnTo>
                  <a:lnTo>
                    <a:pt x="89684" y="25050"/>
                  </a:lnTo>
                  <a:lnTo>
                    <a:pt x="91789" y="26666"/>
                  </a:lnTo>
                  <a:lnTo>
                    <a:pt x="93894" y="29090"/>
                  </a:lnTo>
                  <a:lnTo>
                    <a:pt x="95157" y="31515"/>
                  </a:lnTo>
                  <a:lnTo>
                    <a:pt x="96421" y="34343"/>
                  </a:lnTo>
                  <a:lnTo>
                    <a:pt x="97263" y="37171"/>
                  </a:lnTo>
                  <a:lnTo>
                    <a:pt x="97684" y="40404"/>
                  </a:lnTo>
                  <a:lnTo>
                    <a:pt x="97684" y="52525"/>
                  </a:lnTo>
                  <a:lnTo>
                    <a:pt x="97684" y="52525"/>
                  </a:lnTo>
                  <a:close/>
                  <a:moveTo>
                    <a:pt x="98105" y="79595"/>
                  </a:moveTo>
                  <a:lnTo>
                    <a:pt x="98105" y="79595"/>
                  </a:lnTo>
                  <a:lnTo>
                    <a:pt x="97684" y="84040"/>
                  </a:lnTo>
                  <a:lnTo>
                    <a:pt x="97263" y="86060"/>
                  </a:lnTo>
                  <a:lnTo>
                    <a:pt x="96421" y="88080"/>
                  </a:lnTo>
                  <a:lnTo>
                    <a:pt x="95157" y="90101"/>
                  </a:lnTo>
                  <a:lnTo>
                    <a:pt x="93894" y="91717"/>
                  </a:lnTo>
                  <a:lnTo>
                    <a:pt x="92210" y="93737"/>
                  </a:lnTo>
                  <a:lnTo>
                    <a:pt x="90105" y="95353"/>
                  </a:lnTo>
                  <a:lnTo>
                    <a:pt x="87578" y="96969"/>
                  </a:lnTo>
                  <a:lnTo>
                    <a:pt x="85052" y="98181"/>
                  </a:lnTo>
                  <a:lnTo>
                    <a:pt x="82105" y="99393"/>
                  </a:lnTo>
                  <a:lnTo>
                    <a:pt x="78736" y="100606"/>
                  </a:lnTo>
                  <a:lnTo>
                    <a:pt x="74947" y="101414"/>
                  </a:lnTo>
                  <a:lnTo>
                    <a:pt x="70736" y="101818"/>
                  </a:lnTo>
                  <a:lnTo>
                    <a:pt x="66105" y="102222"/>
                  </a:lnTo>
                  <a:lnTo>
                    <a:pt x="61052" y="102626"/>
                  </a:lnTo>
                  <a:lnTo>
                    <a:pt x="61052" y="102626"/>
                  </a:lnTo>
                  <a:lnTo>
                    <a:pt x="56421" y="102222"/>
                  </a:lnTo>
                  <a:lnTo>
                    <a:pt x="51789" y="101818"/>
                  </a:lnTo>
                  <a:lnTo>
                    <a:pt x="47578" y="101414"/>
                  </a:lnTo>
                  <a:lnTo>
                    <a:pt x="43789" y="100606"/>
                  </a:lnTo>
                  <a:lnTo>
                    <a:pt x="40421" y="99393"/>
                  </a:lnTo>
                  <a:lnTo>
                    <a:pt x="37473" y="98181"/>
                  </a:lnTo>
                  <a:lnTo>
                    <a:pt x="34526" y="96969"/>
                  </a:lnTo>
                  <a:lnTo>
                    <a:pt x="32421" y="95353"/>
                  </a:lnTo>
                  <a:lnTo>
                    <a:pt x="30315" y="93737"/>
                  </a:lnTo>
                  <a:lnTo>
                    <a:pt x="28631" y="91717"/>
                  </a:lnTo>
                  <a:lnTo>
                    <a:pt x="27368" y="90101"/>
                  </a:lnTo>
                  <a:lnTo>
                    <a:pt x="26105" y="88080"/>
                  </a:lnTo>
                  <a:lnTo>
                    <a:pt x="25263" y="86060"/>
                  </a:lnTo>
                  <a:lnTo>
                    <a:pt x="24842" y="84040"/>
                  </a:lnTo>
                  <a:lnTo>
                    <a:pt x="24000" y="79595"/>
                  </a:lnTo>
                  <a:lnTo>
                    <a:pt x="24000" y="79595"/>
                  </a:lnTo>
                  <a:lnTo>
                    <a:pt x="24842" y="75555"/>
                  </a:lnTo>
                  <a:lnTo>
                    <a:pt x="25263" y="73535"/>
                  </a:lnTo>
                  <a:lnTo>
                    <a:pt x="26105" y="71515"/>
                  </a:lnTo>
                  <a:lnTo>
                    <a:pt x="27368" y="69494"/>
                  </a:lnTo>
                  <a:lnTo>
                    <a:pt x="28631" y="67474"/>
                  </a:lnTo>
                  <a:lnTo>
                    <a:pt x="30315" y="65858"/>
                  </a:lnTo>
                  <a:lnTo>
                    <a:pt x="32421" y="64242"/>
                  </a:lnTo>
                  <a:lnTo>
                    <a:pt x="34526" y="62626"/>
                  </a:lnTo>
                  <a:lnTo>
                    <a:pt x="37473" y="61010"/>
                  </a:lnTo>
                  <a:lnTo>
                    <a:pt x="40421" y="59797"/>
                  </a:lnTo>
                  <a:lnTo>
                    <a:pt x="43789" y="58989"/>
                  </a:lnTo>
                  <a:lnTo>
                    <a:pt x="47578" y="57777"/>
                  </a:lnTo>
                  <a:lnTo>
                    <a:pt x="51789" y="57373"/>
                  </a:lnTo>
                  <a:lnTo>
                    <a:pt x="56421" y="56969"/>
                  </a:lnTo>
                  <a:lnTo>
                    <a:pt x="61052" y="56969"/>
                  </a:lnTo>
                  <a:lnTo>
                    <a:pt x="61052" y="56969"/>
                  </a:lnTo>
                  <a:lnTo>
                    <a:pt x="66105" y="56969"/>
                  </a:lnTo>
                  <a:lnTo>
                    <a:pt x="70736" y="57373"/>
                  </a:lnTo>
                  <a:lnTo>
                    <a:pt x="74947" y="57777"/>
                  </a:lnTo>
                  <a:lnTo>
                    <a:pt x="78736" y="58989"/>
                  </a:lnTo>
                  <a:lnTo>
                    <a:pt x="82105" y="59797"/>
                  </a:lnTo>
                  <a:lnTo>
                    <a:pt x="85052" y="61010"/>
                  </a:lnTo>
                  <a:lnTo>
                    <a:pt x="87578" y="62626"/>
                  </a:lnTo>
                  <a:lnTo>
                    <a:pt x="90105" y="64242"/>
                  </a:lnTo>
                  <a:lnTo>
                    <a:pt x="92210" y="65858"/>
                  </a:lnTo>
                  <a:lnTo>
                    <a:pt x="93894" y="67474"/>
                  </a:lnTo>
                  <a:lnTo>
                    <a:pt x="95157" y="69494"/>
                  </a:lnTo>
                  <a:lnTo>
                    <a:pt x="96421" y="71515"/>
                  </a:lnTo>
                  <a:lnTo>
                    <a:pt x="97263" y="73535"/>
                  </a:lnTo>
                  <a:lnTo>
                    <a:pt x="97684" y="75555"/>
                  </a:lnTo>
                  <a:lnTo>
                    <a:pt x="98105" y="79595"/>
                  </a:lnTo>
                  <a:lnTo>
                    <a:pt x="98105" y="79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9682163" y="1039813"/>
              <a:ext cx="469900" cy="1117600"/>
            </a:xfrm>
            <a:custGeom>
              <a:rect b="b" l="l" r="r" t="t"/>
              <a:pathLst>
                <a:path extrusionOk="0" h="120000" w="120000">
                  <a:moveTo>
                    <a:pt x="34864" y="23522"/>
                  </a:moveTo>
                  <a:lnTo>
                    <a:pt x="0" y="23522"/>
                  </a:lnTo>
                  <a:lnTo>
                    <a:pt x="0" y="38181"/>
                  </a:lnTo>
                  <a:lnTo>
                    <a:pt x="34864" y="38181"/>
                  </a:lnTo>
                  <a:lnTo>
                    <a:pt x="34864" y="99204"/>
                  </a:lnTo>
                  <a:lnTo>
                    <a:pt x="34864" y="99204"/>
                  </a:lnTo>
                  <a:lnTo>
                    <a:pt x="35675" y="104318"/>
                  </a:lnTo>
                  <a:lnTo>
                    <a:pt x="36486" y="106704"/>
                  </a:lnTo>
                  <a:lnTo>
                    <a:pt x="38108" y="108750"/>
                  </a:lnTo>
                  <a:lnTo>
                    <a:pt x="39729" y="110795"/>
                  </a:lnTo>
                  <a:lnTo>
                    <a:pt x="41351" y="112500"/>
                  </a:lnTo>
                  <a:lnTo>
                    <a:pt x="44594" y="113863"/>
                  </a:lnTo>
                  <a:lnTo>
                    <a:pt x="47837" y="115227"/>
                  </a:lnTo>
                  <a:lnTo>
                    <a:pt x="51081" y="116250"/>
                  </a:lnTo>
                  <a:lnTo>
                    <a:pt x="55135" y="117272"/>
                  </a:lnTo>
                  <a:lnTo>
                    <a:pt x="60000" y="118295"/>
                  </a:lnTo>
                  <a:lnTo>
                    <a:pt x="65675" y="118977"/>
                  </a:lnTo>
                  <a:lnTo>
                    <a:pt x="77837" y="119659"/>
                  </a:lnTo>
                  <a:lnTo>
                    <a:pt x="93243" y="120000"/>
                  </a:lnTo>
                  <a:lnTo>
                    <a:pt x="93243" y="120000"/>
                  </a:lnTo>
                  <a:lnTo>
                    <a:pt x="107837" y="120000"/>
                  </a:lnTo>
                  <a:lnTo>
                    <a:pt x="120000" y="120000"/>
                  </a:lnTo>
                  <a:lnTo>
                    <a:pt x="120000" y="104659"/>
                  </a:lnTo>
                  <a:lnTo>
                    <a:pt x="99729" y="104659"/>
                  </a:lnTo>
                  <a:lnTo>
                    <a:pt x="99729" y="104659"/>
                  </a:lnTo>
                  <a:lnTo>
                    <a:pt x="94054" y="104318"/>
                  </a:lnTo>
                  <a:lnTo>
                    <a:pt x="89189" y="103977"/>
                  </a:lnTo>
                  <a:lnTo>
                    <a:pt x="85945" y="103636"/>
                  </a:lnTo>
                  <a:lnTo>
                    <a:pt x="82702" y="102954"/>
                  </a:lnTo>
                  <a:lnTo>
                    <a:pt x="81081" y="101931"/>
                  </a:lnTo>
                  <a:lnTo>
                    <a:pt x="79459" y="100568"/>
                  </a:lnTo>
                  <a:lnTo>
                    <a:pt x="78648" y="99204"/>
                  </a:lnTo>
                  <a:lnTo>
                    <a:pt x="78648" y="97500"/>
                  </a:lnTo>
                  <a:lnTo>
                    <a:pt x="78648" y="38181"/>
                  </a:lnTo>
                  <a:lnTo>
                    <a:pt x="119189" y="38181"/>
                  </a:lnTo>
                  <a:lnTo>
                    <a:pt x="119189" y="23522"/>
                  </a:lnTo>
                  <a:lnTo>
                    <a:pt x="78648" y="23522"/>
                  </a:lnTo>
                  <a:lnTo>
                    <a:pt x="78648" y="0"/>
                  </a:lnTo>
                  <a:lnTo>
                    <a:pt x="34864" y="0"/>
                  </a:lnTo>
                  <a:lnTo>
                    <a:pt x="34864" y="23522"/>
                  </a:lnTo>
                  <a:lnTo>
                    <a:pt x="34864" y="235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0294938" y="1217613"/>
              <a:ext cx="958850" cy="958850"/>
            </a:xfrm>
            <a:custGeom>
              <a:rect b="b" l="l" r="r" t="t"/>
              <a:pathLst>
                <a:path extrusionOk="0" h="120000" w="120000">
                  <a:moveTo>
                    <a:pt x="19867" y="60000"/>
                  </a:moveTo>
                  <a:lnTo>
                    <a:pt x="19867" y="60000"/>
                  </a:lnTo>
                  <a:lnTo>
                    <a:pt x="19867" y="63973"/>
                  </a:lnTo>
                  <a:lnTo>
                    <a:pt x="20662" y="67947"/>
                  </a:lnTo>
                  <a:lnTo>
                    <a:pt x="21456" y="71920"/>
                  </a:lnTo>
                  <a:lnTo>
                    <a:pt x="23046" y="75496"/>
                  </a:lnTo>
                  <a:lnTo>
                    <a:pt x="24635" y="79072"/>
                  </a:lnTo>
                  <a:lnTo>
                    <a:pt x="26622" y="82649"/>
                  </a:lnTo>
                  <a:lnTo>
                    <a:pt x="29006" y="85827"/>
                  </a:lnTo>
                  <a:lnTo>
                    <a:pt x="31390" y="88609"/>
                  </a:lnTo>
                  <a:lnTo>
                    <a:pt x="34569" y="90993"/>
                  </a:lnTo>
                  <a:lnTo>
                    <a:pt x="37350" y="93377"/>
                  </a:lnTo>
                  <a:lnTo>
                    <a:pt x="40927" y="95364"/>
                  </a:lnTo>
                  <a:lnTo>
                    <a:pt x="44503" y="97350"/>
                  </a:lnTo>
                  <a:lnTo>
                    <a:pt x="48079" y="98543"/>
                  </a:lnTo>
                  <a:lnTo>
                    <a:pt x="52052" y="99735"/>
                  </a:lnTo>
                  <a:lnTo>
                    <a:pt x="56026" y="100132"/>
                  </a:lnTo>
                  <a:lnTo>
                    <a:pt x="60000" y="100529"/>
                  </a:lnTo>
                  <a:lnTo>
                    <a:pt x="60000" y="100529"/>
                  </a:lnTo>
                  <a:lnTo>
                    <a:pt x="64370" y="100132"/>
                  </a:lnTo>
                  <a:lnTo>
                    <a:pt x="68344" y="99735"/>
                  </a:lnTo>
                  <a:lnTo>
                    <a:pt x="72317" y="98543"/>
                  </a:lnTo>
                  <a:lnTo>
                    <a:pt x="75894" y="97350"/>
                  </a:lnTo>
                  <a:lnTo>
                    <a:pt x="79470" y="95364"/>
                  </a:lnTo>
                  <a:lnTo>
                    <a:pt x="82649" y="93377"/>
                  </a:lnTo>
                  <a:lnTo>
                    <a:pt x="85827" y="90993"/>
                  </a:lnTo>
                  <a:lnTo>
                    <a:pt x="88609" y="88609"/>
                  </a:lnTo>
                  <a:lnTo>
                    <a:pt x="91390" y="85827"/>
                  </a:lnTo>
                  <a:lnTo>
                    <a:pt x="93774" y="82649"/>
                  </a:lnTo>
                  <a:lnTo>
                    <a:pt x="95761" y="79072"/>
                  </a:lnTo>
                  <a:lnTo>
                    <a:pt x="97350" y="75496"/>
                  </a:lnTo>
                  <a:lnTo>
                    <a:pt x="98940" y="71920"/>
                  </a:lnTo>
                  <a:lnTo>
                    <a:pt x="99735" y="67947"/>
                  </a:lnTo>
                  <a:lnTo>
                    <a:pt x="100529" y="63973"/>
                  </a:lnTo>
                  <a:lnTo>
                    <a:pt x="100529" y="60000"/>
                  </a:lnTo>
                  <a:lnTo>
                    <a:pt x="100529" y="60000"/>
                  </a:lnTo>
                  <a:lnTo>
                    <a:pt x="100529" y="55629"/>
                  </a:lnTo>
                  <a:lnTo>
                    <a:pt x="99735" y="51655"/>
                  </a:lnTo>
                  <a:lnTo>
                    <a:pt x="98940" y="48079"/>
                  </a:lnTo>
                  <a:lnTo>
                    <a:pt x="97350" y="44105"/>
                  </a:lnTo>
                  <a:lnTo>
                    <a:pt x="95761" y="40529"/>
                  </a:lnTo>
                  <a:lnTo>
                    <a:pt x="93774" y="37350"/>
                  </a:lnTo>
                  <a:lnTo>
                    <a:pt x="91390" y="34172"/>
                  </a:lnTo>
                  <a:lnTo>
                    <a:pt x="88609" y="31390"/>
                  </a:lnTo>
                  <a:lnTo>
                    <a:pt x="85827" y="28609"/>
                  </a:lnTo>
                  <a:lnTo>
                    <a:pt x="82649" y="26225"/>
                  </a:lnTo>
                  <a:lnTo>
                    <a:pt x="79470" y="24238"/>
                  </a:lnTo>
                  <a:lnTo>
                    <a:pt x="75894" y="22649"/>
                  </a:lnTo>
                  <a:lnTo>
                    <a:pt x="72317" y="21456"/>
                  </a:lnTo>
                  <a:lnTo>
                    <a:pt x="68344" y="20264"/>
                  </a:lnTo>
                  <a:lnTo>
                    <a:pt x="64370" y="19867"/>
                  </a:lnTo>
                  <a:lnTo>
                    <a:pt x="60000" y="19470"/>
                  </a:lnTo>
                  <a:lnTo>
                    <a:pt x="60000" y="19470"/>
                  </a:lnTo>
                  <a:lnTo>
                    <a:pt x="56026" y="19867"/>
                  </a:lnTo>
                  <a:lnTo>
                    <a:pt x="52052" y="20264"/>
                  </a:lnTo>
                  <a:lnTo>
                    <a:pt x="48079" y="21456"/>
                  </a:lnTo>
                  <a:lnTo>
                    <a:pt x="44503" y="22649"/>
                  </a:lnTo>
                  <a:lnTo>
                    <a:pt x="40927" y="24238"/>
                  </a:lnTo>
                  <a:lnTo>
                    <a:pt x="37350" y="26225"/>
                  </a:lnTo>
                  <a:lnTo>
                    <a:pt x="34569" y="28609"/>
                  </a:lnTo>
                  <a:lnTo>
                    <a:pt x="31390" y="31390"/>
                  </a:lnTo>
                  <a:lnTo>
                    <a:pt x="29006" y="34172"/>
                  </a:lnTo>
                  <a:lnTo>
                    <a:pt x="26622" y="37350"/>
                  </a:lnTo>
                  <a:lnTo>
                    <a:pt x="24635" y="40529"/>
                  </a:lnTo>
                  <a:lnTo>
                    <a:pt x="23046" y="44105"/>
                  </a:lnTo>
                  <a:lnTo>
                    <a:pt x="21456" y="48079"/>
                  </a:lnTo>
                  <a:lnTo>
                    <a:pt x="20662" y="51655"/>
                  </a:lnTo>
                  <a:lnTo>
                    <a:pt x="19867" y="55629"/>
                  </a:lnTo>
                  <a:lnTo>
                    <a:pt x="19867" y="60000"/>
                  </a:lnTo>
                  <a:lnTo>
                    <a:pt x="19867" y="60000"/>
                  </a:lnTo>
                  <a:close/>
                  <a:moveTo>
                    <a:pt x="0" y="60000"/>
                  </a:moveTo>
                  <a:lnTo>
                    <a:pt x="0" y="60000"/>
                  </a:lnTo>
                  <a:lnTo>
                    <a:pt x="397" y="53642"/>
                  </a:lnTo>
                  <a:lnTo>
                    <a:pt x="1192" y="47682"/>
                  </a:lnTo>
                  <a:lnTo>
                    <a:pt x="2781" y="42119"/>
                  </a:lnTo>
                  <a:lnTo>
                    <a:pt x="4768" y="36556"/>
                  </a:lnTo>
                  <a:lnTo>
                    <a:pt x="7152" y="31390"/>
                  </a:lnTo>
                  <a:lnTo>
                    <a:pt x="10331" y="26225"/>
                  </a:lnTo>
                  <a:lnTo>
                    <a:pt x="13907" y="21854"/>
                  </a:lnTo>
                  <a:lnTo>
                    <a:pt x="17483" y="17483"/>
                  </a:lnTo>
                  <a:lnTo>
                    <a:pt x="21854" y="13509"/>
                  </a:lnTo>
                  <a:lnTo>
                    <a:pt x="26622" y="10331"/>
                  </a:lnTo>
                  <a:lnTo>
                    <a:pt x="31390" y="7152"/>
                  </a:lnTo>
                  <a:lnTo>
                    <a:pt x="36556" y="4768"/>
                  </a:lnTo>
                  <a:lnTo>
                    <a:pt x="42119" y="2781"/>
                  </a:lnTo>
                  <a:lnTo>
                    <a:pt x="48079" y="1192"/>
                  </a:lnTo>
                  <a:lnTo>
                    <a:pt x="54039" y="39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357" y="397"/>
                  </a:lnTo>
                  <a:lnTo>
                    <a:pt x="72317" y="1192"/>
                  </a:lnTo>
                  <a:lnTo>
                    <a:pt x="77880" y="2781"/>
                  </a:lnTo>
                  <a:lnTo>
                    <a:pt x="83443" y="4768"/>
                  </a:lnTo>
                  <a:lnTo>
                    <a:pt x="88609" y="7152"/>
                  </a:lnTo>
                  <a:lnTo>
                    <a:pt x="93774" y="10331"/>
                  </a:lnTo>
                  <a:lnTo>
                    <a:pt x="98145" y="13509"/>
                  </a:lnTo>
                  <a:lnTo>
                    <a:pt x="102516" y="17483"/>
                  </a:lnTo>
                  <a:lnTo>
                    <a:pt x="106490" y="21854"/>
                  </a:lnTo>
                  <a:lnTo>
                    <a:pt x="110066" y="26225"/>
                  </a:lnTo>
                  <a:lnTo>
                    <a:pt x="112847" y="31390"/>
                  </a:lnTo>
                  <a:lnTo>
                    <a:pt x="115629" y="36556"/>
                  </a:lnTo>
                  <a:lnTo>
                    <a:pt x="117615" y="42119"/>
                  </a:lnTo>
                  <a:lnTo>
                    <a:pt x="118807" y="47682"/>
                  </a:lnTo>
                  <a:lnTo>
                    <a:pt x="120000" y="536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5960"/>
                  </a:lnTo>
                  <a:lnTo>
                    <a:pt x="118807" y="71920"/>
                  </a:lnTo>
                  <a:lnTo>
                    <a:pt x="117615" y="77880"/>
                  </a:lnTo>
                  <a:lnTo>
                    <a:pt x="115629" y="83443"/>
                  </a:lnTo>
                  <a:lnTo>
                    <a:pt x="112847" y="88609"/>
                  </a:lnTo>
                  <a:lnTo>
                    <a:pt x="110066" y="93377"/>
                  </a:lnTo>
                  <a:lnTo>
                    <a:pt x="106490" y="98145"/>
                  </a:lnTo>
                  <a:lnTo>
                    <a:pt x="102516" y="102516"/>
                  </a:lnTo>
                  <a:lnTo>
                    <a:pt x="98145" y="106092"/>
                  </a:lnTo>
                  <a:lnTo>
                    <a:pt x="93774" y="109668"/>
                  </a:lnTo>
                  <a:lnTo>
                    <a:pt x="88609" y="112847"/>
                  </a:lnTo>
                  <a:lnTo>
                    <a:pt x="83443" y="115231"/>
                  </a:lnTo>
                  <a:lnTo>
                    <a:pt x="77880" y="117218"/>
                  </a:lnTo>
                  <a:lnTo>
                    <a:pt x="72317" y="118807"/>
                  </a:lnTo>
                  <a:lnTo>
                    <a:pt x="66357" y="11960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039" y="119602"/>
                  </a:lnTo>
                  <a:lnTo>
                    <a:pt x="48079" y="118807"/>
                  </a:lnTo>
                  <a:lnTo>
                    <a:pt x="42119" y="117218"/>
                  </a:lnTo>
                  <a:lnTo>
                    <a:pt x="36556" y="115231"/>
                  </a:lnTo>
                  <a:lnTo>
                    <a:pt x="31390" y="112847"/>
                  </a:lnTo>
                  <a:lnTo>
                    <a:pt x="26622" y="109668"/>
                  </a:lnTo>
                  <a:lnTo>
                    <a:pt x="21854" y="106092"/>
                  </a:lnTo>
                  <a:lnTo>
                    <a:pt x="17483" y="102516"/>
                  </a:lnTo>
                  <a:lnTo>
                    <a:pt x="13907" y="98145"/>
                  </a:lnTo>
                  <a:lnTo>
                    <a:pt x="10331" y="93377"/>
                  </a:lnTo>
                  <a:lnTo>
                    <a:pt x="7152" y="88609"/>
                  </a:lnTo>
                  <a:lnTo>
                    <a:pt x="4768" y="83443"/>
                  </a:lnTo>
                  <a:lnTo>
                    <a:pt x="2781" y="77880"/>
                  </a:lnTo>
                  <a:lnTo>
                    <a:pt x="1192" y="71920"/>
                  </a:lnTo>
                  <a:lnTo>
                    <a:pt x="397" y="6596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0952163" y="944563"/>
              <a:ext cx="552450" cy="511175"/>
            </a:xfrm>
            <a:custGeom>
              <a:rect b="b" l="l" r="r" t="t"/>
              <a:pathLst>
                <a:path extrusionOk="0" h="120000" w="120000">
                  <a:moveTo>
                    <a:pt x="8965" y="0"/>
                  </a:moveTo>
                  <a:lnTo>
                    <a:pt x="0" y="32049"/>
                  </a:lnTo>
                  <a:lnTo>
                    <a:pt x="0" y="32049"/>
                  </a:lnTo>
                  <a:lnTo>
                    <a:pt x="7586" y="35031"/>
                  </a:lnTo>
                  <a:lnTo>
                    <a:pt x="15172" y="38012"/>
                  </a:lnTo>
                  <a:lnTo>
                    <a:pt x="22758" y="41739"/>
                  </a:lnTo>
                  <a:lnTo>
                    <a:pt x="29655" y="45465"/>
                  </a:lnTo>
                  <a:lnTo>
                    <a:pt x="35862" y="49937"/>
                  </a:lnTo>
                  <a:lnTo>
                    <a:pt x="42758" y="54409"/>
                  </a:lnTo>
                  <a:lnTo>
                    <a:pt x="48965" y="59627"/>
                  </a:lnTo>
                  <a:lnTo>
                    <a:pt x="55172" y="65590"/>
                  </a:lnTo>
                  <a:lnTo>
                    <a:pt x="60689" y="70807"/>
                  </a:lnTo>
                  <a:lnTo>
                    <a:pt x="65517" y="77515"/>
                  </a:lnTo>
                  <a:lnTo>
                    <a:pt x="71034" y="83478"/>
                  </a:lnTo>
                  <a:lnTo>
                    <a:pt x="75172" y="90186"/>
                  </a:lnTo>
                  <a:lnTo>
                    <a:pt x="80000" y="97639"/>
                  </a:lnTo>
                  <a:lnTo>
                    <a:pt x="83448" y="105093"/>
                  </a:lnTo>
                  <a:lnTo>
                    <a:pt x="87586" y="112546"/>
                  </a:lnTo>
                  <a:lnTo>
                    <a:pt x="90344" y="120000"/>
                  </a:lnTo>
                  <a:lnTo>
                    <a:pt x="120000" y="109565"/>
                  </a:lnTo>
                  <a:lnTo>
                    <a:pt x="120000" y="109565"/>
                  </a:lnTo>
                  <a:lnTo>
                    <a:pt x="115862" y="99875"/>
                  </a:lnTo>
                  <a:lnTo>
                    <a:pt x="111724" y="90186"/>
                  </a:lnTo>
                  <a:lnTo>
                    <a:pt x="106896" y="81242"/>
                  </a:lnTo>
                  <a:lnTo>
                    <a:pt x="101379" y="72298"/>
                  </a:lnTo>
                  <a:lnTo>
                    <a:pt x="95862" y="64099"/>
                  </a:lnTo>
                  <a:lnTo>
                    <a:pt x="89655" y="55900"/>
                  </a:lnTo>
                  <a:lnTo>
                    <a:pt x="83448" y="48447"/>
                  </a:lnTo>
                  <a:lnTo>
                    <a:pt x="76551" y="40993"/>
                  </a:lnTo>
                  <a:lnTo>
                    <a:pt x="68965" y="34285"/>
                  </a:lnTo>
                  <a:lnTo>
                    <a:pt x="61379" y="28322"/>
                  </a:lnTo>
                  <a:lnTo>
                    <a:pt x="53793" y="22360"/>
                  </a:lnTo>
                  <a:lnTo>
                    <a:pt x="45517" y="16397"/>
                  </a:lnTo>
                  <a:lnTo>
                    <a:pt x="36551" y="11925"/>
                  </a:lnTo>
                  <a:lnTo>
                    <a:pt x="27586" y="7453"/>
                  </a:lnTo>
                  <a:lnTo>
                    <a:pt x="18620" y="3726"/>
                  </a:lnTo>
                  <a:lnTo>
                    <a:pt x="8965" y="0"/>
                  </a:lnTo>
                  <a:lnTo>
                    <a:pt x="8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1031538" y="677863"/>
              <a:ext cx="739775" cy="692150"/>
            </a:xfrm>
            <a:custGeom>
              <a:rect b="b" l="l" r="r" t="t"/>
              <a:pathLst>
                <a:path extrusionOk="0" h="120000" w="120000">
                  <a:moveTo>
                    <a:pt x="0" y="24770"/>
                  </a:moveTo>
                  <a:lnTo>
                    <a:pt x="0" y="24770"/>
                  </a:lnTo>
                  <a:lnTo>
                    <a:pt x="8240" y="27522"/>
                  </a:lnTo>
                  <a:lnTo>
                    <a:pt x="15965" y="30825"/>
                  </a:lnTo>
                  <a:lnTo>
                    <a:pt x="24206" y="34678"/>
                  </a:lnTo>
                  <a:lnTo>
                    <a:pt x="31416" y="39082"/>
                  </a:lnTo>
                  <a:lnTo>
                    <a:pt x="38626" y="43486"/>
                  </a:lnTo>
                  <a:lnTo>
                    <a:pt x="45836" y="48990"/>
                  </a:lnTo>
                  <a:lnTo>
                    <a:pt x="52532" y="54495"/>
                  </a:lnTo>
                  <a:lnTo>
                    <a:pt x="58712" y="60550"/>
                  </a:lnTo>
                  <a:lnTo>
                    <a:pt x="64892" y="66605"/>
                  </a:lnTo>
                  <a:lnTo>
                    <a:pt x="70557" y="73211"/>
                  </a:lnTo>
                  <a:lnTo>
                    <a:pt x="76223" y="80366"/>
                  </a:lnTo>
                  <a:lnTo>
                    <a:pt x="80858" y="88073"/>
                  </a:lnTo>
                  <a:lnTo>
                    <a:pt x="85493" y="95779"/>
                  </a:lnTo>
                  <a:lnTo>
                    <a:pt x="89613" y="103486"/>
                  </a:lnTo>
                  <a:lnTo>
                    <a:pt x="93733" y="111743"/>
                  </a:lnTo>
                  <a:lnTo>
                    <a:pt x="96824" y="120000"/>
                  </a:lnTo>
                  <a:lnTo>
                    <a:pt x="120000" y="112293"/>
                  </a:lnTo>
                  <a:lnTo>
                    <a:pt x="120000" y="112293"/>
                  </a:lnTo>
                  <a:lnTo>
                    <a:pt x="115879" y="102385"/>
                  </a:lnTo>
                  <a:lnTo>
                    <a:pt x="111759" y="93027"/>
                  </a:lnTo>
                  <a:lnTo>
                    <a:pt x="106609" y="83119"/>
                  </a:lnTo>
                  <a:lnTo>
                    <a:pt x="101459" y="74311"/>
                  </a:lnTo>
                  <a:lnTo>
                    <a:pt x="95793" y="65504"/>
                  </a:lnTo>
                  <a:lnTo>
                    <a:pt x="89613" y="57247"/>
                  </a:lnTo>
                  <a:lnTo>
                    <a:pt x="82918" y="49541"/>
                  </a:lnTo>
                  <a:lnTo>
                    <a:pt x="75708" y="41834"/>
                  </a:lnTo>
                  <a:lnTo>
                    <a:pt x="68497" y="35229"/>
                  </a:lnTo>
                  <a:lnTo>
                    <a:pt x="60772" y="28623"/>
                  </a:lnTo>
                  <a:lnTo>
                    <a:pt x="52532" y="22568"/>
                  </a:lnTo>
                  <a:lnTo>
                    <a:pt x="43776" y="17064"/>
                  </a:lnTo>
                  <a:lnTo>
                    <a:pt x="35021" y="11559"/>
                  </a:lnTo>
                  <a:lnTo>
                    <a:pt x="25751" y="7155"/>
                  </a:lnTo>
                  <a:lnTo>
                    <a:pt x="16480" y="3302"/>
                  </a:lnTo>
                  <a:lnTo>
                    <a:pt x="6695" y="0"/>
                  </a:lnTo>
                  <a:lnTo>
                    <a:pt x="0" y="24770"/>
                  </a:lnTo>
                  <a:lnTo>
                    <a:pt x="0" y="247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maato_O_wht-shadow.png" id="166" name="Google Shape;166;p14"/>
          <p:cNvPicPr preferRelativeResize="0"/>
          <p:nvPr/>
        </p:nvPicPr>
        <p:blipFill rotWithShape="1">
          <a:blip r:embed="rId2">
            <a:alphaModFix/>
          </a:blip>
          <a:srcRect b="26954" l="26663" r="0" t="0"/>
          <a:stretch/>
        </p:blipFill>
        <p:spPr>
          <a:xfrm>
            <a:off x="-14940" y="1990045"/>
            <a:ext cx="4902533" cy="48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838200" y="1423163"/>
            <a:ext cx="10515600" cy="426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idx="2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 showMasterSp="0">
  <p:cSld name="End">
    <p:bg>
      <p:bgPr>
        <a:solidFill>
          <a:srgbClr val="4BBBE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8422303" y="243403"/>
            <a:ext cx="3518685" cy="781746"/>
            <a:chOff x="5011738" y="677863"/>
            <a:chExt cx="6759575" cy="1501775"/>
          </a:xfrm>
        </p:grpSpPr>
        <p:sp>
          <p:nvSpPr>
            <p:cNvPr id="53" name="Google Shape;53;p4"/>
            <p:cNvSpPr/>
            <p:nvPr/>
          </p:nvSpPr>
          <p:spPr>
            <a:xfrm>
              <a:off x="5011738" y="1236663"/>
              <a:ext cx="730250" cy="942975"/>
            </a:xfrm>
            <a:custGeom>
              <a:rect b="b" l="l" r="r" t="t"/>
              <a:pathLst>
                <a:path extrusionOk="0" h="120000" w="120000">
                  <a:moveTo>
                    <a:pt x="0" y="84040"/>
                  </a:moveTo>
                  <a:lnTo>
                    <a:pt x="0" y="84040"/>
                  </a:lnTo>
                  <a:lnTo>
                    <a:pt x="521" y="87676"/>
                  </a:lnTo>
                  <a:lnTo>
                    <a:pt x="1565" y="91717"/>
                  </a:lnTo>
                  <a:lnTo>
                    <a:pt x="2608" y="95353"/>
                  </a:lnTo>
                  <a:lnTo>
                    <a:pt x="4695" y="98585"/>
                  </a:lnTo>
                  <a:lnTo>
                    <a:pt x="6782" y="101818"/>
                  </a:lnTo>
                  <a:lnTo>
                    <a:pt x="9913" y="104646"/>
                  </a:lnTo>
                  <a:lnTo>
                    <a:pt x="13043" y="107474"/>
                  </a:lnTo>
                  <a:lnTo>
                    <a:pt x="16695" y="109898"/>
                  </a:lnTo>
                  <a:lnTo>
                    <a:pt x="20869" y="112323"/>
                  </a:lnTo>
                  <a:lnTo>
                    <a:pt x="25565" y="114343"/>
                  </a:lnTo>
                  <a:lnTo>
                    <a:pt x="30260" y="115959"/>
                  </a:lnTo>
                  <a:lnTo>
                    <a:pt x="35478" y="117171"/>
                  </a:lnTo>
                  <a:lnTo>
                    <a:pt x="41217" y="118383"/>
                  </a:lnTo>
                  <a:lnTo>
                    <a:pt x="47478" y="119191"/>
                  </a:lnTo>
                  <a:lnTo>
                    <a:pt x="54260" y="119595"/>
                  </a:lnTo>
                  <a:lnTo>
                    <a:pt x="61043" y="120000"/>
                  </a:lnTo>
                  <a:lnTo>
                    <a:pt x="61043" y="120000"/>
                  </a:lnTo>
                  <a:lnTo>
                    <a:pt x="66782" y="119595"/>
                  </a:lnTo>
                  <a:lnTo>
                    <a:pt x="72521" y="119191"/>
                  </a:lnTo>
                  <a:lnTo>
                    <a:pt x="77739" y="118787"/>
                  </a:lnTo>
                  <a:lnTo>
                    <a:pt x="82956" y="117575"/>
                  </a:lnTo>
                  <a:lnTo>
                    <a:pt x="88173" y="116363"/>
                  </a:lnTo>
                  <a:lnTo>
                    <a:pt x="92869" y="114747"/>
                  </a:lnTo>
                  <a:lnTo>
                    <a:pt x="97565" y="112727"/>
                  </a:lnTo>
                  <a:lnTo>
                    <a:pt x="101739" y="110707"/>
                  </a:lnTo>
                  <a:lnTo>
                    <a:pt x="105913" y="108282"/>
                  </a:lnTo>
                  <a:lnTo>
                    <a:pt x="109565" y="105858"/>
                  </a:lnTo>
                  <a:lnTo>
                    <a:pt x="112695" y="103030"/>
                  </a:lnTo>
                  <a:lnTo>
                    <a:pt x="115304" y="99797"/>
                  </a:lnTo>
                  <a:lnTo>
                    <a:pt x="117391" y="96161"/>
                  </a:lnTo>
                  <a:lnTo>
                    <a:pt x="118956" y="92525"/>
                  </a:lnTo>
                  <a:lnTo>
                    <a:pt x="120000" y="88484"/>
                  </a:lnTo>
                  <a:lnTo>
                    <a:pt x="120000" y="84444"/>
                  </a:lnTo>
                  <a:lnTo>
                    <a:pt x="120000" y="84444"/>
                  </a:lnTo>
                  <a:lnTo>
                    <a:pt x="119478" y="79191"/>
                  </a:lnTo>
                  <a:lnTo>
                    <a:pt x="118434" y="74343"/>
                  </a:lnTo>
                  <a:lnTo>
                    <a:pt x="116347" y="69898"/>
                  </a:lnTo>
                  <a:lnTo>
                    <a:pt x="114782" y="67878"/>
                  </a:lnTo>
                  <a:lnTo>
                    <a:pt x="112695" y="65858"/>
                  </a:lnTo>
                  <a:lnTo>
                    <a:pt x="110608" y="63838"/>
                  </a:lnTo>
                  <a:lnTo>
                    <a:pt x="108000" y="62222"/>
                  </a:lnTo>
                  <a:lnTo>
                    <a:pt x="102260" y="59393"/>
                  </a:lnTo>
                  <a:lnTo>
                    <a:pt x="94956" y="56565"/>
                  </a:lnTo>
                  <a:lnTo>
                    <a:pt x="86086" y="54545"/>
                  </a:lnTo>
                  <a:lnTo>
                    <a:pt x="48000" y="46868"/>
                  </a:lnTo>
                  <a:lnTo>
                    <a:pt x="48000" y="46868"/>
                  </a:lnTo>
                  <a:lnTo>
                    <a:pt x="43304" y="45656"/>
                  </a:lnTo>
                  <a:lnTo>
                    <a:pt x="39652" y="44444"/>
                  </a:lnTo>
                  <a:lnTo>
                    <a:pt x="36521" y="42828"/>
                  </a:lnTo>
                  <a:lnTo>
                    <a:pt x="33913" y="41212"/>
                  </a:lnTo>
                  <a:lnTo>
                    <a:pt x="32347" y="39191"/>
                  </a:lnTo>
                  <a:lnTo>
                    <a:pt x="30782" y="37171"/>
                  </a:lnTo>
                  <a:lnTo>
                    <a:pt x="30260" y="35151"/>
                  </a:lnTo>
                  <a:lnTo>
                    <a:pt x="29739" y="32727"/>
                  </a:lnTo>
                  <a:lnTo>
                    <a:pt x="29739" y="32727"/>
                  </a:lnTo>
                  <a:lnTo>
                    <a:pt x="30260" y="29494"/>
                  </a:lnTo>
                  <a:lnTo>
                    <a:pt x="31826" y="26666"/>
                  </a:lnTo>
                  <a:lnTo>
                    <a:pt x="34434" y="23838"/>
                  </a:lnTo>
                  <a:lnTo>
                    <a:pt x="38086" y="21414"/>
                  </a:lnTo>
                  <a:lnTo>
                    <a:pt x="42260" y="19393"/>
                  </a:lnTo>
                  <a:lnTo>
                    <a:pt x="46956" y="17777"/>
                  </a:lnTo>
                  <a:lnTo>
                    <a:pt x="52695" y="16565"/>
                  </a:lnTo>
                  <a:lnTo>
                    <a:pt x="59478" y="16565"/>
                  </a:lnTo>
                  <a:lnTo>
                    <a:pt x="59478" y="16565"/>
                  </a:lnTo>
                  <a:lnTo>
                    <a:pt x="65739" y="16565"/>
                  </a:lnTo>
                  <a:lnTo>
                    <a:pt x="71478" y="17777"/>
                  </a:lnTo>
                  <a:lnTo>
                    <a:pt x="76695" y="18989"/>
                  </a:lnTo>
                  <a:lnTo>
                    <a:pt x="80869" y="21010"/>
                  </a:lnTo>
                  <a:lnTo>
                    <a:pt x="84000" y="23838"/>
                  </a:lnTo>
                  <a:lnTo>
                    <a:pt x="86608" y="27070"/>
                  </a:lnTo>
                  <a:lnTo>
                    <a:pt x="88173" y="31111"/>
                  </a:lnTo>
                  <a:lnTo>
                    <a:pt x="89739" y="35555"/>
                  </a:lnTo>
                  <a:lnTo>
                    <a:pt x="115826" y="35555"/>
                  </a:lnTo>
                  <a:lnTo>
                    <a:pt x="115826" y="35555"/>
                  </a:lnTo>
                  <a:lnTo>
                    <a:pt x="115826" y="32323"/>
                  </a:lnTo>
                  <a:lnTo>
                    <a:pt x="115304" y="29090"/>
                  </a:lnTo>
                  <a:lnTo>
                    <a:pt x="114260" y="26262"/>
                  </a:lnTo>
                  <a:lnTo>
                    <a:pt x="112695" y="23030"/>
                  </a:lnTo>
                  <a:lnTo>
                    <a:pt x="111130" y="19797"/>
                  </a:lnTo>
                  <a:lnTo>
                    <a:pt x="109043" y="16969"/>
                  </a:lnTo>
                  <a:lnTo>
                    <a:pt x="106434" y="14141"/>
                  </a:lnTo>
                  <a:lnTo>
                    <a:pt x="103304" y="11313"/>
                  </a:lnTo>
                  <a:lnTo>
                    <a:pt x="99652" y="8888"/>
                  </a:lnTo>
                  <a:lnTo>
                    <a:pt x="96000" y="6868"/>
                  </a:lnTo>
                  <a:lnTo>
                    <a:pt x="91304" y="4848"/>
                  </a:lnTo>
                  <a:lnTo>
                    <a:pt x="86086" y="3232"/>
                  </a:lnTo>
                  <a:lnTo>
                    <a:pt x="80347" y="2020"/>
                  </a:lnTo>
                  <a:lnTo>
                    <a:pt x="74086" y="808"/>
                  </a:lnTo>
                  <a:lnTo>
                    <a:pt x="67304" y="404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3217" y="404"/>
                  </a:lnTo>
                  <a:lnTo>
                    <a:pt x="46434" y="808"/>
                  </a:lnTo>
                  <a:lnTo>
                    <a:pt x="40695" y="1616"/>
                  </a:lnTo>
                  <a:lnTo>
                    <a:pt x="34956" y="2828"/>
                  </a:lnTo>
                  <a:lnTo>
                    <a:pt x="29739" y="4444"/>
                  </a:lnTo>
                  <a:lnTo>
                    <a:pt x="25043" y="6060"/>
                  </a:lnTo>
                  <a:lnTo>
                    <a:pt x="20869" y="8080"/>
                  </a:lnTo>
                  <a:lnTo>
                    <a:pt x="16695" y="10505"/>
                  </a:lnTo>
                  <a:lnTo>
                    <a:pt x="13043" y="12929"/>
                  </a:lnTo>
                  <a:lnTo>
                    <a:pt x="10434" y="15757"/>
                  </a:lnTo>
                  <a:lnTo>
                    <a:pt x="7826" y="18585"/>
                  </a:lnTo>
                  <a:lnTo>
                    <a:pt x="5739" y="21414"/>
                  </a:lnTo>
                  <a:lnTo>
                    <a:pt x="4173" y="24646"/>
                  </a:lnTo>
                  <a:lnTo>
                    <a:pt x="2608" y="27878"/>
                  </a:lnTo>
                  <a:lnTo>
                    <a:pt x="2086" y="31515"/>
                  </a:lnTo>
                  <a:lnTo>
                    <a:pt x="2086" y="34747"/>
                  </a:lnTo>
                  <a:lnTo>
                    <a:pt x="2086" y="34747"/>
                  </a:lnTo>
                  <a:lnTo>
                    <a:pt x="2086" y="40000"/>
                  </a:lnTo>
                  <a:lnTo>
                    <a:pt x="3652" y="44444"/>
                  </a:lnTo>
                  <a:lnTo>
                    <a:pt x="6260" y="48888"/>
                  </a:lnTo>
                  <a:lnTo>
                    <a:pt x="9391" y="52929"/>
                  </a:lnTo>
                  <a:lnTo>
                    <a:pt x="14086" y="56565"/>
                  </a:lnTo>
                  <a:lnTo>
                    <a:pt x="19826" y="59797"/>
                  </a:lnTo>
                  <a:lnTo>
                    <a:pt x="26608" y="62222"/>
                  </a:lnTo>
                  <a:lnTo>
                    <a:pt x="34956" y="64242"/>
                  </a:lnTo>
                  <a:lnTo>
                    <a:pt x="63130" y="69898"/>
                  </a:lnTo>
                  <a:lnTo>
                    <a:pt x="63130" y="69898"/>
                  </a:lnTo>
                  <a:lnTo>
                    <a:pt x="70956" y="71515"/>
                  </a:lnTo>
                  <a:lnTo>
                    <a:pt x="77217" y="73131"/>
                  </a:lnTo>
                  <a:lnTo>
                    <a:pt x="81913" y="74747"/>
                  </a:lnTo>
                  <a:lnTo>
                    <a:pt x="86086" y="76767"/>
                  </a:lnTo>
                  <a:lnTo>
                    <a:pt x="88695" y="78787"/>
                  </a:lnTo>
                  <a:lnTo>
                    <a:pt x="90782" y="80808"/>
                  </a:lnTo>
                  <a:lnTo>
                    <a:pt x="91826" y="83232"/>
                  </a:lnTo>
                  <a:lnTo>
                    <a:pt x="91826" y="86060"/>
                  </a:lnTo>
                  <a:lnTo>
                    <a:pt x="91826" y="86060"/>
                  </a:lnTo>
                  <a:lnTo>
                    <a:pt x="91826" y="88888"/>
                  </a:lnTo>
                  <a:lnTo>
                    <a:pt x="90782" y="91313"/>
                  </a:lnTo>
                  <a:lnTo>
                    <a:pt x="88695" y="94141"/>
                  </a:lnTo>
                  <a:lnTo>
                    <a:pt x="85565" y="96969"/>
                  </a:lnTo>
                  <a:lnTo>
                    <a:pt x="81391" y="98989"/>
                  </a:lnTo>
                  <a:lnTo>
                    <a:pt x="75652" y="101010"/>
                  </a:lnTo>
                  <a:lnTo>
                    <a:pt x="68347" y="102222"/>
                  </a:lnTo>
                  <a:lnTo>
                    <a:pt x="60000" y="102626"/>
                  </a:lnTo>
                  <a:lnTo>
                    <a:pt x="60000" y="102626"/>
                  </a:lnTo>
                  <a:lnTo>
                    <a:pt x="53739" y="102222"/>
                  </a:lnTo>
                  <a:lnTo>
                    <a:pt x="47478" y="101414"/>
                  </a:lnTo>
                  <a:lnTo>
                    <a:pt x="42260" y="99797"/>
                  </a:lnTo>
                  <a:lnTo>
                    <a:pt x="37565" y="97777"/>
                  </a:lnTo>
                  <a:lnTo>
                    <a:pt x="33391" y="95353"/>
                  </a:lnTo>
                  <a:lnTo>
                    <a:pt x="29739" y="92121"/>
                  </a:lnTo>
                  <a:lnTo>
                    <a:pt x="27652" y="88080"/>
                  </a:lnTo>
                  <a:lnTo>
                    <a:pt x="26608" y="86060"/>
                  </a:lnTo>
                  <a:lnTo>
                    <a:pt x="26086" y="84040"/>
                  </a:lnTo>
                  <a:lnTo>
                    <a:pt x="0" y="84040"/>
                  </a:lnTo>
                  <a:lnTo>
                    <a:pt x="0" y="84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948363" y="1236663"/>
              <a:ext cx="1444625" cy="920750"/>
            </a:xfrm>
            <a:custGeom>
              <a:rect b="b" l="l" r="r" t="t"/>
              <a:pathLst>
                <a:path extrusionOk="0" h="120000" w="120000">
                  <a:moveTo>
                    <a:pt x="105758" y="120000"/>
                  </a:moveTo>
                  <a:lnTo>
                    <a:pt x="119999" y="120000"/>
                  </a:lnTo>
                  <a:lnTo>
                    <a:pt x="119999" y="45931"/>
                  </a:lnTo>
                  <a:lnTo>
                    <a:pt x="119999" y="45931"/>
                  </a:lnTo>
                  <a:lnTo>
                    <a:pt x="119736" y="40551"/>
                  </a:lnTo>
                  <a:lnTo>
                    <a:pt x="119208" y="35172"/>
                  </a:lnTo>
                  <a:lnTo>
                    <a:pt x="118417" y="30206"/>
                  </a:lnTo>
                  <a:lnTo>
                    <a:pt x="117362" y="26068"/>
                  </a:lnTo>
                  <a:lnTo>
                    <a:pt x="116043" y="21931"/>
                  </a:lnTo>
                  <a:lnTo>
                    <a:pt x="114461" y="17793"/>
                  </a:lnTo>
                  <a:lnTo>
                    <a:pt x="112615" y="14482"/>
                  </a:lnTo>
                  <a:lnTo>
                    <a:pt x="110769" y="11586"/>
                  </a:lnTo>
                  <a:lnTo>
                    <a:pt x="108395" y="8689"/>
                  </a:lnTo>
                  <a:lnTo>
                    <a:pt x="106021" y="6620"/>
                  </a:lnTo>
                  <a:lnTo>
                    <a:pt x="103384" y="4551"/>
                  </a:lnTo>
                  <a:lnTo>
                    <a:pt x="100747" y="2896"/>
                  </a:lnTo>
                  <a:lnTo>
                    <a:pt x="97846" y="1655"/>
                  </a:lnTo>
                  <a:lnTo>
                    <a:pt x="94681" y="827"/>
                  </a:lnTo>
                  <a:lnTo>
                    <a:pt x="91516" y="413"/>
                  </a:lnTo>
                  <a:lnTo>
                    <a:pt x="88351" y="0"/>
                  </a:lnTo>
                  <a:lnTo>
                    <a:pt x="88351" y="0"/>
                  </a:lnTo>
                  <a:lnTo>
                    <a:pt x="84131" y="413"/>
                  </a:lnTo>
                  <a:lnTo>
                    <a:pt x="80175" y="1241"/>
                  </a:lnTo>
                  <a:lnTo>
                    <a:pt x="76483" y="2482"/>
                  </a:lnTo>
                  <a:lnTo>
                    <a:pt x="72791" y="4551"/>
                  </a:lnTo>
                  <a:lnTo>
                    <a:pt x="69362" y="7448"/>
                  </a:lnTo>
                  <a:lnTo>
                    <a:pt x="66197" y="11172"/>
                  </a:lnTo>
                  <a:lnTo>
                    <a:pt x="64879" y="12827"/>
                  </a:lnTo>
                  <a:lnTo>
                    <a:pt x="63560" y="15310"/>
                  </a:lnTo>
                  <a:lnTo>
                    <a:pt x="62505" y="17793"/>
                  </a:lnTo>
                  <a:lnTo>
                    <a:pt x="61450" y="20275"/>
                  </a:lnTo>
                  <a:lnTo>
                    <a:pt x="61450" y="20275"/>
                  </a:lnTo>
                  <a:lnTo>
                    <a:pt x="60131" y="17379"/>
                  </a:lnTo>
                  <a:lnTo>
                    <a:pt x="58813" y="14482"/>
                  </a:lnTo>
                  <a:lnTo>
                    <a:pt x="55912" y="9931"/>
                  </a:lnTo>
                  <a:lnTo>
                    <a:pt x="53010" y="6620"/>
                  </a:lnTo>
                  <a:lnTo>
                    <a:pt x="49846" y="3724"/>
                  </a:lnTo>
                  <a:lnTo>
                    <a:pt x="46681" y="2068"/>
                  </a:lnTo>
                  <a:lnTo>
                    <a:pt x="43516" y="827"/>
                  </a:lnTo>
                  <a:lnTo>
                    <a:pt x="40351" y="413"/>
                  </a:lnTo>
                  <a:lnTo>
                    <a:pt x="37186" y="0"/>
                  </a:lnTo>
                  <a:lnTo>
                    <a:pt x="37186" y="0"/>
                  </a:lnTo>
                  <a:lnTo>
                    <a:pt x="34021" y="413"/>
                  </a:lnTo>
                  <a:lnTo>
                    <a:pt x="30593" y="1241"/>
                  </a:lnTo>
                  <a:lnTo>
                    <a:pt x="27164" y="2068"/>
                  </a:lnTo>
                  <a:lnTo>
                    <a:pt x="23999" y="4137"/>
                  </a:lnTo>
                  <a:lnTo>
                    <a:pt x="21098" y="6206"/>
                  </a:lnTo>
                  <a:lnTo>
                    <a:pt x="18461" y="9103"/>
                  </a:lnTo>
                  <a:lnTo>
                    <a:pt x="16087" y="12827"/>
                  </a:lnTo>
                  <a:lnTo>
                    <a:pt x="15296" y="14482"/>
                  </a:lnTo>
                  <a:lnTo>
                    <a:pt x="14505" y="16965"/>
                  </a:lnTo>
                  <a:lnTo>
                    <a:pt x="14241" y="16965"/>
                  </a:lnTo>
                  <a:lnTo>
                    <a:pt x="14241" y="2896"/>
                  </a:lnTo>
                  <a:lnTo>
                    <a:pt x="0" y="2896"/>
                  </a:lnTo>
                  <a:lnTo>
                    <a:pt x="0" y="120000"/>
                  </a:lnTo>
                  <a:lnTo>
                    <a:pt x="14241" y="120000"/>
                  </a:lnTo>
                  <a:lnTo>
                    <a:pt x="14241" y="49241"/>
                  </a:lnTo>
                  <a:lnTo>
                    <a:pt x="14241" y="49241"/>
                  </a:lnTo>
                  <a:lnTo>
                    <a:pt x="14241" y="45517"/>
                  </a:lnTo>
                  <a:lnTo>
                    <a:pt x="14505" y="42206"/>
                  </a:lnTo>
                  <a:lnTo>
                    <a:pt x="15032" y="39310"/>
                  </a:lnTo>
                  <a:lnTo>
                    <a:pt x="15824" y="36413"/>
                  </a:lnTo>
                  <a:lnTo>
                    <a:pt x="16615" y="33517"/>
                  </a:lnTo>
                  <a:lnTo>
                    <a:pt x="17670" y="31034"/>
                  </a:lnTo>
                  <a:lnTo>
                    <a:pt x="18725" y="28965"/>
                  </a:lnTo>
                  <a:lnTo>
                    <a:pt x="20043" y="26896"/>
                  </a:lnTo>
                  <a:lnTo>
                    <a:pt x="21626" y="24827"/>
                  </a:lnTo>
                  <a:lnTo>
                    <a:pt x="23208" y="23586"/>
                  </a:lnTo>
                  <a:lnTo>
                    <a:pt x="24791" y="21931"/>
                  </a:lnTo>
                  <a:lnTo>
                    <a:pt x="26637" y="21103"/>
                  </a:lnTo>
                  <a:lnTo>
                    <a:pt x="28483" y="20275"/>
                  </a:lnTo>
                  <a:lnTo>
                    <a:pt x="30593" y="19448"/>
                  </a:lnTo>
                  <a:lnTo>
                    <a:pt x="32703" y="19034"/>
                  </a:lnTo>
                  <a:lnTo>
                    <a:pt x="34813" y="19034"/>
                  </a:lnTo>
                  <a:lnTo>
                    <a:pt x="34813" y="19034"/>
                  </a:lnTo>
                  <a:lnTo>
                    <a:pt x="38505" y="19448"/>
                  </a:lnTo>
                  <a:lnTo>
                    <a:pt x="41670" y="20689"/>
                  </a:lnTo>
                  <a:lnTo>
                    <a:pt x="43252" y="21931"/>
                  </a:lnTo>
                  <a:lnTo>
                    <a:pt x="44835" y="22758"/>
                  </a:lnTo>
                  <a:lnTo>
                    <a:pt x="46153" y="24413"/>
                  </a:lnTo>
                  <a:lnTo>
                    <a:pt x="47472" y="26068"/>
                  </a:lnTo>
                  <a:lnTo>
                    <a:pt x="48791" y="28137"/>
                  </a:lnTo>
                  <a:lnTo>
                    <a:pt x="49846" y="30206"/>
                  </a:lnTo>
                  <a:lnTo>
                    <a:pt x="50637" y="32689"/>
                  </a:lnTo>
                  <a:lnTo>
                    <a:pt x="51428" y="35172"/>
                  </a:lnTo>
                  <a:lnTo>
                    <a:pt x="51956" y="38068"/>
                  </a:lnTo>
                  <a:lnTo>
                    <a:pt x="52483" y="41379"/>
                  </a:lnTo>
                  <a:lnTo>
                    <a:pt x="52747" y="44689"/>
                  </a:lnTo>
                  <a:lnTo>
                    <a:pt x="52747" y="48413"/>
                  </a:lnTo>
                  <a:lnTo>
                    <a:pt x="52747" y="120000"/>
                  </a:lnTo>
                  <a:lnTo>
                    <a:pt x="66989" y="120000"/>
                  </a:lnTo>
                  <a:lnTo>
                    <a:pt x="66989" y="49241"/>
                  </a:lnTo>
                  <a:lnTo>
                    <a:pt x="66989" y="49241"/>
                  </a:lnTo>
                  <a:lnTo>
                    <a:pt x="67252" y="45517"/>
                  </a:lnTo>
                  <a:lnTo>
                    <a:pt x="67516" y="42206"/>
                  </a:lnTo>
                  <a:lnTo>
                    <a:pt x="68043" y="39310"/>
                  </a:lnTo>
                  <a:lnTo>
                    <a:pt x="68571" y="36413"/>
                  </a:lnTo>
                  <a:lnTo>
                    <a:pt x="69362" y="33517"/>
                  </a:lnTo>
                  <a:lnTo>
                    <a:pt x="70417" y="31034"/>
                  </a:lnTo>
                  <a:lnTo>
                    <a:pt x="71736" y="28965"/>
                  </a:lnTo>
                  <a:lnTo>
                    <a:pt x="72791" y="26896"/>
                  </a:lnTo>
                  <a:lnTo>
                    <a:pt x="74373" y="24827"/>
                  </a:lnTo>
                  <a:lnTo>
                    <a:pt x="75956" y="23586"/>
                  </a:lnTo>
                  <a:lnTo>
                    <a:pt x="77538" y="21931"/>
                  </a:lnTo>
                  <a:lnTo>
                    <a:pt x="79384" y="21103"/>
                  </a:lnTo>
                  <a:lnTo>
                    <a:pt x="81494" y="20275"/>
                  </a:lnTo>
                  <a:lnTo>
                    <a:pt x="83340" y="19448"/>
                  </a:lnTo>
                  <a:lnTo>
                    <a:pt x="85450" y="19034"/>
                  </a:lnTo>
                  <a:lnTo>
                    <a:pt x="87560" y="19034"/>
                  </a:lnTo>
                  <a:lnTo>
                    <a:pt x="87560" y="19034"/>
                  </a:lnTo>
                  <a:lnTo>
                    <a:pt x="91252" y="19448"/>
                  </a:lnTo>
                  <a:lnTo>
                    <a:pt x="94681" y="20689"/>
                  </a:lnTo>
                  <a:lnTo>
                    <a:pt x="96263" y="21931"/>
                  </a:lnTo>
                  <a:lnTo>
                    <a:pt x="97582" y="22758"/>
                  </a:lnTo>
                  <a:lnTo>
                    <a:pt x="99164" y="24413"/>
                  </a:lnTo>
                  <a:lnTo>
                    <a:pt x="100219" y="26068"/>
                  </a:lnTo>
                  <a:lnTo>
                    <a:pt x="101538" y="28137"/>
                  </a:lnTo>
                  <a:lnTo>
                    <a:pt x="102593" y="30206"/>
                  </a:lnTo>
                  <a:lnTo>
                    <a:pt x="103384" y="32689"/>
                  </a:lnTo>
                  <a:lnTo>
                    <a:pt x="104175" y="35172"/>
                  </a:lnTo>
                  <a:lnTo>
                    <a:pt x="104967" y="38068"/>
                  </a:lnTo>
                  <a:lnTo>
                    <a:pt x="105230" y="41379"/>
                  </a:lnTo>
                  <a:lnTo>
                    <a:pt x="105494" y="44689"/>
                  </a:lnTo>
                  <a:lnTo>
                    <a:pt x="105758" y="48413"/>
                  </a:lnTo>
                  <a:lnTo>
                    <a:pt x="105758" y="120000"/>
                  </a:lnTo>
                  <a:lnTo>
                    <a:pt x="105758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542213" y="1236663"/>
              <a:ext cx="904875" cy="942975"/>
            </a:xfrm>
            <a:custGeom>
              <a:rect b="b" l="l" r="r" t="t"/>
              <a:pathLst>
                <a:path extrusionOk="0" h="120000" w="120000">
                  <a:moveTo>
                    <a:pt x="97684" y="52525"/>
                  </a:moveTo>
                  <a:lnTo>
                    <a:pt x="97684" y="52525"/>
                  </a:lnTo>
                  <a:lnTo>
                    <a:pt x="92631" y="49292"/>
                  </a:lnTo>
                  <a:lnTo>
                    <a:pt x="88000" y="46464"/>
                  </a:lnTo>
                  <a:lnTo>
                    <a:pt x="82947" y="44040"/>
                  </a:lnTo>
                  <a:lnTo>
                    <a:pt x="77894" y="42424"/>
                  </a:lnTo>
                  <a:lnTo>
                    <a:pt x="72842" y="41212"/>
                  </a:lnTo>
                  <a:lnTo>
                    <a:pt x="67368" y="40000"/>
                  </a:lnTo>
                  <a:lnTo>
                    <a:pt x="62315" y="39595"/>
                  </a:lnTo>
                  <a:lnTo>
                    <a:pt x="56842" y="39595"/>
                  </a:lnTo>
                  <a:lnTo>
                    <a:pt x="56842" y="39595"/>
                  </a:lnTo>
                  <a:lnTo>
                    <a:pt x="50105" y="39595"/>
                  </a:lnTo>
                  <a:lnTo>
                    <a:pt x="44210" y="40404"/>
                  </a:lnTo>
                  <a:lnTo>
                    <a:pt x="38315" y="41212"/>
                  </a:lnTo>
                  <a:lnTo>
                    <a:pt x="32842" y="42828"/>
                  </a:lnTo>
                  <a:lnTo>
                    <a:pt x="27368" y="44444"/>
                  </a:lnTo>
                  <a:lnTo>
                    <a:pt x="22736" y="46464"/>
                  </a:lnTo>
                  <a:lnTo>
                    <a:pt x="18526" y="48888"/>
                  </a:lnTo>
                  <a:lnTo>
                    <a:pt x="14736" y="51313"/>
                  </a:lnTo>
                  <a:lnTo>
                    <a:pt x="11368" y="54141"/>
                  </a:lnTo>
                  <a:lnTo>
                    <a:pt x="8421" y="57373"/>
                  </a:lnTo>
                  <a:lnTo>
                    <a:pt x="5894" y="60606"/>
                  </a:lnTo>
                  <a:lnTo>
                    <a:pt x="3789" y="63838"/>
                  </a:lnTo>
                  <a:lnTo>
                    <a:pt x="2105" y="67474"/>
                  </a:lnTo>
                  <a:lnTo>
                    <a:pt x="842" y="71111"/>
                  </a:lnTo>
                  <a:lnTo>
                    <a:pt x="421" y="74747"/>
                  </a:lnTo>
                  <a:lnTo>
                    <a:pt x="0" y="78787"/>
                  </a:lnTo>
                  <a:lnTo>
                    <a:pt x="0" y="78787"/>
                  </a:lnTo>
                  <a:lnTo>
                    <a:pt x="421" y="83636"/>
                  </a:lnTo>
                  <a:lnTo>
                    <a:pt x="1263" y="88080"/>
                  </a:lnTo>
                  <a:lnTo>
                    <a:pt x="2526" y="92121"/>
                  </a:lnTo>
                  <a:lnTo>
                    <a:pt x="4631" y="96161"/>
                  </a:lnTo>
                  <a:lnTo>
                    <a:pt x="6736" y="99797"/>
                  </a:lnTo>
                  <a:lnTo>
                    <a:pt x="9684" y="103030"/>
                  </a:lnTo>
                  <a:lnTo>
                    <a:pt x="13052" y="106262"/>
                  </a:lnTo>
                  <a:lnTo>
                    <a:pt x="16421" y="109090"/>
                  </a:lnTo>
                  <a:lnTo>
                    <a:pt x="20631" y="111515"/>
                  </a:lnTo>
                  <a:lnTo>
                    <a:pt x="24842" y="113535"/>
                  </a:lnTo>
                  <a:lnTo>
                    <a:pt x="29894" y="115555"/>
                  </a:lnTo>
                  <a:lnTo>
                    <a:pt x="34947" y="117171"/>
                  </a:lnTo>
                  <a:lnTo>
                    <a:pt x="40000" y="118383"/>
                  </a:lnTo>
                  <a:lnTo>
                    <a:pt x="45473" y="119191"/>
                  </a:lnTo>
                  <a:lnTo>
                    <a:pt x="51368" y="119595"/>
                  </a:lnTo>
                  <a:lnTo>
                    <a:pt x="57263" y="120000"/>
                  </a:lnTo>
                  <a:lnTo>
                    <a:pt x="57263" y="120000"/>
                  </a:lnTo>
                  <a:lnTo>
                    <a:pt x="63578" y="119595"/>
                  </a:lnTo>
                  <a:lnTo>
                    <a:pt x="69473" y="119191"/>
                  </a:lnTo>
                  <a:lnTo>
                    <a:pt x="74947" y="117979"/>
                  </a:lnTo>
                  <a:lnTo>
                    <a:pt x="80421" y="116363"/>
                  </a:lnTo>
                  <a:lnTo>
                    <a:pt x="85052" y="114343"/>
                  </a:lnTo>
                  <a:lnTo>
                    <a:pt x="90105" y="111919"/>
                  </a:lnTo>
                  <a:lnTo>
                    <a:pt x="94736" y="108686"/>
                  </a:lnTo>
                  <a:lnTo>
                    <a:pt x="98947" y="105050"/>
                  </a:lnTo>
                  <a:lnTo>
                    <a:pt x="98947" y="117171"/>
                  </a:lnTo>
                  <a:lnTo>
                    <a:pt x="119999" y="117171"/>
                  </a:lnTo>
                  <a:lnTo>
                    <a:pt x="119999" y="39191"/>
                  </a:lnTo>
                  <a:lnTo>
                    <a:pt x="119999" y="39191"/>
                  </a:lnTo>
                  <a:lnTo>
                    <a:pt x="119999" y="33939"/>
                  </a:lnTo>
                  <a:lnTo>
                    <a:pt x="118736" y="29494"/>
                  </a:lnTo>
                  <a:lnTo>
                    <a:pt x="117052" y="25454"/>
                  </a:lnTo>
                  <a:lnTo>
                    <a:pt x="114947" y="21414"/>
                  </a:lnTo>
                  <a:lnTo>
                    <a:pt x="112421" y="17777"/>
                  </a:lnTo>
                  <a:lnTo>
                    <a:pt x="109052" y="14949"/>
                  </a:lnTo>
                  <a:lnTo>
                    <a:pt x="105684" y="11717"/>
                  </a:lnTo>
                  <a:lnTo>
                    <a:pt x="101473" y="9292"/>
                  </a:lnTo>
                  <a:lnTo>
                    <a:pt x="97263" y="7272"/>
                  </a:lnTo>
                  <a:lnTo>
                    <a:pt x="92631" y="5252"/>
                  </a:lnTo>
                  <a:lnTo>
                    <a:pt x="87578" y="3636"/>
                  </a:lnTo>
                  <a:lnTo>
                    <a:pt x="82105" y="2424"/>
                  </a:lnTo>
                  <a:lnTo>
                    <a:pt x="76631" y="1212"/>
                  </a:lnTo>
                  <a:lnTo>
                    <a:pt x="71157" y="808"/>
                  </a:lnTo>
                  <a:lnTo>
                    <a:pt x="65263" y="404"/>
                  </a:lnTo>
                  <a:lnTo>
                    <a:pt x="59368" y="0"/>
                  </a:lnTo>
                  <a:lnTo>
                    <a:pt x="59368" y="0"/>
                  </a:lnTo>
                  <a:lnTo>
                    <a:pt x="49684" y="404"/>
                  </a:lnTo>
                  <a:lnTo>
                    <a:pt x="44631" y="1212"/>
                  </a:lnTo>
                  <a:lnTo>
                    <a:pt x="38736" y="1616"/>
                  </a:lnTo>
                  <a:lnTo>
                    <a:pt x="32842" y="2828"/>
                  </a:lnTo>
                  <a:lnTo>
                    <a:pt x="26105" y="4444"/>
                  </a:lnTo>
                  <a:lnTo>
                    <a:pt x="19368" y="6464"/>
                  </a:lnTo>
                  <a:lnTo>
                    <a:pt x="12210" y="8888"/>
                  </a:lnTo>
                  <a:lnTo>
                    <a:pt x="21894" y="25050"/>
                  </a:lnTo>
                  <a:lnTo>
                    <a:pt x="21894" y="25050"/>
                  </a:lnTo>
                  <a:lnTo>
                    <a:pt x="31157" y="21818"/>
                  </a:lnTo>
                  <a:lnTo>
                    <a:pt x="40000" y="19393"/>
                  </a:lnTo>
                  <a:lnTo>
                    <a:pt x="49263" y="18181"/>
                  </a:lnTo>
                  <a:lnTo>
                    <a:pt x="53473" y="17777"/>
                  </a:lnTo>
                  <a:lnTo>
                    <a:pt x="58105" y="17373"/>
                  </a:lnTo>
                  <a:lnTo>
                    <a:pt x="58105" y="17373"/>
                  </a:lnTo>
                  <a:lnTo>
                    <a:pt x="64842" y="17777"/>
                  </a:lnTo>
                  <a:lnTo>
                    <a:pt x="71578" y="18585"/>
                  </a:lnTo>
                  <a:lnTo>
                    <a:pt x="78315" y="19797"/>
                  </a:lnTo>
                  <a:lnTo>
                    <a:pt x="81684" y="20606"/>
                  </a:lnTo>
                  <a:lnTo>
                    <a:pt x="84631" y="21818"/>
                  </a:lnTo>
                  <a:lnTo>
                    <a:pt x="87157" y="23434"/>
                  </a:lnTo>
                  <a:lnTo>
                    <a:pt x="89684" y="25050"/>
                  </a:lnTo>
                  <a:lnTo>
                    <a:pt x="91789" y="26666"/>
                  </a:lnTo>
                  <a:lnTo>
                    <a:pt x="93894" y="29090"/>
                  </a:lnTo>
                  <a:lnTo>
                    <a:pt x="95157" y="31515"/>
                  </a:lnTo>
                  <a:lnTo>
                    <a:pt x="96421" y="34343"/>
                  </a:lnTo>
                  <a:lnTo>
                    <a:pt x="97263" y="37171"/>
                  </a:lnTo>
                  <a:lnTo>
                    <a:pt x="97684" y="40404"/>
                  </a:lnTo>
                  <a:lnTo>
                    <a:pt x="97684" y="52525"/>
                  </a:lnTo>
                  <a:lnTo>
                    <a:pt x="97684" y="52525"/>
                  </a:lnTo>
                  <a:close/>
                  <a:moveTo>
                    <a:pt x="98105" y="79595"/>
                  </a:moveTo>
                  <a:lnTo>
                    <a:pt x="98105" y="79595"/>
                  </a:lnTo>
                  <a:lnTo>
                    <a:pt x="97684" y="84040"/>
                  </a:lnTo>
                  <a:lnTo>
                    <a:pt x="97263" y="86060"/>
                  </a:lnTo>
                  <a:lnTo>
                    <a:pt x="96421" y="88080"/>
                  </a:lnTo>
                  <a:lnTo>
                    <a:pt x="95157" y="90101"/>
                  </a:lnTo>
                  <a:lnTo>
                    <a:pt x="93894" y="91717"/>
                  </a:lnTo>
                  <a:lnTo>
                    <a:pt x="92210" y="93737"/>
                  </a:lnTo>
                  <a:lnTo>
                    <a:pt x="90105" y="95353"/>
                  </a:lnTo>
                  <a:lnTo>
                    <a:pt x="87578" y="96969"/>
                  </a:lnTo>
                  <a:lnTo>
                    <a:pt x="85052" y="98181"/>
                  </a:lnTo>
                  <a:lnTo>
                    <a:pt x="82105" y="99393"/>
                  </a:lnTo>
                  <a:lnTo>
                    <a:pt x="78736" y="100606"/>
                  </a:lnTo>
                  <a:lnTo>
                    <a:pt x="74947" y="101414"/>
                  </a:lnTo>
                  <a:lnTo>
                    <a:pt x="70736" y="101818"/>
                  </a:lnTo>
                  <a:lnTo>
                    <a:pt x="66105" y="102222"/>
                  </a:lnTo>
                  <a:lnTo>
                    <a:pt x="61052" y="102626"/>
                  </a:lnTo>
                  <a:lnTo>
                    <a:pt x="61052" y="102626"/>
                  </a:lnTo>
                  <a:lnTo>
                    <a:pt x="56421" y="102222"/>
                  </a:lnTo>
                  <a:lnTo>
                    <a:pt x="51789" y="101818"/>
                  </a:lnTo>
                  <a:lnTo>
                    <a:pt x="47578" y="101414"/>
                  </a:lnTo>
                  <a:lnTo>
                    <a:pt x="43789" y="100606"/>
                  </a:lnTo>
                  <a:lnTo>
                    <a:pt x="40421" y="99393"/>
                  </a:lnTo>
                  <a:lnTo>
                    <a:pt x="37473" y="98181"/>
                  </a:lnTo>
                  <a:lnTo>
                    <a:pt x="34526" y="96969"/>
                  </a:lnTo>
                  <a:lnTo>
                    <a:pt x="32421" y="95353"/>
                  </a:lnTo>
                  <a:lnTo>
                    <a:pt x="30315" y="93737"/>
                  </a:lnTo>
                  <a:lnTo>
                    <a:pt x="28631" y="91717"/>
                  </a:lnTo>
                  <a:lnTo>
                    <a:pt x="27368" y="90101"/>
                  </a:lnTo>
                  <a:lnTo>
                    <a:pt x="26105" y="88080"/>
                  </a:lnTo>
                  <a:lnTo>
                    <a:pt x="25263" y="86060"/>
                  </a:lnTo>
                  <a:lnTo>
                    <a:pt x="24842" y="84040"/>
                  </a:lnTo>
                  <a:lnTo>
                    <a:pt x="24000" y="79595"/>
                  </a:lnTo>
                  <a:lnTo>
                    <a:pt x="24000" y="79595"/>
                  </a:lnTo>
                  <a:lnTo>
                    <a:pt x="24842" y="75555"/>
                  </a:lnTo>
                  <a:lnTo>
                    <a:pt x="25263" y="73535"/>
                  </a:lnTo>
                  <a:lnTo>
                    <a:pt x="26105" y="71515"/>
                  </a:lnTo>
                  <a:lnTo>
                    <a:pt x="27368" y="69494"/>
                  </a:lnTo>
                  <a:lnTo>
                    <a:pt x="28631" y="67474"/>
                  </a:lnTo>
                  <a:lnTo>
                    <a:pt x="30315" y="65858"/>
                  </a:lnTo>
                  <a:lnTo>
                    <a:pt x="32421" y="64242"/>
                  </a:lnTo>
                  <a:lnTo>
                    <a:pt x="34526" y="62626"/>
                  </a:lnTo>
                  <a:lnTo>
                    <a:pt x="37473" y="61010"/>
                  </a:lnTo>
                  <a:lnTo>
                    <a:pt x="40421" y="59797"/>
                  </a:lnTo>
                  <a:lnTo>
                    <a:pt x="43789" y="58989"/>
                  </a:lnTo>
                  <a:lnTo>
                    <a:pt x="47578" y="57777"/>
                  </a:lnTo>
                  <a:lnTo>
                    <a:pt x="51789" y="57373"/>
                  </a:lnTo>
                  <a:lnTo>
                    <a:pt x="56421" y="56969"/>
                  </a:lnTo>
                  <a:lnTo>
                    <a:pt x="61052" y="56969"/>
                  </a:lnTo>
                  <a:lnTo>
                    <a:pt x="61052" y="56969"/>
                  </a:lnTo>
                  <a:lnTo>
                    <a:pt x="66105" y="56969"/>
                  </a:lnTo>
                  <a:lnTo>
                    <a:pt x="70736" y="57373"/>
                  </a:lnTo>
                  <a:lnTo>
                    <a:pt x="74947" y="57777"/>
                  </a:lnTo>
                  <a:lnTo>
                    <a:pt x="78736" y="58989"/>
                  </a:lnTo>
                  <a:lnTo>
                    <a:pt x="82105" y="59797"/>
                  </a:lnTo>
                  <a:lnTo>
                    <a:pt x="85052" y="61010"/>
                  </a:lnTo>
                  <a:lnTo>
                    <a:pt x="87578" y="62626"/>
                  </a:lnTo>
                  <a:lnTo>
                    <a:pt x="90105" y="64242"/>
                  </a:lnTo>
                  <a:lnTo>
                    <a:pt x="92210" y="65858"/>
                  </a:lnTo>
                  <a:lnTo>
                    <a:pt x="93894" y="67474"/>
                  </a:lnTo>
                  <a:lnTo>
                    <a:pt x="95157" y="69494"/>
                  </a:lnTo>
                  <a:lnTo>
                    <a:pt x="96421" y="71515"/>
                  </a:lnTo>
                  <a:lnTo>
                    <a:pt x="97263" y="73535"/>
                  </a:lnTo>
                  <a:lnTo>
                    <a:pt x="97684" y="75555"/>
                  </a:lnTo>
                  <a:lnTo>
                    <a:pt x="98105" y="79595"/>
                  </a:lnTo>
                  <a:lnTo>
                    <a:pt x="98105" y="79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624888" y="1236663"/>
              <a:ext cx="904875" cy="942975"/>
            </a:xfrm>
            <a:custGeom>
              <a:rect b="b" l="l" r="r" t="t"/>
              <a:pathLst>
                <a:path extrusionOk="0" h="120000" w="120000">
                  <a:moveTo>
                    <a:pt x="97684" y="52525"/>
                  </a:moveTo>
                  <a:lnTo>
                    <a:pt x="97684" y="52525"/>
                  </a:lnTo>
                  <a:lnTo>
                    <a:pt x="92631" y="49292"/>
                  </a:lnTo>
                  <a:lnTo>
                    <a:pt x="88000" y="46464"/>
                  </a:lnTo>
                  <a:lnTo>
                    <a:pt x="82947" y="44040"/>
                  </a:lnTo>
                  <a:lnTo>
                    <a:pt x="77894" y="42424"/>
                  </a:lnTo>
                  <a:lnTo>
                    <a:pt x="72842" y="41212"/>
                  </a:lnTo>
                  <a:lnTo>
                    <a:pt x="67368" y="40000"/>
                  </a:lnTo>
                  <a:lnTo>
                    <a:pt x="62315" y="39595"/>
                  </a:lnTo>
                  <a:lnTo>
                    <a:pt x="56842" y="39595"/>
                  </a:lnTo>
                  <a:lnTo>
                    <a:pt x="56842" y="39595"/>
                  </a:lnTo>
                  <a:lnTo>
                    <a:pt x="50105" y="39595"/>
                  </a:lnTo>
                  <a:lnTo>
                    <a:pt x="43789" y="40404"/>
                  </a:lnTo>
                  <a:lnTo>
                    <a:pt x="38315" y="41212"/>
                  </a:lnTo>
                  <a:lnTo>
                    <a:pt x="32421" y="42828"/>
                  </a:lnTo>
                  <a:lnTo>
                    <a:pt x="27368" y="44444"/>
                  </a:lnTo>
                  <a:lnTo>
                    <a:pt x="22736" y="46464"/>
                  </a:lnTo>
                  <a:lnTo>
                    <a:pt x="18526" y="48888"/>
                  </a:lnTo>
                  <a:lnTo>
                    <a:pt x="14736" y="51313"/>
                  </a:lnTo>
                  <a:lnTo>
                    <a:pt x="11368" y="54141"/>
                  </a:lnTo>
                  <a:lnTo>
                    <a:pt x="8421" y="57373"/>
                  </a:lnTo>
                  <a:lnTo>
                    <a:pt x="5894" y="60606"/>
                  </a:lnTo>
                  <a:lnTo>
                    <a:pt x="3789" y="63838"/>
                  </a:lnTo>
                  <a:lnTo>
                    <a:pt x="2105" y="67474"/>
                  </a:lnTo>
                  <a:lnTo>
                    <a:pt x="842" y="71111"/>
                  </a:lnTo>
                  <a:lnTo>
                    <a:pt x="421" y="74747"/>
                  </a:lnTo>
                  <a:lnTo>
                    <a:pt x="0" y="78787"/>
                  </a:lnTo>
                  <a:lnTo>
                    <a:pt x="0" y="78787"/>
                  </a:lnTo>
                  <a:lnTo>
                    <a:pt x="421" y="83636"/>
                  </a:lnTo>
                  <a:lnTo>
                    <a:pt x="1263" y="88080"/>
                  </a:lnTo>
                  <a:lnTo>
                    <a:pt x="2526" y="92121"/>
                  </a:lnTo>
                  <a:lnTo>
                    <a:pt x="4631" y="96161"/>
                  </a:lnTo>
                  <a:lnTo>
                    <a:pt x="6736" y="99797"/>
                  </a:lnTo>
                  <a:lnTo>
                    <a:pt x="9684" y="103030"/>
                  </a:lnTo>
                  <a:lnTo>
                    <a:pt x="13052" y="106262"/>
                  </a:lnTo>
                  <a:lnTo>
                    <a:pt x="16421" y="109090"/>
                  </a:lnTo>
                  <a:lnTo>
                    <a:pt x="20631" y="111515"/>
                  </a:lnTo>
                  <a:lnTo>
                    <a:pt x="24842" y="113535"/>
                  </a:lnTo>
                  <a:lnTo>
                    <a:pt x="29894" y="115555"/>
                  </a:lnTo>
                  <a:lnTo>
                    <a:pt x="34947" y="117171"/>
                  </a:lnTo>
                  <a:lnTo>
                    <a:pt x="40000" y="118383"/>
                  </a:lnTo>
                  <a:lnTo>
                    <a:pt x="45473" y="119191"/>
                  </a:lnTo>
                  <a:lnTo>
                    <a:pt x="51368" y="119595"/>
                  </a:lnTo>
                  <a:lnTo>
                    <a:pt x="57263" y="120000"/>
                  </a:lnTo>
                  <a:lnTo>
                    <a:pt x="57263" y="120000"/>
                  </a:lnTo>
                  <a:lnTo>
                    <a:pt x="63578" y="119595"/>
                  </a:lnTo>
                  <a:lnTo>
                    <a:pt x="69473" y="119191"/>
                  </a:lnTo>
                  <a:lnTo>
                    <a:pt x="74947" y="117979"/>
                  </a:lnTo>
                  <a:lnTo>
                    <a:pt x="80421" y="116363"/>
                  </a:lnTo>
                  <a:lnTo>
                    <a:pt x="85052" y="114343"/>
                  </a:lnTo>
                  <a:lnTo>
                    <a:pt x="90105" y="111919"/>
                  </a:lnTo>
                  <a:lnTo>
                    <a:pt x="94736" y="108686"/>
                  </a:lnTo>
                  <a:lnTo>
                    <a:pt x="98947" y="105050"/>
                  </a:lnTo>
                  <a:lnTo>
                    <a:pt x="98947" y="117171"/>
                  </a:lnTo>
                  <a:lnTo>
                    <a:pt x="119999" y="117171"/>
                  </a:lnTo>
                  <a:lnTo>
                    <a:pt x="119999" y="39191"/>
                  </a:lnTo>
                  <a:lnTo>
                    <a:pt x="119999" y="39191"/>
                  </a:lnTo>
                  <a:lnTo>
                    <a:pt x="119999" y="33939"/>
                  </a:lnTo>
                  <a:lnTo>
                    <a:pt x="118736" y="29494"/>
                  </a:lnTo>
                  <a:lnTo>
                    <a:pt x="117052" y="25454"/>
                  </a:lnTo>
                  <a:lnTo>
                    <a:pt x="114947" y="21414"/>
                  </a:lnTo>
                  <a:lnTo>
                    <a:pt x="112421" y="17777"/>
                  </a:lnTo>
                  <a:lnTo>
                    <a:pt x="109052" y="14949"/>
                  </a:lnTo>
                  <a:lnTo>
                    <a:pt x="105684" y="11717"/>
                  </a:lnTo>
                  <a:lnTo>
                    <a:pt x="101473" y="9292"/>
                  </a:lnTo>
                  <a:lnTo>
                    <a:pt x="97263" y="7272"/>
                  </a:lnTo>
                  <a:lnTo>
                    <a:pt x="92631" y="5252"/>
                  </a:lnTo>
                  <a:lnTo>
                    <a:pt x="87578" y="3636"/>
                  </a:lnTo>
                  <a:lnTo>
                    <a:pt x="82105" y="2424"/>
                  </a:lnTo>
                  <a:lnTo>
                    <a:pt x="76631" y="1212"/>
                  </a:lnTo>
                  <a:lnTo>
                    <a:pt x="71157" y="808"/>
                  </a:lnTo>
                  <a:lnTo>
                    <a:pt x="65263" y="404"/>
                  </a:lnTo>
                  <a:lnTo>
                    <a:pt x="59368" y="0"/>
                  </a:lnTo>
                  <a:lnTo>
                    <a:pt x="59368" y="0"/>
                  </a:lnTo>
                  <a:lnTo>
                    <a:pt x="49684" y="404"/>
                  </a:lnTo>
                  <a:lnTo>
                    <a:pt x="44631" y="1212"/>
                  </a:lnTo>
                  <a:lnTo>
                    <a:pt x="38736" y="1616"/>
                  </a:lnTo>
                  <a:lnTo>
                    <a:pt x="32842" y="2828"/>
                  </a:lnTo>
                  <a:lnTo>
                    <a:pt x="26105" y="4444"/>
                  </a:lnTo>
                  <a:lnTo>
                    <a:pt x="19368" y="6464"/>
                  </a:lnTo>
                  <a:lnTo>
                    <a:pt x="12210" y="8888"/>
                  </a:lnTo>
                  <a:lnTo>
                    <a:pt x="21894" y="25050"/>
                  </a:lnTo>
                  <a:lnTo>
                    <a:pt x="21894" y="25050"/>
                  </a:lnTo>
                  <a:lnTo>
                    <a:pt x="31157" y="21818"/>
                  </a:lnTo>
                  <a:lnTo>
                    <a:pt x="40000" y="19393"/>
                  </a:lnTo>
                  <a:lnTo>
                    <a:pt x="48842" y="18181"/>
                  </a:lnTo>
                  <a:lnTo>
                    <a:pt x="53473" y="17777"/>
                  </a:lnTo>
                  <a:lnTo>
                    <a:pt x="58105" y="17373"/>
                  </a:lnTo>
                  <a:lnTo>
                    <a:pt x="58105" y="17373"/>
                  </a:lnTo>
                  <a:lnTo>
                    <a:pt x="64842" y="17777"/>
                  </a:lnTo>
                  <a:lnTo>
                    <a:pt x="71578" y="18585"/>
                  </a:lnTo>
                  <a:lnTo>
                    <a:pt x="78315" y="19797"/>
                  </a:lnTo>
                  <a:lnTo>
                    <a:pt x="81684" y="20606"/>
                  </a:lnTo>
                  <a:lnTo>
                    <a:pt x="84631" y="21818"/>
                  </a:lnTo>
                  <a:lnTo>
                    <a:pt x="87157" y="23434"/>
                  </a:lnTo>
                  <a:lnTo>
                    <a:pt x="89684" y="25050"/>
                  </a:lnTo>
                  <a:lnTo>
                    <a:pt x="91789" y="26666"/>
                  </a:lnTo>
                  <a:lnTo>
                    <a:pt x="93894" y="29090"/>
                  </a:lnTo>
                  <a:lnTo>
                    <a:pt x="95157" y="31515"/>
                  </a:lnTo>
                  <a:lnTo>
                    <a:pt x="96421" y="34343"/>
                  </a:lnTo>
                  <a:lnTo>
                    <a:pt x="97263" y="37171"/>
                  </a:lnTo>
                  <a:lnTo>
                    <a:pt x="97684" y="40404"/>
                  </a:lnTo>
                  <a:lnTo>
                    <a:pt x="97684" y="52525"/>
                  </a:lnTo>
                  <a:lnTo>
                    <a:pt x="97684" y="52525"/>
                  </a:lnTo>
                  <a:close/>
                  <a:moveTo>
                    <a:pt x="98105" y="79595"/>
                  </a:moveTo>
                  <a:lnTo>
                    <a:pt x="98105" y="79595"/>
                  </a:lnTo>
                  <a:lnTo>
                    <a:pt x="97684" y="84040"/>
                  </a:lnTo>
                  <a:lnTo>
                    <a:pt x="97263" y="86060"/>
                  </a:lnTo>
                  <a:lnTo>
                    <a:pt x="96421" y="88080"/>
                  </a:lnTo>
                  <a:lnTo>
                    <a:pt x="95157" y="90101"/>
                  </a:lnTo>
                  <a:lnTo>
                    <a:pt x="93894" y="91717"/>
                  </a:lnTo>
                  <a:lnTo>
                    <a:pt x="92210" y="93737"/>
                  </a:lnTo>
                  <a:lnTo>
                    <a:pt x="90105" y="95353"/>
                  </a:lnTo>
                  <a:lnTo>
                    <a:pt x="87578" y="96969"/>
                  </a:lnTo>
                  <a:lnTo>
                    <a:pt x="85052" y="98181"/>
                  </a:lnTo>
                  <a:lnTo>
                    <a:pt x="82105" y="99393"/>
                  </a:lnTo>
                  <a:lnTo>
                    <a:pt x="78736" y="100606"/>
                  </a:lnTo>
                  <a:lnTo>
                    <a:pt x="74947" y="101414"/>
                  </a:lnTo>
                  <a:lnTo>
                    <a:pt x="70736" y="101818"/>
                  </a:lnTo>
                  <a:lnTo>
                    <a:pt x="66105" y="102222"/>
                  </a:lnTo>
                  <a:lnTo>
                    <a:pt x="61052" y="102626"/>
                  </a:lnTo>
                  <a:lnTo>
                    <a:pt x="61052" y="102626"/>
                  </a:lnTo>
                  <a:lnTo>
                    <a:pt x="56421" y="102222"/>
                  </a:lnTo>
                  <a:lnTo>
                    <a:pt x="51789" y="101818"/>
                  </a:lnTo>
                  <a:lnTo>
                    <a:pt x="47578" y="101414"/>
                  </a:lnTo>
                  <a:lnTo>
                    <a:pt x="43789" y="100606"/>
                  </a:lnTo>
                  <a:lnTo>
                    <a:pt x="40421" y="99393"/>
                  </a:lnTo>
                  <a:lnTo>
                    <a:pt x="37473" y="98181"/>
                  </a:lnTo>
                  <a:lnTo>
                    <a:pt x="34526" y="96969"/>
                  </a:lnTo>
                  <a:lnTo>
                    <a:pt x="32421" y="95353"/>
                  </a:lnTo>
                  <a:lnTo>
                    <a:pt x="30315" y="93737"/>
                  </a:lnTo>
                  <a:lnTo>
                    <a:pt x="28631" y="91717"/>
                  </a:lnTo>
                  <a:lnTo>
                    <a:pt x="27368" y="90101"/>
                  </a:lnTo>
                  <a:lnTo>
                    <a:pt x="26105" y="88080"/>
                  </a:lnTo>
                  <a:lnTo>
                    <a:pt x="25263" y="86060"/>
                  </a:lnTo>
                  <a:lnTo>
                    <a:pt x="24842" y="84040"/>
                  </a:lnTo>
                  <a:lnTo>
                    <a:pt x="24000" y="79595"/>
                  </a:lnTo>
                  <a:lnTo>
                    <a:pt x="24000" y="79595"/>
                  </a:lnTo>
                  <a:lnTo>
                    <a:pt x="24842" y="75555"/>
                  </a:lnTo>
                  <a:lnTo>
                    <a:pt x="25263" y="73535"/>
                  </a:lnTo>
                  <a:lnTo>
                    <a:pt x="26105" y="71515"/>
                  </a:lnTo>
                  <a:lnTo>
                    <a:pt x="27368" y="69494"/>
                  </a:lnTo>
                  <a:lnTo>
                    <a:pt x="28631" y="67474"/>
                  </a:lnTo>
                  <a:lnTo>
                    <a:pt x="30315" y="65858"/>
                  </a:lnTo>
                  <a:lnTo>
                    <a:pt x="32421" y="64242"/>
                  </a:lnTo>
                  <a:lnTo>
                    <a:pt x="34526" y="62626"/>
                  </a:lnTo>
                  <a:lnTo>
                    <a:pt x="37473" y="61010"/>
                  </a:lnTo>
                  <a:lnTo>
                    <a:pt x="40421" y="59797"/>
                  </a:lnTo>
                  <a:lnTo>
                    <a:pt x="43789" y="58989"/>
                  </a:lnTo>
                  <a:lnTo>
                    <a:pt x="47578" y="57777"/>
                  </a:lnTo>
                  <a:lnTo>
                    <a:pt x="51789" y="57373"/>
                  </a:lnTo>
                  <a:lnTo>
                    <a:pt x="56421" y="56969"/>
                  </a:lnTo>
                  <a:lnTo>
                    <a:pt x="61052" y="56969"/>
                  </a:lnTo>
                  <a:lnTo>
                    <a:pt x="61052" y="56969"/>
                  </a:lnTo>
                  <a:lnTo>
                    <a:pt x="66105" y="56969"/>
                  </a:lnTo>
                  <a:lnTo>
                    <a:pt x="70736" y="57373"/>
                  </a:lnTo>
                  <a:lnTo>
                    <a:pt x="74947" y="57777"/>
                  </a:lnTo>
                  <a:lnTo>
                    <a:pt x="78736" y="58989"/>
                  </a:lnTo>
                  <a:lnTo>
                    <a:pt x="82105" y="59797"/>
                  </a:lnTo>
                  <a:lnTo>
                    <a:pt x="85052" y="61010"/>
                  </a:lnTo>
                  <a:lnTo>
                    <a:pt x="87578" y="62626"/>
                  </a:lnTo>
                  <a:lnTo>
                    <a:pt x="90105" y="64242"/>
                  </a:lnTo>
                  <a:lnTo>
                    <a:pt x="92210" y="65858"/>
                  </a:lnTo>
                  <a:lnTo>
                    <a:pt x="93894" y="67474"/>
                  </a:lnTo>
                  <a:lnTo>
                    <a:pt x="95157" y="69494"/>
                  </a:lnTo>
                  <a:lnTo>
                    <a:pt x="96421" y="71515"/>
                  </a:lnTo>
                  <a:lnTo>
                    <a:pt x="97263" y="73535"/>
                  </a:lnTo>
                  <a:lnTo>
                    <a:pt x="97684" y="75555"/>
                  </a:lnTo>
                  <a:lnTo>
                    <a:pt x="98105" y="79595"/>
                  </a:lnTo>
                  <a:lnTo>
                    <a:pt x="98105" y="79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9682163" y="1039813"/>
              <a:ext cx="469900" cy="1117600"/>
            </a:xfrm>
            <a:custGeom>
              <a:rect b="b" l="l" r="r" t="t"/>
              <a:pathLst>
                <a:path extrusionOk="0" h="120000" w="120000">
                  <a:moveTo>
                    <a:pt x="34864" y="23522"/>
                  </a:moveTo>
                  <a:lnTo>
                    <a:pt x="0" y="23522"/>
                  </a:lnTo>
                  <a:lnTo>
                    <a:pt x="0" y="38181"/>
                  </a:lnTo>
                  <a:lnTo>
                    <a:pt x="34864" y="38181"/>
                  </a:lnTo>
                  <a:lnTo>
                    <a:pt x="34864" y="99204"/>
                  </a:lnTo>
                  <a:lnTo>
                    <a:pt x="34864" y="99204"/>
                  </a:lnTo>
                  <a:lnTo>
                    <a:pt x="35675" y="104318"/>
                  </a:lnTo>
                  <a:lnTo>
                    <a:pt x="36486" y="106704"/>
                  </a:lnTo>
                  <a:lnTo>
                    <a:pt x="38108" y="108750"/>
                  </a:lnTo>
                  <a:lnTo>
                    <a:pt x="39729" y="110795"/>
                  </a:lnTo>
                  <a:lnTo>
                    <a:pt x="41351" y="112500"/>
                  </a:lnTo>
                  <a:lnTo>
                    <a:pt x="44594" y="113863"/>
                  </a:lnTo>
                  <a:lnTo>
                    <a:pt x="47837" y="115227"/>
                  </a:lnTo>
                  <a:lnTo>
                    <a:pt x="51081" y="116250"/>
                  </a:lnTo>
                  <a:lnTo>
                    <a:pt x="55135" y="117272"/>
                  </a:lnTo>
                  <a:lnTo>
                    <a:pt x="60000" y="118295"/>
                  </a:lnTo>
                  <a:lnTo>
                    <a:pt x="65675" y="118977"/>
                  </a:lnTo>
                  <a:lnTo>
                    <a:pt x="77837" y="119659"/>
                  </a:lnTo>
                  <a:lnTo>
                    <a:pt x="93243" y="120000"/>
                  </a:lnTo>
                  <a:lnTo>
                    <a:pt x="93243" y="120000"/>
                  </a:lnTo>
                  <a:lnTo>
                    <a:pt x="107837" y="120000"/>
                  </a:lnTo>
                  <a:lnTo>
                    <a:pt x="120000" y="120000"/>
                  </a:lnTo>
                  <a:lnTo>
                    <a:pt x="120000" y="104659"/>
                  </a:lnTo>
                  <a:lnTo>
                    <a:pt x="99729" y="104659"/>
                  </a:lnTo>
                  <a:lnTo>
                    <a:pt x="99729" y="104659"/>
                  </a:lnTo>
                  <a:lnTo>
                    <a:pt x="94054" y="104318"/>
                  </a:lnTo>
                  <a:lnTo>
                    <a:pt x="89189" y="103977"/>
                  </a:lnTo>
                  <a:lnTo>
                    <a:pt x="85945" y="103636"/>
                  </a:lnTo>
                  <a:lnTo>
                    <a:pt x="82702" y="102954"/>
                  </a:lnTo>
                  <a:lnTo>
                    <a:pt x="81081" y="101931"/>
                  </a:lnTo>
                  <a:lnTo>
                    <a:pt x="79459" y="100568"/>
                  </a:lnTo>
                  <a:lnTo>
                    <a:pt x="78648" y="99204"/>
                  </a:lnTo>
                  <a:lnTo>
                    <a:pt x="78648" y="97500"/>
                  </a:lnTo>
                  <a:lnTo>
                    <a:pt x="78648" y="38181"/>
                  </a:lnTo>
                  <a:lnTo>
                    <a:pt x="119189" y="38181"/>
                  </a:lnTo>
                  <a:lnTo>
                    <a:pt x="119189" y="23522"/>
                  </a:lnTo>
                  <a:lnTo>
                    <a:pt x="78648" y="23522"/>
                  </a:lnTo>
                  <a:lnTo>
                    <a:pt x="78648" y="0"/>
                  </a:lnTo>
                  <a:lnTo>
                    <a:pt x="34864" y="0"/>
                  </a:lnTo>
                  <a:lnTo>
                    <a:pt x="34864" y="23522"/>
                  </a:lnTo>
                  <a:lnTo>
                    <a:pt x="34864" y="235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0294938" y="1217613"/>
              <a:ext cx="958850" cy="958850"/>
            </a:xfrm>
            <a:custGeom>
              <a:rect b="b" l="l" r="r" t="t"/>
              <a:pathLst>
                <a:path extrusionOk="0" h="120000" w="120000">
                  <a:moveTo>
                    <a:pt x="19867" y="60000"/>
                  </a:moveTo>
                  <a:lnTo>
                    <a:pt x="19867" y="60000"/>
                  </a:lnTo>
                  <a:lnTo>
                    <a:pt x="19867" y="63973"/>
                  </a:lnTo>
                  <a:lnTo>
                    <a:pt x="20662" y="67947"/>
                  </a:lnTo>
                  <a:lnTo>
                    <a:pt x="21456" y="71920"/>
                  </a:lnTo>
                  <a:lnTo>
                    <a:pt x="23046" y="75496"/>
                  </a:lnTo>
                  <a:lnTo>
                    <a:pt x="24635" y="79072"/>
                  </a:lnTo>
                  <a:lnTo>
                    <a:pt x="26622" y="82649"/>
                  </a:lnTo>
                  <a:lnTo>
                    <a:pt x="29006" y="85827"/>
                  </a:lnTo>
                  <a:lnTo>
                    <a:pt x="31390" y="88609"/>
                  </a:lnTo>
                  <a:lnTo>
                    <a:pt x="34569" y="90993"/>
                  </a:lnTo>
                  <a:lnTo>
                    <a:pt x="37350" y="93377"/>
                  </a:lnTo>
                  <a:lnTo>
                    <a:pt x="40927" y="95364"/>
                  </a:lnTo>
                  <a:lnTo>
                    <a:pt x="44503" y="97350"/>
                  </a:lnTo>
                  <a:lnTo>
                    <a:pt x="48079" y="98543"/>
                  </a:lnTo>
                  <a:lnTo>
                    <a:pt x="52052" y="99735"/>
                  </a:lnTo>
                  <a:lnTo>
                    <a:pt x="56026" y="100132"/>
                  </a:lnTo>
                  <a:lnTo>
                    <a:pt x="60000" y="100529"/>
                  </a:lnTo>
                  <a:lnTo>
                    <a:pt x="60000" y="100529"/>
                  </a:lnTo>
                  <a:lnTo>
                    <a:pt x="64370" y="100132"/>
                  </a:lnTo>
                  <a:lnTo>
                    <a:pt x="68344" y="99735"/>
                  </a:lnTo>
                  <a:lnTo>
                    <a:pt x="72317" y="98543"/>
                  </a:lnTo>
                  <a:lnTo>
                    <a:pt x="75894" y="97350"/>
                  </a:lnTo>
                  <a:lnTo>
                    <a:pt x="79470" y="95364"/>
                  </a:lnTo>
                  <a:lnTo>
                    <a:pt x="82649" y="93377"/>
                  </a:lnTo>
                  <a:lnTo>
                    <a:pt x="85827" y="90993"/>
                  </a:lnTo>
                  <a:lnTo>
                    <a:pt x="88609" y="88609"/>
                  </a:lnTo>
                  <a:lnTo>
                    <a:pt x="91390" y="85827"/>
                  </a:lnTo>
                  <a:lnTo>
                    <a:pt x="93774" y="82649"/>
                  </a:lnTo>
                  <a:lnTo>
                    <a:pt x="95761" y="79072"/>
                  </a:lnTo>
                  <a:lnTo>
                    <a:pt x="97350" y="75496"/>
                  </a:lnTo>
                  <a:lnTo>
                    <a:pt x="98940" y="71920"/>
                  </a:lnTo>
                  <a:lnTo>
                    <a:pt x="99735" y="67947"/>
                  </a:lnTo>
                  <a:lnTo>
                    <a:pt x="100529" y="63973"/>
                  </a:lnTo>
                  <a:lnTo>
                    <a:pt x="100529" y="60000"/>
                  </a:lnTo>
                  <a:lnTo>
                    <a:pt x="100529" y="60000"/>
                  </a:lnTo>
                  <a:lnTo>
                    <a:pt x="100529" y="55629"/>
                  </a:lnTo>
                  <a:lnTo>
                    <a:pt x="99735" y="51655"/>
                  </a:lnTo>
                  <a:lnTo>
                    <a:pt x="98940" y="48079"/>
                  </a:lnTo>
                  <a:lnTo>
                    <a:pt x="97350" y="44105"/>
                  </a:lnTo>
                  <a:lnTo>
                    <a:pt x="95761" y="40529"/>
                  </a:lnTo>
                  <a:lnTo>
                    <a:pt x="93774" y="37350"/>
                  </a:lnTo>
                  <a:lnTo>
                    <a:pt x="91390" y="34172"/>
                  </a:lnTo>
                  <a:lnTo>
                    <a:pt x="88609" y="31390"/>
                  </a:lnTo>
                  <a:lnTo>
                    <a:pt x="85827" y="28609"/>
                  </a:lnTo>
                  <a:lnTo>
                    <a:pt x="82649" y="26225"/>
                  </a:lnTo>
                  <a:lnTo>
                    <a:pt x="79470" y="24238"/>
                  </a:lnTo>
                  <a:lnTo>
                    <a:pt x="75894" y="22649"/>
                  </a:lnTo>
                  <a:lnTo>
                    <a:pt x="72317" y="21456"/>
                  </a:lnTo>
                  <a:lnTo>
                    <a:pt x="68344" y="20264"/>
                  </a:lnTo>
                  <a:lnTo>
                    <a:pt x="64370" y="19867"/>
                  </a:lnTo>
                  <a:lnTo>
                    <a:pt x="60000" y="19470"/>
                  </a:lnTo>
                  <a:lnTo>
                    <a:pt x="60000" y="19470"/>
                  </a:lnTo>
                  <a:lnTo>
                    <a:pt x="56026" y="19867"/>
                  </a:lnTo>
                  <a:lnTo>
                    <a:pt x="52052" y="20264"/>
                  </a:lnTo>
                  <a:lnTo>
                    <a:pt x="48079" y="21456"/>
                  </a:lnTo>
                  <a:lnTo>
                    <a:pt x="44503" y="22649"/>
                  </a:lnTo>
                  <a:lnTo>
                    <a:pt x="40927" y="24238"/>
                  </a:lnTo>
                  <a:lnTo>
                    <a:pt x="37350" y="26225"/>
                  </a:lnTo>
                  <a:lnTo>
                    <a:pt x="34569" y="28609"/>
                  </a:lnTo>
                  <a:lnTo>
                    <a:pt x="31390" y="31390"/>
                  </a:lnTo>
                  <a:lnTo>
                    <a:pt x="29006" y="34172"/>
                  </a:lnTo>
                  <a:lnTo>
                    <a:pt x="26622" y="37350"/>
                  </a:lnTo>
                  <a:lnTo>
                    <a:pt x="24635" y="40529"/>
                  </a:lnTo>
                  <a:lnTo>
                    <a:pt x="23046" y="44105"/>
                  </a:lnTo>
                  <a:lnTo>
                    <a:pt x="21456" y="48079"/>
                  </a:lnTo>
                  <a:lnTo>
                    <a:pt x="20662" y="51655"/>
                  </a:lnTo>
                  <a:lnTo>
                    <a:pt x="19867" y="55629"/>
                  </a:lnTo>
                  <a:lnTo>
                    <a:pt x="19867" y="60000"/>
                  </a:lnTo>
                  <a:lnTo>
                    <a:pt x="19867" y="60000"/>
                  </a:lnTo>
                  <a:close/>
                  <a:moveTo>
                    <a:pt x="0" y="60000"/>
                  </a:moveTo>
                  <a:lnTo>
                    <a:pt x="0" y="60000"/>
                  </a:lnTo>
                  <a:lnTo>
                    <a:pt x="397" y="53642"/>
                  </a:lnTo>
                  <a:lnTo>
                    <a:pt x="1192" y="47682"/>
                  </a:lnTo>
                  <a:lnTo>
                    <a:pt x="2781" y="42119"/>
                  </a:lnTo>
                  <a:lnTo>
                    <a:pt x="4768" y="36556"/>
                  </a:lnTo>
                  <a:lnTo>
                    <a:pt x="7152" y="31390"/>
                  </a:lnTo>
                  <a:lnTo>
                    <a:pt x="10331" y="26225"/>
                  </a:lnTo>
                  <a:lnTo>
                    <a:pt x="13907" y="21854"/>
                  </a:lnTo>
                  <a:lnTo>
                    <a:pt x="17483" y="17483"/>
                  </a:lnTo>
                  <a:lnTo>
                    <a:pt x="21854" y="13509"/>
                  </a:lnTo>
                  <a:lnTo>
                    <a:pt x="26622" y="10331"/>
                  </a:lnTo>
                  <a:lnTo>
                    <a:pt x="31390" y="7152"/>
                  </a:lnTo>
                  <a:lnTo>
                    <a:pt x="36556" y="4768"/>
                  </a:lnTo>
                  <a:lnTo>
                    <a:pt x="42119" y="2781"/>
                  </a:lnTo>
                  <a:lnTo>
                    <a:pt x="48079" y="1192"/>
                  </a:lnTo>
                  <a:lnTo>
                    <a:pt x="54039" y="397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357" y="397"/>
                  </a:lnTo>
                  <a:lnTo>
                    <a:pt x="72317" y="1192"/>
                  </a:lnTo>
                  <a:lnTo>
                    <a:pt x="77880" y="2781"/>
                  </a:lnTo>
                  <a:lnTo>
                    <a:pt x="83443" y="4768"/>
                  </a:lnTo>
                  <a:lnTo>
                    <a:pt x="88609" y="7152"/>
                  </a:lnTo>
                  <a:lnTo>
                    <a:pt x="93774" y="10331"/>
                  </a:lnTo>
                  <a:lnTo>
                    <a:pt x="98145" y="13509"/>
                  </a:lnTo>
                  <a:lnTo>
                    <a:pt x="102516" y="17483"/>
                  </a:lnTo>
                  <a:lnTo>
                    <a:pt x="106490" y="21854"/>
                  </a:lnTo>
                  <a:lnTo>
                    <a:pt x="110066" y="26225"/>
                  </a:lnTo>
                  <a:lnTo>
                    <a:pt x="112847" y="31390"/>
                  </a:lnTo>
                  <a:lnTo>
                    <a:pt x="115629" y="36556"/>
                  </a:lnTo>
                  <a:lnTo>
                    <a:pt x="117615" y="42119"/>
                  </a:lnTo>
                  <a:lnTo>
                    <a:pt x="118807" y="47682"/>
                  </a:lnTo>
                  <a:lnTo>
                    <a:pt x="120000" y="536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5960"/>
                  </a:lnTo>
                  <a:lnTo>
                    <a:pt x="118807" y="71920"/>
                  </a:lnTo>
                  <a:lnTo>
                    <a:pt x="117615" y="77880"/>
                  </a:lnTo>
                  <a:lnTo>
                    <a:pt x="115629" y="83443"/>
                  </a:lnTo>
                  <a:lnTo>
                    <a:pt x="112847" y="88609"/>
                  </a:lnTo>
                  <a:lnTo>
                    <a:pt x="110066" y="93377"/>
                  </a:lnTo>
                  <a:lnTo>
                    <a:pt x="106490" y="98145"/>
                  </a:lnTo>
                  <a:lnTo>
                    <a:pt x="102516" y="102516"/>
                  </a:lnTo>
                  <a:lnTo>
                    <a:pt x="98145" y="106092"/>
                  </a:lnTo>
                  <a:lnTo>
                    <a:pt x="93774" y="109668"/>
                  </a:lnTo>
                  <a:lnTo>
                    <a:pt x="88609" y="112847"/>
                  </a:lnTo>
                  <a:lnTo>
                    <a:pt x="83443" y="115231"/>
                  </a:lnTo>
                  <a:lnTo>
                    <a:pt x="77880" y="117218"/>
                  </a:lnTo>
                  <a:lnTo>
                    <a:pt x="72317" y="118807"/>
                  </a:lnTo>
                  <a:lnTo>
                    <a:pt x="66357" y="119602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039" y="119602"/>
                  </a:lnTo>
                  <a:lnTo>
                    <a:pt x="48079" y="118807"/>
                  </a:lnTo>
                  <a:lnTo>
                    <a:pt x="42119" y="117218"/>
                  </a:lnTo>
                  <a:lnTo>
                    <a:pt x="36556" y="115231"/>
                  </a:lnTo>
                  <a:lnTo>
                    <a:pt x="31390" y="112847"/>
                  </a:lnTo>
                  <a:lnTo>
                    <a:pt x="26622" y="109668"/>
                  </a:lnTo>
                  <a:lnTo>
                    <a:pt x="21854" y="106092"/>
                  </a:lnTo>
                  <a:lnTo>
                    <a:pt x="17483" y="102516"/>
                  </a:lnTo>
                  <a:lnTo>
                    <a:pt x="13907" y="98145"/>
                  </a:lnTo>
                  <a:lnTo>
                    <a:pt x="10331" y="93377"/>
                  </a:lnTo>
                  <a:lnTo>
                    <a:pt x="7152" y="88609"/>
                  </a:lnTo>
                  <a:lnTo>
                    <a:pt x="4768" y="83443"/>
                  </a:lnTo>
                  <a:lnTo>
                    <a:pt x="2781" y="77880"/>
                  </a:lnTo>
                  <a:lnTo>
                    <a:pt x="1192" y="71920"/>
                  </a:lnTo>
                  <a:lnTo>
                    <a:pt x="397" y="6596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0952163" y="944563"/>
              <a:ext cx="552450" cy="511175"/>
            </a:xfrm>
            <a:custGeom>
              <a:rect b="b" l="l" r="r" t="t"/>
              <a:pathLst>
                <a:path extrusionOk="0" h="120000" w="120000">
                  <a:moveTo>
                    <a:pt x="8965" y="0"/>
                  </a:moveTo>
                  <a:lnTo>
                    <a:pt x="0" y="32049"/>
                  </a:lnTo>
                  <a:lnTo>
                    <a:pt x="0" y="32049"/>
                  </a:lnTo>
                  <a:lnTo>
                    <a:pt x="7586" y="35031"/>
                  </a:lnTo>
                  <a:lnTo>
                    <a:pt x="15172" y="38012"/>
                  </a:lnTo>
                  <a:lnTo>
                    <a:pt x="22758" y="41739"/>
                  </a:lnTo>
                  <a:lnTo>
                    <a:pt x="29655" y="45465"/>
                  </a:lnTo>
                  <a:lnTo>
                    <a:pt x="35862" y="49937"/>
                  </a:lnTo>
                  <a:lnTo>
                    <a:pt x="42758" y="54409"/>
                  </a:lnTo>
                  <a:lnTo>
                    <a:pt x="48965" y="59627"/>
                  </a:lnTo>
                  <a:lnTo>
                    <a:pt x="55172" y="65590"/>
                  </a:lnTo>
                  <a:lnTo>
                    <a:pt x="60689" y="70807"/>
                  </a:lnTo>
                  <a:lnTo>
                    <a:pt x="65517" y="77515"/>
                  </a:lnTo>
                  <a:lnTo>
                    <a:pt x="71034" y="83478"/>
                  </a:lnTo>
                  <a:lnTo>
                    <a:pt x="75172" y="90186"/>
                  </a:lnTo>
                  <a:lnTo>
                    <a:pt x="80000" y="97639"/>
                  </a:lnTo>
                  <a:lnTo>
                    <a:pt x="83448" y="105093"/>
                  </a:lnTo>
                  <a:lnTo>
                    <a:pt x="87586" y="112546"/>
                  </a:lnTo>
                  <a:lnTo>
                    <a:pt x="90344" y="120000"/>
                  </a:lnTo>
                  <a:lnTo>
                    <a:pt x="120000" y="109565"/>
                  </a:lnTo>
                  <a:lnTo>
                    <a:pt x="120000" y="109565"/>
                  </a:lnTo>
                  <a:lnTo>
                    <a:pt x="115862" y="99875"/>
                  </a:lnTo>
                  <a:lnTo>
                    <a:pt x="111724" y="90186"/>
                  </a:lnTo>
                  <a:lnTo>
                    <a:pt x="106896" y="81242"/>
                  </a:lnTo>
                  <a:lnTo>
                    <a:pt x="101379" y="72298"/>
                  </a:lnTo>
                  <a:lnTo>
                    <a:pt x="95862" y="64099"/>
                  </a:lnTo>
                  <a:lnTo>
                    <a:pt x="89655" y="55900"/>
                  </a:lnTo>
                  <a:lnTo>
                    <a:pt x="83448" y="48447"/>
                  </a:lnTo>
                  <a:lnTo>
                    <a:pt x="76551" y="40993"/>
                  </a:lnTo>
                  <a:lnTo>
                    <a:pt x="68965" y="34285"/>
                  </a:lnTo>
                  <a:lnTo>
                    <a:pt x="61379" y="28322"/>
                  </a:lnTo>
                  <a:lnTo>
                    <a:pt x="53793" y="22360"/>
                  </a:lnTo>
                  <a:lnTo>
                    <a:pt x="45517" y="16397"/>
                  </a:lnTo>
                  <a:lnTo>
                    <a:pt x="36551" y="11925"/>
                  </a:lnTo>
                  <a:lnTo>
                    <a:pt x="27586" y="7453"/>
                  </a:lnTo>
                  <a:lnTo>
                    <a:pt x="18620" y="3726"/>
                  </a:lnTo>
                  <a:lnTo>
                    <a:pt x="8965" y="0"/>
                  </a:lnTo>
                  <a:lnTo>
                    <a:pt x="8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031538" y="677863"/>
              <a:ext cx="739775" cy="692150"/>
            </a:xfrm>
            <a:custGeom>
              <a:rect b="b" l="l" r="r" t="t"/>
              <a:pathLst>
                <a:path extrusionOk="0" h="120000" w="120000">
                  <a:moveTo>
                    <a:pt x="0" y="24770"/>
                  </a:moveTo>
                  <a:lnTo>
                    <a:pt x="0" y="24770"/>
                  </a:lnTo>
                  <a:lnTo>
                    <a:pt x="8240" y="27522"/>
                  </a:lnTo>
                  <a:lnTo>
                    <a:pt x="15965" y="30825"/>
                  </a:lnTo>
                  <a:lnTo>
                    <a:pt x="24206" y="34678"/>
                  </a:lnTo>
                  <a:lnTo>
                    <a:pt x="31416" y="39082"/>
                  </a:lnTo>
                  <a:lnTo>
                    <a:pt x="38626" y="43486"/>
                  </a:lnTo>
                  <a:lnTo>
                    <a:pt x="45836" y="48990"/>
                  </a:lnTo>
                  <a:lnTo>
                    <a:pt x="52532" y="54495"/>
                  </a:lnTo>
                  <a:lnTo>
                    <a:pt x="58712" y="60550"/>
                  </a:lnTo>
                  <a:lnTo>
                    <a:pt x="64892" y="66605"/>
                  </a:lnTo>
                  <a:lnTo>
                    <a:pt x="70557" y="73211"/>
                  </a:lnTo>
                  <a:lnTo>
                    <a:pt x="76223" y="80366"/>
                  </a:lnTo>
                  <a:lnTo>
                    <a:pt x="80858" y="88073"/>
                  </a:lnTo>
                  <a:lnTo>
                    <a:pt x="85493" y="95779"/>
                  </a:lnTo>
                  <a:lnTo>
                    <a:pt x="89613" y="103486"/>
                  </a:lnTo>
                  <a:lnTo>
                    <a:pt x="93733" y="111743"/>
                  </a:lnTo>
                  <a:lnTo>
                    <a:pt x="96824" y="120000"/>
                  </a:lnTo>
                  <a:lnTo>
                    <a:pt x="120000" y="112293"/>
                  </a:lnTo>
                  <a:lnTo>
                    <a:pt x="120000" y="112293"/>
                  </a:lnTo>
                  <a:lnTo>
                    <a:pt x="115879" y="102385"/>
                  </a:lnTo>
                  <a:lnTo>
                    <a:pt x="111759" y="93027"/>
                  </a:lnTo>
                  <a:lnTo>
                    <a:pt x="106609" y="83119"/>
                  </a:lnTo>
                  <a:lnTo>
                    <a:pt x="101459" y="74311"/>
                  </a:lnTo>
                  <a:lnTo>
                    <a:pt x="95793" y="65504"/>
                  </a:lnTo>
                  <a:lnTo>
                    <a:pt x="89613" y="57247"/>
                  </a:lnTo>
                  <a:lnTo>
                    <a:pt x="82918" y="49541"/>
                  </a:lnTo>
                  <a:lnTo>
                    <a:pt x="75708" y="41834"/>
                  </a:lnTo>
                  <a:lnTo>
                    <a:pt x="68497" y="35229"/>
                  </a:lnTo>
                  <a:lnTo>
                    <a:pt x="60772" y="28623"/>
                  </a:lnTo>
                  <a:lnTo>
                    <a:pt x="52532" y="22568"/>
                  </a:lnTo>
                  <a:lnTo>
                    <a:pt x="43776" y="17064"/>
                  </a:lnTo>
                  <a:lnTo>
                    <a:pt x="35021" y="11559"/>
                  </a:lnTo>
                  <a:lnTo>
                    <a:pt x="25751" y="7155"/>
                  </a:lnTo>
                  <a:lnTo>
                    <a:pt x="16480" y="3302"/>
                  </a:lnTo>
                  <a:lnTo>
                    <a:pt x="6695" y="0"/>
                  </a:lnTo>
                  <a:lnTo>
                    <a:pt x="0" y="24770"/>
                  </a:lnTo>
                  <a:lnTo>
                    <a:pt x="0" y="247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"/>
          <p:cNvSpPr/>
          <p:nvPr/>
        </p:nvSpPr>
        <p:spPr>
          <a:xfrm>
            <a:off x="6148186" y="4074337"/>
            <a:ext cx="5792801" cy="2045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SMAATO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Smaato is the leading global real-time advertising platform for mobile publishers and app developers. Smaato runs the world’s largest independent mobile ad exchange and has been pioneering innovative, mobile-first solutions for publishers since 2005.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4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Smaato’s SPX is a global, intelligent and free-to-use self-service platform &amp; ad server that brings native, video and real-time advertising to over 90,000 app developers and mobile publishers. The company’s worldwide reach and extensive network of demand partners provides a massive variety of advertisers with one single integration. Smaato manages over 10 billion ads every day around the world, across over 1 billion unique mobile users each month.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4"/>
          <p:cNvGraphicFramePr/>
          <p:nvPr/>
        </p:nvGraphicFramePr>
        <p:xfrm>
          <a:off x="6085986" y="6276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{6EB909B7-444C-4F37-9E4A-E6B515B4E55A}</a:tableStyleId>
              </a:tblPr>
              <a:tblGrid>
                <a:gridCol w="1487625"/>
                <a:gridCol w="1487625"/>
                <a:gridCol w="1487625"/>
                <a:gridCol w="1487625"/>
              </a:tblGrid>
              <a:tr h="3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Francisco, CA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T: +1 (650) 286-1198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americas@smaato.com</a:t>
                      </a:r>
                      <a:endParaRPr b="0" sz="9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37150" marL="137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York City, NY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Tel: +1 (646) 650-5030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americas@smaato.com</a:t>
                      </a:r>
                      <a:endParaRPr sz="1400" u="none" cap="none" strike="noStrike"/>
                    </a:p>
                  </a:txBody>
                  <a:tcPr marT="0" marB="0" marR="137150" marL="1371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Hamburg, Germany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T: +49 (40) 3480 9490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emea@smaato.com</a:t>
                      </a:r>
                      <a:endParaRPr sz="1400" u="none" cap="none" strike="noStrike"/>
                    </a:p>
                  </a:txBody>
                  <a:tcPr marT="0" marB="0" marR="137150" marL="1371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Singapore, 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T: +65 63366 254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apac@smaato.com</a:t>
                      </a:r>
                      <a:endParaRPr b="0" sz="9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137150" marL="1371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095999" y="2333773"/>
            <a:ext cx="5677647" cy="1255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maato_O_wht-shadow.png" id="64" name="Google Shape;64;p4"/>
          <p:cNvPicPr preferRelativeResize="0"/>
          <p:nvPr/>
        </p:nvPicPr>
        <p:blipFill rotWithShape="1">
          <a:blip r:embed="rId2">
            <a:alphaModFix/>
          </a:blip>
          <a:srcRect b="26954" l="26663" r="0" t="0"/>
          <a:stretch/>
        </p:blipFill>
        <p:spPr>
          <a:xfrm>
            <a:off x="-14940" y="1990045"/>
            <a:ext cx="4902533" cy="48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Simple">
  <p:cSld name="Agenda Simp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body"/>
          </p:nvPr>
        </p:nvSpPr>
        <p:spPr>
          <a:xfrm>
            <a:off x="841248" y="1426464"/>
            <a:ext cx="10240963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solidFill>
          <a:srgbClr val="4BBB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2430378" y="1709738"/>
            <a:ext cx="89170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2430378" y="4589463"/>
            <a:ext cx="891707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maato_O_small_white.png" id="77" name="Google Shape;7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5888737"/>
            <a:ext cx="893950" cy="96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1848" y="123891"/>
            <a:ext cx="1527104" cy="33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Sorted">
  <p:cSld name="Agenda Sorte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3506082" y="1814263"/>
            <a:ext cx="7524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3506082" y="2709660"/>
            <a:ext cx="7524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3" type="body"/>
          </p:nvPr>
        </p:nvSpPr>
        <p:spPr>
          <a:xfrm>
            <a:off x="3506081" y="3668883"/>
            <a:ext cx="7524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4" type="body"/>
          </p:nvPr>
        </p:nvSpPr>
        <p:spPr>
          <a:xfrm>
            <a:off x="3506080" y="4607343"/>
            <a:ext cx="7524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5" type="body"/>
          </p:nvPr>
        </p:nvSpPr>
        <p:spPr>
          <a:xfrm>
            <a:off x="3506082" y="5520313"/>
            <a:ext cx="7524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6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838200" y="114516"/>
            <a:ext cx="8454783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7" type="body"/>
          </p:nvPr>
        </p:nvSpPr>
        <p:spPr>
          <a:xfrm>
            <a:off x="4242819" y="1796826"/>
            <a:ext cx="5052758" cy="756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8" type="body"/>
          </p:nvPr>
        </p:nvSpPr>
        <p:spPr>
          <a:xfrm>
            <a:off x="4242819" y="2688485"/>
            <a:ext cx="5052758" cy="756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9" type="body"/>
          </p:nvPr>
        </p:nvSpPr>
        <p:spPr>
          <a:xfrm>
            <a:off x="4242819" y="3647693"/>
            <a:ext cx="5052758" cy="756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3" type="body"/>
          </p:nvPr>
        </p:nvSpPr>
        <p:spPr>
          <a:xfrm>
            <a:off x="4242819" y="4593391"/>
            <a:ext cx="5052758" cy="756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14" type="body"/>
          </p:nvPr>
        </p:nvSpPr>
        <p:spPr>
          <a:xfrm>
            <a:off x="4242819" y="5498559"/>
            <a:ext cx="5052758" cy="756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838200" y="1420813"/>
            <a:ext cx="5181600" cy="4226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6172200" y="1420813"/>
            <a:ext cx="5181600" cy="4226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"/>
          <p:cNvSpPr txBox="1"/>
          <p:nvPr>
            <p:ph idx="3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">
  <p:cSld name="Three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2" type="body"/>
          </p:nvPr>
        </p:nvSpPr>
        <p:spPr>
          <a:xfrm>
            <a:off x="838200" y="1420813"/>
            <a:ext cx="3370253" cy="4286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3" type="body"/>
          </p:nvPr>
        </p:nvSpPr>
        <p:spPr>
          <a:xfrm>
            <a:off x="4330205" y="1420813"/>
            <a:ext cx="3370253" cy="4286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4" type="body"/>
          </p:nvPr>
        </p:nvSpPr>
        <p:spPr>
          <a:xfrm>
            <a:off x="7822211" y="1420813"/>
            <a:ext cx="3370253" cy="4286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9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839788" y="142715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2" type="body"/>
          </p:nvPr>
        </p:nvSpPr>
        <p:spPr>
          <a:xfrm>
            <a:off x="839788" y="2251069"/>
            <a:ext cx="5157787" cy="3486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3" type="body"/>
          </p:nvPr>
        </p:nvSpPr>
        <p:spPr>
          <a:xfrm>
            <a:off x="6172200" y="142715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4" type="body"/>
          </p:nvPr>
        </p:nvSpPr>
        <p:spPr>
          <a:xfrm>
            <a:off x="6172200" y="2251069"/>
            <a:ext cx="5183188" cy="3486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841248" y="118872"/>
            <a:ext cx="9459650" cy="1087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5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042"/>
            <a:ext cx="12192000" cy="123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423163"/>
            <a:ext cx="10515600" cy="426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BBBEB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-395621" y="3429754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-395621" y="6477000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 rot="-5400000">
            <a:off x="807409" y="-152400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rot="-5400000">
            <a:off x="5947642" y="-152400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rot="-5400000">
            <a:off x="11087872" y="-152400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" name="Google Shape;18;p1"/>
          <p:cNvCxnSpPr/>
          <p:nvPr/>
        </p:nvCxnSpPr>
        <p:spPr>
          <a:xfrm rot="-5400000">
            <a:off x="787817" y="7006358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" name="Google Shape;19;p1"/>
          <p:cNvCxnSpPr/>
          <p:nvPr/>
        </p:nvCxnSpPr>
        <p:spPr>
          <a:xfrm rot="-5400000">
            <a:off x="5947642" y="7006358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" name="Google Shape;20;p1"/>
          <p:cNvCxnSpPr/>
          <p:nvPr/>
        </p:nvCxnSpPr>
        <p:spPr>
          <a:xfrm rot="-5400000">
            <a:off x="11081344" y="7006358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" name="Google Shape;21;p1"/>
          <p:cNvCxnSpPr/>
          <p:nvPr/>
        </p:nvCxnSpPr>
        <p:spPr>
          <a:xfrm>
            <a:off x="-395621" y="1423923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" name="Google Shape;22;p1"/>
          <p:cNvCxnSpPr/>
          <p:nvPr/>
        </p:nvCxnSpPr>
        <p:spPr>
          <a:xfrm>
            <a:off x="12192000" y="2174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" name="Google Shape;23;p1"/>
          <p:cNvCxnSpPr/>
          <p:nvPr/>
        </p:nvCxnSpPr>
        <p:spPr>
          <a:xfrm>
            <a:off x="12192000" y="1423849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" name="Google Shape;24;p1"/>
          <p:cNvCxnSpPr/>
          <p:nvPr/>
        </p:nvCxnSpPr>
        <p:spPr>
          <a:xfrm>
            <a:off x="12192000" y="3429754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" name="Google Shape;25;p1"/>
          <p:cNvCxnSpPr/>
          <p:nvPr/>
        </p:nvCxnSpPr>
        <p:spPr>
          <a:xfrm>
            <a:off x="12192000" y="6472649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" name="Google Shape;26;p1"/>
          <p:cNvCxnSpPr/>
          <p:nvPr/>
        </p:nvCxnSpPr>
        <p:spPr>
          <a:xfrm>
            <a:off x="12192000" y="6477000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" name="Google Shape;27;p1"/>
          <p:cNvSpPr/>
          <p:nvPr/>
        </p:nvSpPr>
        <p:spPr>
          <a:xfrm>
            <a:off x="0" y="6656832"/>
            <a:ext cx="12192000" cy="201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" name="Google Shape;29;p1"/>
          <p:cNvCxnSpPr/>
          <p:nvPr/>
        </p:nvCxnSpPr>
        <p:spPr>
          <a:xfrm>
            <a:off x="12192000" y="6861488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" name="Google Shape;30;p1"/>
          <p:cNvCxnSpPr/>
          <p:nvPr/>
        </p:nvCxnSpPr>
        <p:spPr>
          <a:xfrm>
            <a:off x="12192000" y="6865839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" name="Google Shape;31;p1"/>
          <p:cNvCxnSpPr/>
          <p:nvPr/>
        </p:nvCxnSpPr>
        <p:spPr>
          <a:xfrm>
            <a:off x="-395621" y="6863662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" name="Google Shape;32;p1"/>
          <p:cNvCxnSpPr/>
          <p:nvPr/>
        </p:nvCxnSpPr>
        <p:spPr>
          <a:xfrm>
            <a:off x="-395621" y="-4042"/>
            <a:ext cx="395621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 rot="-5400000">
            <a:off x="-143089" y="-152400"/>
            <a:ext cx="296716" cy="0"/>
          </a:xfrm>
          <a:prstGeom prst="straightConnector1">
            <a:avLst/>
          </a:prstGeom>
          <a:noFill/>
          <a:ln cap="flat" cmpd="sng" w="9525">
            <a:solidFill>
              <a:srgbClr val="D5D5D5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4" name="Google Shape;3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1848" y="123891"/>
            <a:ext cx="1527104" cy="33871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9" y="5699201"/>
            <a:ext cx="886535" cy="9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11165968" y="6456580"/>
            <a:ext cx="1031364" cy="20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Version 01.01</a:t>
            </a:r>
            <a:endParaRPr b="0" i="0" sz="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ws.amazon.com/cloudformation/" TargetMode="External"/><Relationship Id="rId4" Type="http://schemas.openxmlformats.org/officeDocument/2006/relationships/hyperlink" Target="https://github.com/awslabs/serverless-application-model" TargetMode="External"/><Relationship Id="rId5" Type="http://schemas.openxmlformats.org/officeDocument/2006/relationships/hyperlink" Target="https://serverless.com/" TargetMode="External"/><Relationship Id="rId6" Type="http://schemas.openxmlformats.org/officeDocument/2006/relationships/hyperlink" Target="https://www.terraform.io/" TargetMode="External"/><Relationship Id="rId7" Type="http://schemas.openxmlformats.org/officeDocument/2006/relationships/hyperlink" Target="https://github.com/smpavlenko/aws-lambda-provisioning-method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ctrTitle"/>
          </p:nvPr>
        </p:nvSpPr>
        <p:spPr>
          <a:xfrm>
            <a:off x="4623252" y="1779588"/>
            <a:ext cx="6730548" cy="333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Different ways to provision AWS Lambda functions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6096000" y="5202238"/>
            <a:ext cx="5257800" cy="806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Sergii Pavlenko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>
            <a:off x="-6799" y="1999196"/>
            <a:ext cx="4875404" cy="4875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>
            <p:ph idx="2" type="body"/>
          </p:nvPr>
        </p:nvSpPr>
        <p:spPr>
          <a:xfrm>
            <a:off x="4467497" y="5859278"/>
            <a:ext cx="6886303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Smaato Inc.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/>
              <a:t>November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1, 201</a:t>
            </a:r>
            <a:r>
              <a:rPr lang="en-US"/>
              <a:t>8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838200" y="2995421"/>
            <a:ext cx="10515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4800"/>
              <a:t>Serverless Application Model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264" name="Google Shape;264;p24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18013"/>
            <a:ext cx="1221975" cy="12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AWS SAM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SAM</a:t>
            </a:r>
            <a:r>
              <a:rPr lang="en-US"/>
              <a:t> adds three new resource types: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●"/>
            </a:pPr>
            <a:r>
              <a:rPr lang="en-US"/>
              <a:t>AWS::Serverless::Function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●"/>
            </a:pPr>
            <a:r>
              <a:rPr lang="en-US"/>
              <a:t>AWS::Serverless::Api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●"/>
            </a:pPr>
            <a:r>
              <a:rPr lang="en-US"/>
              <a:t>AWS::Serverless::SimpleTable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/>
              <a:t>None of the above are new AWS primitives but rather wrappers around existing CloudFormation resources.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6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00" y="1255318"/>
            <a:ext cx="7620209" cy="524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AWS SAM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/>
              <a:t>official AWS tool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/>
              <a:t>extensions for easier working with Lambda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/>
              <a:t>easier packaging and deployment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/>
              <a:t>ability to invoke function locally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still in beta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poor documentation and CLI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still need S3 Bucket for sources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inconvenient work with variables</a:t>
            </a:r>
            <a:endParaRPr/>
          </a:p>
        </p:txBody>
      </p:sp>
      <p:sp>
        <p:nvSpPr>
          <p:cNvPr id="296" name="Google Shape;296;p27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838200" y="2995421"/>
            <a:ext cx="10515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4800"/>
              <a:t>Serverless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8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700" y="2865450"/>
            <a:ext cx="1127100" cy="1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Serverless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Serverless framework is a broker which allows to connect and execute apis of different serverless platforms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●"/>
            </a:pPr>
            <a:r>
              <a:rPr lang="en-US"/>
              <a:t>Serverless is a Node.js CLI tool on top of CloudFormation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400"/>
              <a:buFont typeface="Arial"/>
              <a:buChar char="●"/>
            </a:pPr>
            <a:r>
              <a:rPr lang="en-US"/>
              <a:t>Helps to develop and deploy AWS Lambda functions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/>
              <a:t>None of the above are new AWS primitives but rather wrappers around existing CloudFormation resources.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Serverless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Char char="+"/>
            </a:pPr>
            <a:r>
              <a:rPr lang="en-US"/>
              <a:t>creates functions in the most declarative way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Char char="+"/>
            </a:pPr>
            <a:r>
              <a:rPr lang="en-US"/>
              <a:t>works with different Cloud providers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Char char="+"/>
            </a:pPr>
            <a:r>
              <a:rPr lang="en-US"/>
              <a:t>automatically creates necessary bucket, role, permission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Char char="+"/>
            </a:pPr>
            <a:r>
              <a:rPr lang="en-US"/>
              <a:t>ability to invoke function locally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Char char="+"/>
            </a:pPr>
            <a:r>
              <a:rPr lang="en-US"/>
              <a:t>can export templates to SAM using serverless-sam 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not everything out of the box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good only for serverless services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doesn’t rollback changes automatically in case of error</a:t>
            </a:r>
            <a:endParaRPr/>
          </a:p>
        </p:txBody>
      </p:sp>
      <p:sp>
        <p:nvSpPr>
          <p:cNvPr id="327" name="Google Shape;327;p30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838200" y="2995421"/>
            <a:ext cx="10515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4800"/>
              <a:t>Terraform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75" y="281939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 is an infrastructure-as-code software developed by HashiCorp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Multi-cloud and multi-framework infrastructure tool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concept of </a:t>
            </a:r>
            <a:r>
              <a:rPr lang="en-US"/>
              <a:t>reconciliation state file with the real world infrastructure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</a:t>
            </a:r>
            <a:r>
              <a:rPr lang="en-US"/>
              <a:t>ool for developing, changing and versioning infrastructure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HCL - own high-level configuration language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Terraform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>
                <a:solidFill>
                  <a:srgbClr val="000000"/>
                </a:solidFill>
              </a:rPr>
              <a:t>open source, extendable</a:t>
            </a:r>
            <a:endParaRPr>
              <a:solidFill>
                <a:srgbClr val="000000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>
                <a:solidFill>
                  <a:srgbClr val="000000"/>
                </a:solidFill>
              </a:rPr>
              <a:t>universal, provider agnostic</a:t>
            </a:r>
            <a:endParaRPr>
              <a:solidFill>
                <a:srgbClr val="000000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>
                <a:solidFill>
                  <a:srgbClr val="000000"/>
                </a:solidFill>
              </a:rPr>
              <a:t>integration with </a:t>
            </a:r>
            <a:r>
              <a:rPr lang="en-US">
                <a:solidFill>
                  <a:srgbClr val="000000"/>
                </a:solidFill>
              </a:rPr>
              <a:t>IDE</a:t>
            </a:r>
            <a:endParaRPr>
              <a:solidFill>
                <a:srgbClr val="000000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+"/>
            </a:pPr>
            <a:r>
              <a:rPr lang="en-US">
                <a:solidFill>
                  <a:srgbClr val="000000"/>
                </a:solidFill>
              </a:rPr>
              <a:t>good documentation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need to track state file manually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working with environments is tricky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doesn’t rollback changes automatically in case of error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Char char="–"/>
            </a:pPr>
            <a:r>
              <a:rPr lang="en-US"/>
              <a:t>too verbose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Who am I, who is Smaato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515550" y="1423175"/>
            <a:ext cx="78384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b="1" lang="en-US" sz="3000"/>
              <a:t>Sergii Pavlenko</a:t>
            </a:r>
            <a:endParaRPr b="1" sz="3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2400"/>
              <a:t>Senior Software Developer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2400"/>
              <a:t>Serverless Advocate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b="1" lang="en-US" sz="3000"/>
              <a:t>Smaato</a:t>
            </a:r>
            <a:endParaRPr b="1" sz="3000"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2400"/>
              <a:t>Smaato is the leading global mobile RTB ad exchange (SMX) helping mobile app developers and publishers increase ad revenues worldwide.</a:t>
            </a:r>
            <a:endParaRPr sz="2400"/>
          </a:p>
        </p:txBody>
      </p:sp>
      <p:sp>
        <p:nvSpPr>
          <p:cNvPr id="181" name="Google Shape;181;p16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3692250"/>
            <a:ext cx="1953625" cy="19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0" y="1335225"/>
            <a:ext cx="1953625" cy="193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Links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Links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https://aws.amazon.com/cloudformation/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https://github.com/awslabs/serverless-application-model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https://serverless.com/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6"/>
              </a:rPr>
              <a:t>https://www.terraform.io/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Code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7"/>
              </a:rPr>
              <a:t>https://github.com/smpavlenko/aws-lambda-provisioning-methods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6095999" y="2333773"/>
            <a:ext cx="5677647" cy="1255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838200" y="114516"/>
            <a:ext cx="9351827" cy="6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Motivation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838200" y="4412692"/>
            <a:ext cx="105156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put log file into bucket (</a:t>
            </a:r>
            <a:r>
              <a:rPr b="1" lang="en-US"/>
              <a:t>input</a:t>
            </a:r>
            <a:r>
              <a:rPr lang="en-US"/>
              <a:t> folder)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parse log file and keep necessary info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put output file back to bucket (</a:t>
            </a:r>
            <a:r>
              <a:rPr b="1" lang="en-US"/>
              <a:t>output</a:t>
            </a:r>
            <a:r>
              <a:rPr lang="en-US"/>
              <a:t> folder)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>
            <p:ph idx="2" type="body"/>
          </p:nvPr>
        </p:nvSpPr>
        <p:spPr>
          <a:xfrm>
            <a:off x="854075" y="676018"/>
            <a:ext cx="611028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>
            <p:ph idx="11" type="ftr"/>
          </p:nvPr>
        </p:nvSpPr>
        <p:spPr>
          <a:xfrm>
            <a:off x="-2" y="6656831"/>
            <a:ext cx="10324653" cy="20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>
            <p:ph idx="10" type="dt"/>
          </p:nvPr>
        </p:nvSpPr>
        <p:spPr>
          <a:xfrm>
            <a:off x="10520043" y="6656832"/>
            <a:ext cx="112703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11693256" y="6656832"/>
            <a:ext cx="498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875" y="1849475"/>
            <a:ext cx="78676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Agenda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●"/>
            </a:pPr>
            <a:r>
              <a:rPr lang="en-US"/>
              <a:t>AWS Cloudformation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●"/>
            </a:pPr>
            <a:r>
              <a:rPr lang="en-US"/>
              <a:t>AWS SAM &amp; SAM Local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●"/>
            </a:pPr>
            <a:r>
              <a:rPr lang="en-US"/>
              <a:t>Serverless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Char char="●"/>
            </a:pPr>
            <a:r>
              <a:rPr lang="en-US"/>
              <a:t>Terraform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838200" y="2995421"/>
            <a:ext cx="10515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rPr lang="en-US" sz="4800"/>
              <a:t>AWS Cloudformation</a:t>
            </a:r>
            <a:endParaRPr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50" y="2479341"/>
            <a:ext cx="1899304" cy="189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AWS Cloudformation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CloudFormation is an Infrastructure as Code tool that can help automate and manage AWS deployments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Template - a JSON or YAML formatted text file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Stack - allows to manage related resources as a single unit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Change Set - a summary of your proposed changes</a:t>
            </a:r>
            <a:endParaRPr/>
          </a:p>
        </p:txBody>
      </p:sp>
      <p:sp>
        <p:nvSpPr>
          <p:cNvPr id="225" name="Google Shape;225;p20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Resources needed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50" y="1255318"/>
            <a:ext cx="7620209" cy="524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50" y="1255318"/>
            <a:ext cx="7620209" cy="524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38200" y="114516"/>
            <a:ext cx="935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AWS Cloudformation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838200" y="1423163"/>
            <a:ext cx="105156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+"/>
            </a:pPr>
            <a:r>
              <a:rPr lang="en-US"/>
              <a:t>official AWS tool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+"/>
            </a:pPr>
            <a:r>
              <a:rPr lang="en-US"/>
              <a:t>good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+"/>
            </a:pPr>
            <a:r>
              <a:rPr lang="en-US"/>
              <a:t>has UI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lang="en-US"/>
              <a:t>too complex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lang="en-US"/>
              <a:t>need manually upload jar to src bucket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lang="en-US"/>
              <a:t>can't update stack if infrastructure not updated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lang="en-US"/>
              <a:t>number of stacks are limited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854075" y="676018"/>
            <a:ext cx="6110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BEB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>
            <p:ph idx="11" type="ftr"/>
          </p:nvPr>
        </p:nvSpPr>
        <p:spPr>
          <a:xfrm>
            <a:off x="-2" y="6656831"/>
            <a:ext cx="103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rPr>
              <a:t>​Copyright © 2016 Smaato Inc. All Rights Reserved.</a:t>
            </a:r>
            <a:endParaRPr b="0" i="0" sz="800" u="none" cap="none" strike="noStrike">
              <a:solidFill>
                <a:srgbClr val="9898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 txBox="1"/>
          <p:nvPr>
            <p:ph idx="10" type="dt"/>
          </p:nvPr>
        </p:nvSpPr>
        <p:spPr>
          <a:xfrm>
            <a:off x="10520043" y="6656832"/>
            <a:ext cx="1127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2/17/16</a:t>
            </a:r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11693256" y="6656832"/>
            <a:ext cx="498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D8D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maato_Template_16-9">
  <a:themeElements>
    <a:clrScheme name="Smaato Colors">
      <a:dk1>
        <a:srgbClr val="333333"/>
      </a:dk1>
      <a:lt1>
        <a:srgbClr val="FFFFFF"/>
      </a:lt1>
      <a:dk2>
        <a:srgbClr val="000000"/>
      </a:dk2>
      <a:lt2>
        <a:srgbClr val="F0F0F0"/>
      </a:lt2>
      <a:accent1>
        <a:srgbClr val="4BBBEB"/>
      </a:accent1>
      <a:accent2>
        <a:srgbClr val="2299CD"/>
      </a:accent2>
      <a:accent3>
        <a:srgbClr val="7FD8FF"/>
      </a:accent3>
      <a:accent4>
        <a:srgbClr val="086892"/>
      </a:accent4>
      <a:accent5>
        <a:srgbClr val="969696"/>
      </a:accent5>
      <a:accent6>
        <a:srgbClr val="F37043"/>
      </a:accent6>
      <a:hlink>
        <a:srgbClr val="7FD8FF"/>
      </a:hlink>
      <a:folHlink>
        <a:srgbClr val="0868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