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8"/>
  </p:notesMasterIdLst>
  <p:handoutMasterIdLst>
    <p:handoutMasterId r:id="rId69"/>
  </p:handoutMasterIdLst>
  <p:sldIdLst>
    <p:sldId id="256" r:id="rId2"/>
    <p:sldId id="291" r:id="rId3"/>
    <p:sldId id="290" r:id="rId4"/>
    <p:sldId id="292" r:id="rId5"/>
    <p:sldId id="260" r:id="rId6"/>
    <p:sldId id="261" r:id="rId7"/>
    <p:sldId id="262" r:id="rId8"/>
    <p:sldId id="287" r:id="rId9"/>
    <p:sldId id="353" r:id="rId10"/>
    <p:sldId id="339" r:id="rId11"/>
    <p:sldId id="352" r:id="rId12"/>
    <p:sldId id="293" r:id="rId13"/>
    <p:sldId id="298" r:id="rId14"/>
    <p:sldId id="295" r:id="rId15"/>
    <p:sldId id="265" r:id="rId16"/>
    <p:sldId id="267" r:id="rId17"/>
    <p:sldId id="334" r:id="rId18"/>
    <p:sldId id="335" r:id="rId19"/>
    <p:sldId id="271" r:id="rId20"/>
    <p:sldId id="268" r:id="rId21"/>
    <p:sldId id="283" r:id="rId22"/>
    <p:sldId id="362" r:id="rId23"/>
    <p:sldId id="278" r:id="rId24"/>
    <p:sldId id="272" r:id="rId25"/>
    <p:sldId id="279" r:id="rId26"/>
    <p:sldId id="297" r:id="rId27"/>
    <p:sldId id="288" r:id="rId28"/>
    <p:sldId id="289" r:id="rId29"/>
    <p:sldId id="336" r:id="rId30"/>
    <p:sldId id="270" r:id="rId31"/>
    <p:sldId id="274" r:id="rId32"/>
    <p:sldId id="299" r:id="rId33"/>
    <p:sldId id="337" r:id="rId34"/>
    <p:sldId id="300" r:id="rId35"/>
    <p:sldId id="301" r:id="rId36"/>
    <p:sldId id="313" r:id="rId37"/>
    <p:sldId id="302" r:id="rId38"/>
    <p:sldId id="346" r:id="rId39"/>
    <p:sldId id="317" r:id="rId40"/>
    <p:sldId id="349" r:id="rId41"/>
    <p:sldId id="345" r:id="rId42"/>
    <p:sldId id="351" r:id="rId43"/>
    <p:sldId id="357" r:id="rId44"/>
    <p:sldId id="341" r:id="rId45"/>
    <p:sldId id="354" r:id="rId46"/>
    <p:sldId id="347" r:id="rId47"/>
    <p:sldId id="361" r:id="rId48"/>
    <p:sldId id="358" r:id="rId49"/>
    <p:sldId id="364" r:id="rId50"/>
    <p:sldId id="365" r:id="rId51"/>
    <p:sldId id="307" r:id="rId52"/>
    <p:sldId id="355" r:id="rId53"/>
    <p:sldId id="309" r:id="rId54"/>
    <p:sldId id="350" r:id="rId55"/>
    <p:sldId id="356" r:id="rId56"/>
    <p:sldId id="363" r:id="rId57"/>
    <p:sldId id="320" r:id="rId58"/>
    <p:sldId id="344" r:id="rId59"/>
    <p:sldId id="325" r:id="rId60"/>
    <p:sldId id="342" r:id="rId61"/>
    <p:sldId id="327" r:id="rId62"/>
    <p:sldId id="329" r:id="rId63"/>
    <p:sldId id="348" r:id="rId64"/>
    <p:sldId id="331" r:id="rId65"/>
    <p:sldId id="333" r:id="rId66"/>
    <p:sldId id="338"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09594BD-EF40-4597-A1AD-8CFA63198F1A}">
          <p14:sldIdLst>
            <p14:sldId id="256"/>
            <p14:sldId id="291"/>
            <p14:sldId id="290"/>
            <p14:sldId id="292"/>
            <p14:sldId id="260"/>
            <p14:sldId id="261"/>
            <p14:sldId id="262"/>
            <p14:sldId id="287"/>
            <p14:sldId id="353"/>
            <p14:sldId id="339"/>
            <p14:sldId id="352"/>
            <p14:sldId id="293"/>
            <p14:sldId id="298"/>
            <p14:sldId id="295"/>
            <p14:sldId id="265"/>
            <p14:sldId id="267"/>
            <p14:sldId id="334"/>
            <p14:sldId id="335"/>
            <p14:sldId id="271"/>
            <p14:sldId id="268"/>
            <p14:sldId id="283"/>
            <p14:sldId id="362"/>
            <p14:sldId id="278"/>
            <p14:sldId id="272"/>
            <p14:sldId id="279"/>
            <p14:sldId id="297"/>
            <p14:sldId id="288"/>
            <p14:sldId id="289"/>
            <p14:sldId id="336"/>
            <p14:sldId id="270"/>
            <p14:sldId id="274"/>
            <p14:sldId id="299"/>
            <p14:sldId id="337"/>
            <p14:sldId id="300"/>
            <p14:sldId id="301"/>
            <p14:sldId id="313"/>
            <p14:sldId id="302"/>
            <p14:sldId id="346"/>
            <p14:sldId id="317"/>
            <p14:sldId id="349"/>
            <p14:sldId id="345"/>
            <p14:sldId id="351"/>
            <p14:sldId id="357"/>
            <p14:sldId id="341"/>
            <p14:sldId id="354"/>
            <p14:sldId id="347"/>
            <p14:sldId id="361"/>
            <p14:sldId id="358"/>
            <p14:sldId id="364"/>
            <p14:sldId id="365"/>
            <p14:sldId id="307"/>
            <p14:sldId id="355"/>
            <p14:sldId id="309"/>
            <p14:sldId id="350"/>
            <p14:sldId id="356"/>
            <p14:sldId id="363"/>
            <p14:sldId id="320"/>
            <p14:sldId id="344"/>
            <p14:sldId id="325"/>
            <p14:sldId id="342"/>
            <p14:sldId id="327"/>
            <p14:sldId id="329"/>
            <p14:sldId id="348"/>
            <p14:sldId id="331"/>
            <p14:sldId id="333"/>
            <p14:sldId id="338"/>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2E299F-BE87-4620-BD19-CF0A41F40A5C}" v="6" dt="2021-12-25T15:43:52.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s, Scott" userId="16ec548f-6893-4103-84e6-ef62460f92e2" providerId="ADAL" clId="{851EF881-33FB-478A-8742-FC491FDDC784}"/>
    <pc:docChg chg="undo custSel addSld delSld modSld sldOrd modMainMaster modSection">
      <pc:chgData name="Peters, Scott" userId="16ec548f-6893-4103-84e6-ef62460f92e2" providerId="ADAL" clId="{851EF881-33FB-478A-8742-FC491FDDC784}" dt="2021-12-02T20:36:13.569" v="5532" actId="20577"/>
      <pc:docMkLst>
        <pc:docMk/>
      </pc:docMkLst>
      <pc:sldChg chg="addSp delSp modSp mod delDesignElem">
        <pc:chgData name="Peters, Scott" userId="16ec548f-6893-4103-84e6-ef62460f92e2" providerId="ADAL" clId="{851EF881-33FB-478A-8742-FC491FDDC784}" dt="2021-12-02T16:06:20.432" v="3420" actId="20577"/>
        <pc:sldMkLst>
          <pc:docMk/>
          <pc:sldMk cId="1333711076" sldId="256"/>
        </pc:sldMkLst>
        <pc:spChg chg="mod">
          <ac:chgData name="Peters, Scott" userId="16ec548f-6893-4103-84e6-ef62460f92e2" providerId="ADAL" clId="{851EF881-33FB-478A-8742-FC491FDDC784}" dt="2021-12-02T16:06:20.432" v="3420" actId="20577"/>
          <ac:spMkLst>
            <pc:docMk/>
            <pc:sldMk cId="1333711076" sldId="256"/>
            <ac:spMk id="2" creationId="{95A11AA8-83C3-417B-941D-1E061FA220DD}"/>
          </ac:spMkLst>
        </pc:spChg>
        <pc:spChg chg="mod">
          <ac:chgData name="Peters, Scott" userId="16ec548f-6893-4103-84e6-ef62460f92e2" providerId="ADAL" clId="{851EF881-33FB-478A-8742-FC491FDDC784}" dt="2021-12-02T14:24:51.412" v="190"/>
          <ac:spMkLst>
            <pc:docMk/>
            <pc:sldMk cId="1333711076" sldId="256"/>
            <ac:spMk id="5" creationId="{E6414BFB-23D6-4B25-A3AF-BCB33F18C643}"/>
          </ac:spMkLst>
        </pc:spChg>
        <pc:spChg chg="add del">
          <ac:chgData name="Peters, Scott" userId="16ec548f-6893-4103-84e6-ef62460f92e2" providerId="ADAL" clId="{851EF881-33FB-478A-8742-FC491FDDC784}" dt="2021-12-02T14:24:51.412" v="190"/>
          <ac:spMkLst>
            <pc:docMk/>
            <pc:sldMk cId="1333711076" sldId="256"/>
            <ac:spMk id="34" creationId="{CC1CA635-2D9C-4E3E-820F-5FE35AC143B2}"/>
          </ac:spMkLst>
        </pc:spChg>
        <pc:cxnChg chg="add del">
          <ac:chgData name="Peters, Scott" userId="16ec548f-6893-4103-84e6-ef62460f92e2" providerId="ADAL" clId="{851EF881-33FB-478A-8742-FC491FDDC784}" dt="2021-12-02T14:24:51.412" v="190"/>
          <ac:cxnSpMkLst>
            <pc:docMk/>
            <pc:sldMk cId="1333711076" sldId="256"/>
            <ac:cxnSpMk id="36" creationId="{E0E62FBC-456F-48AE-91ED-3956405D76D2}"/>
          </ac:cxnSpMkLst>
        </pc:cxnChg>
      </pc:sldChg>
      <pc:sldChg chg="addSp delSp modSp modTransition delDesignElem">
        <pc:chgData name="Peters, Scott" userId="16ec548f-6893-4103-84e6-ef62460f92e2" providerId="ADAL" clId="{851EF881-33FB-478A-8742-FC491FDDC784}" dt="2021-12-02T14:24:51.412" v="190"/>
        <pc:sldMkLst>
          <pc:docMk/>
          <pc:sldMk cId="3767843380" sldId="260"/>
        </pc:sldMkLst>
        <pc:spChg chg="mod">
          <ac:chgData name="Peters, Scott" userId="16ec548f-6893-4103-84e6-ef62460f92e2" providerId="ADAL" clId="{851EF881-33FB-478A-8742-FC491FDDC784}" dt="2021-12-02T14:24:51.412" v="190"/>
          <ac:spMkLst>
            <pc:docMk/>
            <pc:sldMk cId="3767843380" sldId="260"/>
            <ac:spMk id="6" creationId="{D8504668-633C-4A08-9FA7-C619FD6C685B}"/>
          </ac:spMkLst>
        </pc:spChg>
        <pc:spChg chg="add del">
          <ac:chgData name="Peters, Scott" userId="16ec548f-6893-4103-84e6-ef62460f92e2" providerId="ADAL" clId="{851EF881-33FB-478A-8742-FC491FDDC784}" dt="2021-12-02T14:24:51.412" v="190"/>
          <ac:spMkLst>
            <pc:docMk/>
            <pc:sldMk cId="3767843380" sldId="260"/>
            <ac:spMk id="15" creationId="{B0890400-BB8B-4A44-AB63-65C7CA223EBA}"/>
          </ac:spMkLst>
        </pc:spChg>
        <pc:cxnChg chg="add del">
          <ac:chgData name="Peters, Scott" userId="16ec548f-6893-4103-84e6-ef62460f92e2" providerId="ADAL" clId="{851EF881-33FB-478A-8742-FC491FDDC784}" dt="2021-12-02T14:24:51.412" v="190"/>
          <ac:cxnSpMkLst>
            <pc:docMk/>
            <pc:sldMk cId="3767843380" sldId="260"/>
            <ac:cxnSpMk id="13" creationId="{B821C225-5C4D-4168-90AF-3D263D72CBA2}"/>
          </ac:cxnSpMkLst>
        </pc:cxnChg>
        <pc:cxnChg chg="add del">
          <ac:chgData name="Peters, Scott" userId="16ec548f-6893-4103-84e6-ef62460f92e2" providerId="ADAL" clId="{851EF881-33FB-478A-8742-FC491FDDC784}" dt="2021-12-02T14:24:51.412" v="190"/>
          <ac:cxnSpMkLst>
            <pc:docMk/>
            <pc:sldMk cId="3767843380" sldId="260"/>
            <ac:cxnSpMk id="17" creationId="{4D39B797-CDC6-4529-8A36-9CBFC9816337}"/>
          </ac:cxnSpMkLst>
        </pc:cxnChg>
      </pc:sldChg>
      <pc:sldChg chg="addSp delSp modSp mod modTransition delDesignElem">
        <pc:chgData name="Peters, Scott" userId="16ec548f-6893-4103-84e6-ef62460f92e2" providerId="ADAL" clId="{851EF881-33FB-478A-8742-FC491FDDC784}" dt="2021-12-02T14:24:51.412" v="190"/>
        <pc:sldMkLst>
          <pc:docMk/>
          <pc:sldMk cId="11258929" sldId="261"/>
        </pc:sldMkLst>
        <pc:spChg chg="mod">
          <ac:chgData name="Peters, Scott" userId="16ec548f-6893-4103-84e6-ef62460f92e2" providerId="ADAL" clId="{851EF881-33FB-478A-8742-FC491FDDC784}" dt="2021-12-02T14:24:51.412" v="190"/>
          <ac:spMkLst>
            <pc:docMk/>
            <pc:sldMk cId="11258929" sldId="261"/>
            <ac:spMk id="2" creationId="{9CEF44B1-B075-4163-B15A-7824526B6213}"/>
          </ac:spMkLst>
        </pc:spChg>
        <pc:spChg chg="mod">
          <ac:chgData name="Peters, Scott" userId="16ec548f-6893-4103-84e6-ef62460f92e2" providerId="ADAL" clId="{851EF881-33FB-478A-8742-FC491FDDC784}" dt="2021-12-02T14:24:51.412" v="190"/>
          <ac:spMkLst>
            <pc:docMk/>
            <pc:sldMk cId="11258929" sldId="261"/>
            <ac:spMk id="33" creationId="{85604640-4EC6-4CE2-8F33-C8CFB5B5F35E}"/>
          </ac:spMkLst>
        </pc:spChg>
        <pc:spChg chg="mod">
          <ac:chgData name="Peters, Scott" userId="16ec548f-6893-4103-84e6-ef62460f92e2" providerId="ADAL" clId="{851EF881-33FB-478A-8742-FC491FDDC784}" dt="2021-11-29T15:05:59.233" v="4" actId="20577"/>
          <ac:spMkLst>
            <pc:docMk/>
            <pc:sldMk cId="11258929" sldId="261"/>
            <ac:spMk id="35" creationId="{29D9AD21-52DF-4E22-9E1C-D48707E35C38}"/>
          </ac:spMkLst>
        </pc:spChg>
        <pc:spChg chg="add del">
          <ac:chgData name="Peters, Scott" userId="16ec548f-6893-4103-84e6-ef62460f92e2" providerId="ADAL" clId="{851EF881-33FB-478A-8742-FC491FDDC784}" dt="2021-12-02T14:24:51.412" v="190"/>
          <ac:spMkLst>
            <pc:docMk/>
            <pc:sldMk cId="11258929" sldId="261"/>
            <ac:spMk id="41" creationId="{77D7B666-D5E6-48CE-B26A-FB5E5C34AF90}"/>
          </ac:spMkLst>
        </pc:spChg>
        <pc:spChg chg="add del">
          <ac:chgData name="Peters, Scott" userId="16ec548f-6893-4103-84e6-ef62460f92e2" providerId="ADAL" clId="{851EF881-33FB-478A-8742-FC491FDDC784}" dt="2021-12-02T14:24:51.412" v="190"/>
          <ac:spMkLst>
            <pc:docMk/>
            <pc:sldMk cId="11258929" sldId="261"/>
            <ac:spMk id="43" creationId="{F6EE670A-A41A-44AD-BC1C-2090365EB5B3}"/>
          </ac:spMkLst>
        </pc:spChg>
        <pc:cxnChg chg="add del">
          <ac:chgData name="Peters, Scott" userId="16ec548f-6893-4103-84e6-ef62460f92e2" providerId="ADAL" clId="{851EF881-33FB-478A-8742-FC491FDDC784}" dt="2021-12-02T14:24:51.412" v="190"/>
          <ac:cxnSpMkLst>
            <pc:docMk/>
            <pc:sldMk cId="11258929" sldId="261"/>
            <ac:cxnSpMk id="39" creationId="{B821C225-5C4D-4168-90AF-3D263D72CBA2}"/>
          </ac:cxnSpMkLst>
        </pc:cxnChg>
      </pc:sldChg>
      <pc:sldChg chg="addSp delSp modSp mod modTransition delDesignElem">
        <pc:chgData name="Peters, Scott" userId="16ec548f-6893-4103-84e6-ef62460f92e2" providerId="ADAL" clId="{851EF881-33FB-478A-8742-FC491FDDC784}" dt="2021-12-02T20:29:52.111" v="5268" actId="20577"/>
        <pc:sldMkLst>
          <pc:docMk/>
          <pc:sldMk cId="3664488090" sldId="262"/>
        </pc:sldMkLst>
        <pc:spChg chg="mod">
          <ac:chgData name="Peters, Scott" userId="16ec548f-6893-4103-84e6-ef62460f92e2" providerId="ADAL" clId="{851EF881-33FB-478A-8742-FC491FDDC784}" dt="2021-12-02T20:29:52.111" v="5268" actId="20577"/>
          <ac:spMkLst>
            <pc:docMk/>
            <pc:sldMk cId="3664488090" sldId="262"/>
            <ac:spMk id="3" creationId="{A135260C-A044-421D-97ED-D87C220684BD}"/>
          </ac:spMkLst>
        </pc:spChg>
        <pc:spChg chg="mod">
          <ac:chgData name="Peters, Scott" userId="16ec548f-6893-4103-84e6-ef62460f92e2" providerId="ADAL" clId="{851EF881-33FB-478A-8742-FC491FDDC784}" dt="2021-12-02T14:27:38.742" v="216" actId="207"/>
          <ac:spMkLst>
            <pc:docMk/>
            <pc:sldMk cId="3664488090" sldId="262"/>
            <ac:spMk id="9" creationId="{1CE6B3E9-15EA-455C-BC1E-BB6A4E4AFCBA}"/>
          </ac:spMkLst>
        </pc:spChg>
        <pc:spChg chg="mod">
          <ac:chgData name="Peters, Scott" userId="16ec548f-6893-4103-84e6-ef62460f92e2" providerId="ADAL" clId="{851EF881-33FB-478A-8742-FC491FDDC784}" dt="2021-12-02T14:24:51.412" v="190"/>
          <ac:spMkLst>
            <pc:docMk/>
            <pc:sldMk cId="3664488090" sldId="262"/>
            <ac:spMk id="10" creationId="{BAD74553-262C-4647-9354-D68F18787B97}"/>
          </ac:spMkLst>
        </pc:spChg>
        <pc:spChg chg="add mod">
          <ac:chgData name="Peters, Scott" userId="16ec548f-6893-4103-84e6-ef62460f92e2" providerId="ADAL" clId="{851EF881-33FB-478A-8742-FC491FDDC784}" dt="2021-12-02T15:10:22.175" v="1758" actId="14100"/>
          <ac:spMkLst>
            <pc:docMk/>
            <pc:sldMk cId="3664488090" sldId="262"/>
            <ac:spMk id="11" creationId="{98427B85-63E6-4326-A634-79C09D76F0AB}"/>
          </ac:spMkLst>
        </pc:spChg>
        <pc:spChg chg="add del">
          <ac:chgData name="Peters, Scott" userId="16ec548f-6893-4103-84e6-ef62460f92e2" providerId="ADAL" clId="{851EF881-33FB-478A-8742-FC491FDDC784}" dt="2021-12-02T14:24:51.412" v="190"/>
          <ac:spMkLst>
            <pc:docMk/>
            <pc:sldMk cId="3664488090" sldId="262"/>
            <ac:spMk id="18" creationId="{81AEB8A9-B768-4E30-BA55-D919E6687343}"/>
          </ac:spMkLst>
        </pc:spChg>
        <pc:picChg chg="mod">
          <ac:chgData name="Peters, Scott" userId="16ec548f-6893-4103-84e6-ef62460f92e2" providerId="ADAL" clId="{851EF881-33FB-478A-8742-FC491FDDC784}" dt="2021-12-02T14:17:30.839" v="37" actId="108"/>
          <ac:picMkLst>
            <pc:docMk/>
            <pc:sldMk cId="3664488090" sldId="262"/>
            <ac:picMk id="4" creationId="{7D678695-F07C-4E4E-AA72-E3440471FD10}"/>
          </ac:picMkLst>
        </pc:picChg>
        <pc:cxnChg chg="add del">
          <ac:chgData name="Peters, Scott" userId="16ec548f-6893-4103-84e6-ef62460f92e2" providerId="ADAL" clId="{851EF881-33FB-478A-8742-FC491FDDC784}" dt="2021-12-02T14:24:51.412" v="190"/>
          <ac:cxnSpMkLst>
            <pc:docMk/>
            <pc:sldMk cId="3664488090" sldId="262"/>
            <ac:cxnSpMk id="16" creationId="{9200C8B5-FB5A-4F8B-A9BD-693C051418A3}"/>
          </ac:cxnSpMkLst>
        </pc:cxnChg>
      </pc:sldChg>
      <pc:sldChg chg="addSp delSp modSp mod modTransition delDesignElem">
        <pc:chgData name="Peters, Scott" userId="16ec548f-6893-4103-84e6-ef62460f92e2" providerId="ADAL" clId="{851EF881-33FB-478A-8742-FC491FDDC784}" dt="2021-12-02T14:24:51.412" v="190"/>
        <pc:sldMkLst>
          <pc:docMk/>
          <pc:sldMk cId="853993984" sldId="265"/>
        </pc:sldMkLst>
        <pc:spChg chg="mod">
          <ac:chgData name="Peters, Scott" userId="16ec548f-6893-4103-84e6-ef62460f92e2" providerId="ADAL" clId="{851EF881-33FB-478A-8742-FC491FDDC784}" dt="2021-12-02T14:24:51.412" v="190"/>
          <ac:spMkLst>
            <pc:docMk/>
            <pc:sldMk cId="853993984" sldId="265"/>
            <ac:spMk id="10" creationId="{C5360D71-503F-4871-91C4-F925EC61B637}"/>
          </ac:spMkLst>
        </pc:spChg>
        <pc:spChg chg="mod">
          <ac:chgData name="Peters, Scott" userId="16ec548f-6893-4103-84e6-ef62460f92e2" providerId="ADAL" clId="{851EF881-33FB-478A-8742-FC491FDDC784}" dt="2021-12-02T14:24:51.412" v="190"/>
          <ac:spMkLst>
            <pc:docMk/>
            <pc:sldMk cId="853993984" sldId="265"/>
            <ac:spMk id="21" creationId="{5C51EEBF-2B7A-4C5F-9FF3-24C4DD7C1094}"/>
          </ac:spMkLst>
        </pc:spChg>
        <pc:spChg chg="add del">
          <ac:chgData name="Peters, Scott" userId="16ec548f-6893-4103-84e6-ef62460f92e2" providerId="ADAL" clId="{851EF881-33FB-478A-8742-FC491FDDC784}" dt="2021-12-02T14:24:51.412" v="190"/>
          <ac:spMkLst>
            <pc:docMk/>
            <pc:sldMk cId="853993984" sldId="265"/>
            <ac:spMk id="28" creationId="{4FAE1107-CEC3-4041-8BAA-CDB6F6759B35}"/>
          </ac:spMkLst>
        </pc:spChg>
        <pc:picChg chg="mod">
          <ac:chgData name="Peters, Scott" userId="16ec548f-6893-4103-84e6-ef62460f92e2" providerId="ADAL" clId="{851EF881-33FB-478A-8742-FC491FDDC784}" dt="2021-12-02T14:18:02.060" v="50" actId="108"/>
          <ac:picMkLst>
            <pc:docMk/>
            <pc:sldMk cId="853993984" sldId="265"/>
            <ac:picMk id="5" creationId="{70CA7343-3DCE-40D4-AE32-060454FB2B69}"/>
          </ac:picMkLst>
        </pc:picChg>
        <pc:cxnChg chg="add del">
          <ac:chgData name="Peters, Scott" userId="16ec548f-6893-4103-84e6-ef62460f92e2" providerId="ADAL" clId="{851EF881-33FB-478A-8742-FC491FDDC784}" dt="2021-12-02T14:24:51.412" v="190"/>
          <ac:cxnSpMkLst>
            <pc:docMk/>
            <pc:sldMk cId="853993984" sldId="265"/>
            <ac:cxnSpMk id="26" creationId="{9200C8B5-FB5A-4F8B-A9BD-693C051418A3}"/>
          </ac:cxnSpMkLst>
        </pc:cxnChg>
        <pc:cxnChg chg="add del">
          <ac:chgData name="Peters, Scott" userId="16ec548f-6893-4103-84e6-ef62460f92e2" providerId="ADAL" clId="{851EF881-33FB-478A-8742-FC491FDDC784}" dt="2021-12-02T14:24:51.412" v="190"/>
          <ac:cxnSpMkLst>
            <pc:docMk/>
            <pc:sldMk cId="853993984" sldId="265"/>
            <ac:cxnSpMk id="30" creationId="{1AEA88FB-F5DD-45CE-AAE1-7B33D0ABDD25}"/>
          </ac:cxnSpMkLst>
        </pc:cxnChg>
      </pc:sldChg>
      <pc:sldChg chg="modSp mod modTransition">
        <pc:chgData name="Peters, Scott" userId="16ec548f-6893-4103-84e6-ef62460f92e2" providerId="ADAL" clId="{851EF881-33FB-478A-8742-FC491FDDC784}" dt="2021-12-02T15:11:13.430" v="1762" actId="1076"/>
        <pc:sldMkLst>
          <pc:docMk/>
          <pc:sldMk cId="1862158982" sldId="267"/>
        </pc:sldMkLst>
        <pc:spChg chg="mod">
          <ac:chgData name="Peters, Scott" userId="16ec548f-6893-4103-84e6-ef62460f92e2" providerId="ADAL" clId="{851EF881-33FB-478A-8742-FC491FDDC784}" dt="2021-12-02T15:11:13.430" v="1762" actId="1076"/>
          <ac:spMkLst>
            <pc:docMk/>
            <pc:sldMk cId="1862158982" sldId="267"/>
            <ac:spMk id="8" creationId="{A4EE34E0-F05B-40C5-BD02-AFEEDD3788F2}"/>
          </ac:spMkLst>
        </pc:spChg>
        <pc:spChg chg="mod">
          <ac:chgData name="Peters, Scott" userId="16ec548f-6893-4103-84e6-ef62460f92e2" providerId="ADAL" clId="{851EF881-33FB-478A-8742-FC491FDDC784}" dt="2021-12-02T14:24:51.412" v="190"/>
          <ac:spMkLst>
            <pc:docMk/>
            <pc:sldMk cId="1862158982" sldId="267"/>
            <ac:spMk id="10" creationId="{7D953392-608F-441E-B84A-B8841E10FB35}"/>
          </ac:spMkLst>
        </pc:spChg>
        <pc:picChg chg="mod">
          <ac:chgData name="Peters, Scott" userId="16ec548f-6893-4103-84e6-ef62460f92e2" providerId="ADAL" clId="{851EF881-33FB-478A-8742-FC491FDDC784}" dt="2021-12-02T14:17:59.710" v="49" actId="108"/>
          <ac:picMkLst>
            <pc:docMk/>
            <pc:sldMk cId="1862158982" sldId="267"/>
            <ac:picMk id="6" creationId="{48520086-8E59-41E5-BE79-0EA158404D30}"/>
          </ac:picMkLst>
        </pc:picChg>
      </pc:sldChg>
      <pc:sldChg chg="addSp delSp modSp mod modTransition delDesignElem">
        <pc:chgData name="Peters, Scott" userId="16ec548f-6893-4103-84e6-ef62460f92e2" providerId="ADAL" clId="{851EF881-33FB-478A-8742-FC491FDDC784}" dt="2021-12-02T16:31:47.038" v="3879" actId="2710"/>
        <pc:sldMkLst>
          <pc:docMk/>
          <pc:sldMk cId="1668345886" sldId="268"/>
        </pc:sldMkLst>
        <pc:spChg chg="mod">
          <ac:chgData name="Peters, Scott" userId="16ec548f-6893-4103-84e6-ef62460f92e2" providerId="ADAL" clId="{851EF881-33FB-478A-8742-FC491FDDC784}" dt="2021-12-02T16:31:47.038" v="3879" actId="2710"/>
          <ac:spMkLst>
            <pc:docMk/>
            <pc:sldMk cId="1668345886" sldId="268"/>
            <ac:spMk id="2" creationId="{99892960-458F-4426-B086-D928055FDD7B}"/>
          </ac:spMkLst>
        </pc:spChg>
        <pc:spChg chg="mod">
          <ac:chgData name="Peters, Scott" userId="16ec548f-6893-4103-84e6-ef62460f92e2" providerId="ADAL" clId="{851EF881-33FB-478A-8742-FC491FDDC784}" dt="2021-12-02T14:24:51.412" v="190"/>
          <ac:spMkLst>
            <pc:docMk/>
            <pc:sldMk cId="1668345886" sldId="268"/>
            <ac:spMk id="8" creationId="{896E312C-5F96-48DB-9363-E5C39A0A2F1D}"/>
          </ac:spMkLst>
        </pc:spChg>
        <pc:spChg chg="add del">
          <ac:chgData name="Peters, Scott" userId="16ec548f-6893-4103-84e6-ef62460f92e2" providerId="ADAL" clId="{851EF881-33FB-478A-8742-FC491FDDC784}" dt="2021-12-02T14:24:51.412" v="190"/>
          <ac:spMkLst>
            <pc:docMk/>
            <pc:sldMk cId="1668345886" sldId="268"/>
            <ac:spMk id="22" creationId="{77D7B666-D5E6-48CE-B26A-FB5E5C34AF90}"/>
          </ac:spMkLst>
        </pc:spChg>
        <pc:spChg chg="add del">
          <ac:chgData name="Peters, Scott" userId="16ec548f-6893-4103-84e6-ef62460f92e2" providerId="ADAL" clId="{851EF881-33FB-478A-8742-FC491FDDC784}" dt="2021-12-02T14:24:51.412" v="190"/>
          <ac:spMkLst>
            <pc:docMk/>
            <pc:sldMk cId="1668345886" sldId="268"/>
            <ac:spMk id="23" creationId="{F6EE670A-A41A-44AD-BC1C-2090365EB5B3}"/>
          </ac:spMkLst>
        </pc:spChg>
        <pc:cxnChg chg="add del">
          <ac:chgData name="Peters, Scott" userId="16ec548f-6893-4103-84e6-ef62460f92e2" providerId="ADAL" clId="{851EF881-33FB-478A-8742-FC491FDDC784}" dt="2021-12-02T14:24:51.412" v="190"/>
          <ac:cxnSpMkLst>
            <pc:docMk/>
            <pc:sldMk cId="1668345886" sldId="268"/>
            <ac:cxnSpMk id="21" creationId="{B821C225-5C4D-4168-90AF-3D263D72CBA2}"/>
          </ac:cxnSpMkLst>
        </pc:cxnChg>
      </pc:sldChg>
      <pc:sldChg chg="addSp delSp modSp mod modTransition delDesignElem">
        <pc:chgData name="Peters, Scott" userId="16ec548f-6893-4103-84e6-ef62460f92e2" providerId="ADAL" clId="{851EF881-33FB-478A-8742-FC491FDDC784}" dt="2021-12-02T14:24:51.412" v="190"/>
        <pc:sldMkLst>
          <pc:docMk/>
          <pc:sldMk cId="2756977862" sldId="270"/>
        </pc:sldMkLst>
        <pc:spChg chg="mod">
          <ac:chgData name="Peters, Scott" userId="16ec548f-6893-4103-84e6-ef62460f92e2" providerId="ADAL" clId="{851EF881-33FB-478A-8742-FC491FDDC784}" dt="2021-12-02T14:24:51.412" v="190"/>
          <ac:spMkLst>
            <pc:docMk/>
            <pc:sldMk cId="2756977862" sldId="270"/>
            <ac:spMk id="6" creationId="{9FFBC90E-FEBD-408F-8B73-C5DBA64B7B93}"/>
          </ac:spMkLst>
        </pc:spChg>
        <pc:spChg chg="add del">
          <ac:chgData name="Peters, Scott" userId="16ec548f-6893-4103-84e6-ef62460f92e2" providerId="ADAL" clId="{851EF881-33FB-478A-8742-FC491FDDC784}" dt="2021-12-02T14:24:51.412" v="190"/>
          <ac:spMkLst>
            <pc:docMk/>
            <pc:sldMk cId="2756977862" sldId="270"/>
            <ac:spMk id="18" creationId="{81AEB8A9-B768-4E30-BA55-D919E6687343}"/>
          </ac:spMkLst>
        </pc:spChg>
        <pc:picChg chg="mod">
          <ac:chgData name="Peters, Scott" userId="16ec548f-6893-4103-84e6-ef62460f92e2" providerId="ADAL" clId="{851EF881-33FB-478A-8742-FC491FDDC784}" dt="2021-12-02T14:18:43.342" v="57" actId="108"/>
          <ac:picMkLst>
            <pc:docMk/>
            <pc:sldMk cId="2756977862" sldId="270"/>
            <ac:picMk id="11" creationId="{D9245708-84F4-4E77-BCFE-D3768872382B}"/>
          </ac:picMkLst>
        </pc:picChg>
        <pc:cxnChg chg="add del">
          <ac:chgData name="Peters, Scott" userId="16ec548f-6893-4103-84e6-ef62460f92e2" providerId="ADAL" clId="{851EF881-33FB-478A-8742-FC491FDDC784}" dt="2021-12-02T14:24:51.412" v="190"/>
          <ac:cxnSpMkLst>
            <pc:docMk/>
            <pc:sldMk cId="2756977862" sldId="270"/>
            <ac:cxnSpMk id="17" creationId="{9200C8B5-FB5A-4F8B-A9BD-693C051418A3}"/>
          </ac:cxnSpMkLst>
        </pc:cxnChg>
      </pc:sldChg>
      <pc:sldChg chg="addSp delSp modSp add del mod modTransition">
        <pc:chgData name="Peters, Scott" userId="16ec548f-6893-4103-84e6-ef62460f92e2" providerId="ADAL" clId="{851EF881-33FB-478A-8742-FC491FDDC784}" dt="2021-12-02T14:30:04.351" v="239" actId="108"/>
        <pc:sldMkLst>
          <pc:docMk/>
          <pc:sldMk cId="2792821683" sldId="271"/>
        </pc:sldMkLst>
        <pc:spChg chg="mod">
          <ac:chgData name="Peters, Scott" userId="16ec548f-6893-4103-84e6-ef62460f92e2" providerId="ADAL" clId="{851EF881-33FB-478A-8742-FC491FDDC784}" dt="2021-12-02T14:24:51.412" v="190"/>
          <ac:spMkLst>
            <pc:docMk/>
            <pc:sldMk cId="2792821683" sldId="271"/>
            <ac:spMk id="14" creationId="{DCEB05CB-8737-4753-B3CB-19A056D1A5FA}"/>
          </ac:spMkLst>
        </pc:spChg>
        <pc:picChg chg="add mod">
          <ac:chgData name="Peters, Scott" userId="16ec548f-6893-4103-84e6-ef62460f92e2" providerId="ADAL" clId="{851EF881-33FB-478A-8742-FC491FDDC784}" dt="2021-12-02T14:30:04.351" v="239" actId="108"/>
          <ac:picMkLst>
            <pc:docMk/>
            <pc:sldMk cId="2792821683" sldId="271"/>
            <ac:picMk id="3" creationId="{775C88B8-3BF5-4F2A-9313-94F8479BF928}"/>
          </ac:picMkLst>
        </pc:picChg>
        <pc:picChg chg="mod">
          <ac:chgData name="Peters, Scott" userId="16ec548f-6893-4103-84e6-ef62460f92e2" providerId="ADAL" clId="{851EF881-33FB-478A-8742-FC491FDDC784}" dt="2021-12-02T14:17:52.394" v="45" actId="108"/>
          <ac:picMkLst>
            <pc:docMk/>
            <pc:sldMk cId="2792821683" sldId="271"/>
            <ac:picMk id="19" creationId="{86845C7F-ACE5-4EEA-8087-6A4F1C132FA9}"/>
          </ac:picMkLst>
        </pc:picChg>
        <pc:picChg chg="del mod">
          <ac:chgData name="Peters, Scott" userId="16ec548f-6893-4103-84e6-ef62460f92e2" providerId="ADAL" clId="{851EF881-33FB-478A-8742-FC491FDDC784}" dt="2021-12-02T14:29:52.310" v="236" actId="478"/>
          <ac:picMkLst>
            <pc:docMk/>
            <pc:sldMk cId="2792821683" sldId="271"/>
            <ac:picMk id="21" creationId="{35E05B33-52A3-4D37-9E2F-3016B2EF9BB9}"/>
          </ac:picMkLst>
        </pc:picChg>
      </pc:sldChg>
      <pc:sldChg chg="modSp mod modTransition">
        <pc:chgData name="Peters, Scott" userId="16ec548f-6893-4103-84e6-ef62460f92e2" providerId="ADAL" clId="{851EF881-33FB-478A-8742-FC491FDDC784}" dt="2021-12-02T14:24:51.412" v="190"/>
        <pc:sldMkLst>
          <pc:docMk/>
          <pc:sldMk cId="109880005" sldId="272"/>
        </pc:sldMkLst>
        <pc:spChg chg="mod">
          <ac:chgData name="Peters, Scott" userId="16ec548f-6893-4103-84e6-ef62460f92e2" providerId="ADAL" clId="{851EF881-33FB-478A-8742-FC491FDDC784}" dt="2021-12-02T14:24:51.412" v="190"/>
          <ac:spMkLst>
            <pc:docMk/>
            <pc:sldMk cId="109880005" sldId="272"/>
            <ac:spMk id="7" creationId="{121234C9-6331-4535-AC8E-53DFB6CCA0EC}"/>
          </ac:spMkLst>
        </pc:spChg>
        <pc:picChg chg="mod">
          <ac:chgData name="Peters, Scott" userId="16ec548f-6893-4103-84e6-ef62460f92e2" providerId="ADAL" clId="{851EF881-33FB-478A-8742-FC491FDDC784}" dt="2021-12-02T14:18:17.959" v="55" actId="108"/>
          <ac:picMkLst>
            <pc:docMk/>
            <pc:sldMk cId="109880005" sldId="272"/>
            <ac:picMk id="6" creationId="{4DDEB64C-F607-460A-8622-77A7DCDA0B9A}"/>
          </ac:picMkLst>
        </pc:picChg>
      </pc:sldChg>
      <pc:sldChg chg="addSp delSp modSp mod modTransition delDesignElem">
        <pc:chgData name="Peters, Scott" userId="16ec548f-6893-4103-84e6-ef62460f92e2" providerId="ADAL" clId="{851EF881-33FB-478A-8742-FC491FDDC784}" dt="2021-12-02T16:35:12.959" v="3904" actId="1076"/>
        <pc:sldMkLst>
          <pc:docMk/>
          <pc:sldMk cId="2957170205" sldId="274"/>
        </pc:sldMkLst>
        <pc:spChg chg="mod">
          <ac:chgData name="Peters, Scott" userId="16ec548f-6893-4103-84e6-ef62460f92e2" providerId="ADAL" clId="{851EF881-33FB-478A-8742-FC491FDDC784}" dt="2021-12-02T14:24:51.412" v="190"/>
          <ac:spMkLst>
            <pc:docMk/>
            <pc:sldMk cId="2957170205" sldId="274"/>
            <ac:spMk id="6" creationId="{027A5154-6644-4494-A5D8-87FD6E1BAA1F}"/>
          </ac:spMkLst>
        </pc:spChg>
        <pc:spChg chg="mod">
          <ac:chgData name="Peters, Scott" userId="16ec548f-6893-4103-84e6-ef62460f92e2" providerId="ADAL" clId="{851EF881-33FB-478A-8742-FC491FDDC784}" dt="2021-12-02T16:35:12.959" v="3904" actId="1076"/>
          <ac:spMkLst>
            <pc:docMk/>
            <pc:sldMk cId="2957170205" sldId="274"/>
            <ac:spMk id="8" creationId="{DCEB5508-04C5-4670-97A9-805B9F502698}"/>
          </ac:spMkLst>
        </pc:spChg>
        <pc:spChg chg="add del">
          <ac:chgData name="Peters, Scott" userId="16ec548f-6893-4103-84e6-ef62460f92e2" providerId="ADAL" clId="{851EF881-33FB-478A-8742-FC491FDDC784}" dt="2021-12-02T14:24:51.412" v="190"/>
          <ac:spMkLst>
            <pc:docMk/>
            <pc:sldMk cId="2957170205" sldId="274"/>
            <ac:spMk id="21" creationId="{39E4C68A-A4A9-48A4-9FF2-D2896B1EA01F}"/>
          </ac:spMkLst>
        </pc:spChg>
        <pc:spChg chg="add del">
          <ac:chgData name="Peters, Scott" userId="16ec548f-6893-4103-84e6-ef62460f92e2" providerId="ADAL" clId="{851EF881-33FB-478A-8742-FC491FDDC784}" dt="2021-12-02T14:24:51.412" v="190"/>
          <ac:spMkLst>
            <pc:docMk/>
            <pc:sldMk cId="2957170205" sldId="274"/>
            <ac:spMk id="22" creationId="{E2B9AEA5-52CB-49A6-AF8A-33502F291B91}"/>
          </ac:spMkLst>
        </pc:spChg>
        <pc:cxnChg chg="add del">
          <ac:chgData name="Peters, Scott" userId="16ec548f-6893-4103-84e6-ef62460f92e2" providerId="ADAL" clId="{851EF881-33FB-478A-8742-FC491FDDC784}" dt="2021-12-02T14:24:51.412" v="190"/>
          <ac:cxnSpMkLst>
            <pc:docMk/>
            <pc:sldMk cId="2957170205" sldId="274"/>
            <ac:cxnSpMk id="20" creationId="{B821C225-5C4D-4168-90AF-3D263D72CBA2}"/>
          </ac:cxnSpMkLst>
        </pc:cxnChg>
      </pc:sldChg>
      <pc:sldChg chg="modSp mod modTransition">
        <pc:chgData name="Peters, Scott" userId="16ec548f-6893-4103-84e6-ef62460f92e2" providerId="ADAL" clId="{851EF881-33FB-478A-8742-FC491FDDC784}" dt="2021-12-02T14:41:10.503" v="490" actId="1076"/>
        <pc:sldMkLst>
          <pc:docMk/>
          <pc:sldMk cId="2613282991" sldId="278"/>
        </pc:sldMkLst>
        <pc:spChg chg="mod">
          <ac:chgData name="Peters, Scott" userId="16ec548f-6893-4103-84e6-ef62460f92e2" providerId="ADAL" clId="{851EF881-33FB-478A-8742-FC491FDDC784}" dt="2021-12-02T14:24:51.412" v="190"/>
          <ac:spMkLst>
            <pc:docMk/>
            <pc:sldMk cId="2613282991" sldId="278"/>
            <ac:spMk id="9" creationId="{EB01364B-9F05-4E1A-9622-63E29EFEE226}"/>
          </ac:spMkLst>
        </pc:spChg>
        <pc:spChg chg="mod">
          <ac:chgData name="Peters, Scott" userId="16ec548f-6893-4103-84e6-ef62460f92e2" providerId="ADAL" clId="{851EF881-33FB-478A-8742-FC491FDDC784}" dt="2021-12-02T14:28:09.902" v="226" actId="207"/>
          <ac:spMkLst>
            <pc:docMk/>
            <pc:sldMk cId="2613282991" sldId="278"/>
            <ac:spMk id="10" creationId="{A621403D-8899-4718-AD81-B02346D50267}"/>
          </ac:spMkLst>
        </pc:spChg>
        <pc:picChg chg="mod">
          <ac:chgData name="Peters, Scott" userId="16ec548f-6893-4103-84e6-ef62460f92e2" providerId="ADAL" clId="{851EF881-33FB-478A-8742-FC491FDDC784}" dt="2021-12-02T14:41:10.503" v="490" actId="1076"/>
          <ac:picMkLst>
            <pc:docMk/>
            <pc:sldMk cId="2613282991" sldId="278"/>
            <ac:picMk id="4" creationId="{DFC8F3B4-0380-45F4-834B-B25F3B933F80}"/>
          </ac:picMkLst>
        </pc:picChg>
      </pc:sldChg>
      <pc:sldChg chg="modSp mod modTransition">
        <pc:chgData name="Peters, Scott" userId="16ec548f-6893-4103-84e6-ef62460f92e2" providerId="ADAL" clId="{851EF881-33FB-478A-8742-FC491FDDC784}" dt="2021-12-02T14:42:57.929" v="563"/>
        <pc:sldMkLst>
          <pc:docMk/>
          <pc:sldMk cId="1768100067" sldId="279"/>
        </pc:sldMkLst>
        <pc:spChg chg="mod">
          <ac:chgData name="Peters, Scott" userId="16ec548f-6893-4103-84e6-ef62460f92e2" providerId="ADAL" clId="{851EF881-33FB-478A-8742-FC491FDDC784}" dt="2021-12-02T14:24:51.412" v="190"/>
          <ac:spMkLst>
            <pc:docMk/>
            <pc:sldMk cId="1768100067" sldId="279"/>
            <ac:spMk id="6" creationId="{91662D7A-640C-4574-AD91-42A46939E5C1}"/>
          </ac:spMkLst>
        </pc:spChg>
        <pc:graphicFrameChg chg="mod modGraphic">
          <ac:chgData name="Peters, Scott" userId="16ec548f-6893-4103-84e6-ef62460f92e2" providerId="ADAL" clId="{851EF881-33FB-478A-8742-FC491FDDC784}" dt="2021-12-02T14:42:57.929" v="563"/>
          <ac:graphicFrameMkLst>
            <pc:docMk/>
            <pc:sldMk cId="1768100067" sldId="279"/>
            <ac:graphicFrameMk id="3" creationId="{99C7C6F9-D98B-47F4-BFE6-1AE994ABD318}"/>
          </ac:graphicFrameMkLst>
        </pc:graphicFrameChg>
      </pc:sldChg>
      <pc:sldChg chg="modSp mod modTransition">
        <pc:chgData name="Peters, Scott" userId="16ec548f-6893-4103-84e6-ef62460f92e2" providerId="ADAL" clId="{851EF881-33FB-478A-8742-FC491FDDC784}" dt="2021-12-02T14:28:06.719" v="225" actId="207"/>
        <pc:sldMkLst>
          <pc:docMk/>
          <pc:sldMk cId="3415357192" sldId="283"/>
        </pc:sldMkLst>
        <pc:spChg chg="mod">
          <ac:chgData name="Peters, Scott" userId="16ec548f-6893-4103-84e6-ef62460f92e2" providerId="ADAL" clId="{851EF881-33FB-478A-8742-FC491FDDC784}" dt="2021-12-02T14:24:51.412" v="190"/>
          <ac:spMkLst>
            <pc:docMk/>
            <pc:sldMk cId="3415357192" sldId="283"/>
            <ac:spMk id="8" creationId="{DB504500-E1BD-473E-B2D8-50A5CA426AFD}"/>
          </ac:spMkLst>
        </pc:spChg>
        <pc:spChg chg="mod">
          <ac:chgData name="Peters, Scott" userId="16ec548f-6893-4103-84e6-ef62460f92e2" providerId="ADAL" clId="{851EF881-33FB-478A-8742-FC491FDDC784}" dt="2021-12-02T14:28:06.719" v="225" actId="207"/>
          <ac:spMkLst>
            <pc:docMk/>
            <pc:sldMk cId="3415357192" sldId="283"/>
            <ac:spMk id="17" creationId="{7F657006-5D3A-4B9F-83CE-2503DDF4EDCD}"/>
          </ac:spMkLst>
        </pc:spChg>
        <pc:picChg chg="mod">
          <ac:chgData name="Peters, Scott" userId="16ec548f-6893-4103-84e6-ef62460f92e2" providerId="ADAL" clId="{851EF881-33FB-478A-8742-FC491FDDC784}" dt="2021-12-02T14:18:14.776" v="53" actId="108"/>
          <ac:picMkLst>
            <pc:docMk/>
            <pc:sldMk cId="3415357192" sldId="283"/>
            <ac:picMk id="16" creationId="{8268916A-94E8-4869-9321-CA473E9AEC6E}"/>
          </ac:picMkLst>
        </pc:picChg>
      </pc:sldChg>
      <pc:sldChg chg="addSp delSp modSp mod ord modTransition delDesignElem">
        <pc:chgData name="Peters, Scott" userId="16ec548f-6893-4103-84e6-ef62460f92e2" providerId="ADAL" clId="{851EF881-33FB-478A-8742-FC491FDDC784}" dt="2021-12-02T16:30:05.327" v="3870" actId="20577"/>
        <pc:sldMkLst>
          <pc:docMk/>
          <pc:sldMk cId="3058959362" sldId="287"/>
        </pc:sldMkLst>
        <pc:spChg chg="del mod">
          <ac:chgData name="Peters, Scott" userId="16ec548f-6893-4103-84e6-ef62460f92e2" providerId="ADAL" clId="{851EF881-33FB-478A-8742-FC491FDDC784}" dt="2021-12-02T14:35:51.224" v="242" actId="478"/>
          <ac:spMkLst>
            <pc:docMk/>
            <pc:sldMk cId="3058959362" sldId="287"/>
            <ac:spMk id="3" creationId="{A135260C-A044-421D-97ED-D87C220684BD}"/>
          </ac:spMkLst>
        </pc:spChg>
        <pc:spChg chg="mod">
          <ac:chgData name="Peters, Scott" userId="16ec548f-6893-4103-84e6-ef62460f92e2" providerId="ADAL" clId="{851EF881-33FB-478A-8742-FC491FDDC784}" dt="2021-12-02T14:24:51.412" v="190"/>
          <ac:spMkLst>
            <pc:docMk/>
            <pc:sldMk cId="3058959362" sldId="287"/>
            <ac:spMk id="10" creationId="{BAD74553-262C-4647-9354-D68F18787B97}"/>
          </ac:spMkLst>
        </pc:spChg>
        <pc:spChg chg="add mod">
          <ac:chgData name="Peters, Scott" userId="16ec548f-6893-4103-84e6-ef62460f92e2" providerId="ADAL" clId="{851EF881-33FB-478A-8742-FC491FDDC784}" dt="2021-12-02T14:40:58.151" v="488" actId="20577"/>
          <ac:spMkLst>
            <pc:docMk/>
            <pc:sldMk cId="3058959362" sldId="287"/>
            <ac:spMk id="11" creationId="{F9698F2C-32C0-4DAE-80F1-C37B75B024BB}"/>
          </ac:spMkLst>
        </pc:spChg>
        <pc:spChg chg="mod">
          <ac:chgData name="Peters, Scott" userId="16ec548f-6893-4103-84e6-ef62460f92e2" providerId="ADAL" clId="{851EF881-33FB-478A-8742-FC491FDDC784}" dt="2021-12-02T14:40:34.965" v="393" actId="20577"/>
          <ac:spMkLst>
            <pc:docMk/>
            <pc:sldMk cId="3058959362" sldId="287"/>
            <ac:spMk id="19" creationId="{3614E151-ACFC-4AE2-BD67-9A077BA3D24D}"/>
          </ac:spMkLst>
        </pc:spChg>
        <pc:spChg chg="add del">
          <ac:chgData name="Peters, Scott" userId="16ec548f-6893-4103-84e6-ef62460f92e2" providerId="ADAL" clId="{851EF881-33FB-478A-8742-FC491FDDC784}" dt="2021-12-02T14:24:51.412" v="190"/>
          <ac:spMkLst>
            <pc:docMk/>
            <pc:sldMk cId="3058959362" sldId="287"/>
            <ac:spMk id="23" creationId="{81AEB8A9-B768-4E30-BA55-D919E6687343}"/>
          </ac:spMkLst>
        </pc:spChg>
        <pc:graphicFrameChg chg="add del mod modGraphic">
          <ac:chgData name="Peters, Scott" userId="16ec548f-6893-4103-84e6-ef62460f92e2" providerId="ADAL" clId="{851EF881-33FB-478A-8742-FC491FDDC784}" dt="2021-12-02T14:39:38.403" v="380" actId="478"/>
          <ac:graphicFrameMkLst>
            <pc:docMk/>
            <pc:sldMk cId="3058959362" sldId="287"/>
            <ac:graphicFrameMk id="2" creationId="{81FA57D0-FD1F-42DA-9DF6-FFC7B2B27688}"/>
          </ac:graphicFrameMkLst>
        </pc:graphicFrameChg>
        <pc:graphicFrameChg chg="add mod modGraphic">
          <ac:chgData name="Peters, Scott" userId="16ec548f-6893-4103-84e6-ef62460f92e2" providerId="ADAL" clId="{851EF881-33FB-478A-8742-FC491FDDC784}" dt="2021-12-02T16:30:05.327" v="3870" actId="20577"/>
          <ac:graphicFrameMkLst>
            <pc:docMk/>
            <pc:sldMk cId="3058959362" sldId="287"/>
            <ac:graphicFrameMk id="9" creationId="{464CF004-CB15-4F5C-84BF-5F1C45A271E5}"/>
          </ac:graphicFrameMkLst>
        </pc:graphicFrameChg>
        <pc:cxnChg chg="add del">
          <ac:chgData name="Peters, Scott" userId="16ec548f-6893-4103-84e6-ef62460f92e2" providerId="ADAL" clId="{851EF881-33FB-478A-8742-FC491FDDC784}" dt="2021-12-02T14:24:51.412" v="190"/>
          <ac:cxnSpMkLst>
            <pc:docMk/>
            <pc:sldMk cId="3058959362" sldId="287"/>
            <ac:cxnSpMk id="22" creationId="{9200C8B5-FB5A-4F8B-A9BD-693C051418A3}"/>
          </ac:cxnSpMkLst>
        </pc:cxnChg>
      </pc:sldChg>
      <pc:sldChg chg="addSp delSp modSp modTransition delDesignElem">
        <pc:chgData name="Peters, Scott" userId="16ec548f-6893-4103-84e6-ef62460f92e2" providerId="ADAL" clId="{851EF881-33FB-478A-8742-FC491FDDC784}" dt="2021-12-02T14:24:51.412" v="190"/>
        <pc:sldMkLst>
          <pc:docMk/>
          <pc:sldMk cId="2446493968" sldId="288"/>
        </pc:sldMkLst>
        <pc:spChg chg="mod">
          <ac:chgData name="Peters, Scott" userId="16ec548f-6893-4103-84e6-ef62460f92e2" providerId="ADAL" clId="{851EF881-33FB-478A-8742-FC491FDDC784}" dt="2021-12-02T14:24:51.412" v="190"/>
          <ac:spMkLst>
            <pc:docMk/>
            <pc:sldMk cId="2446493968" sldId="288"/>
            <ac:spMk id="4" creationId="{52F5BC90-2FD4-4D9D-B145-F4F30C978323}"/>
          </ac:spMkLst>
        </pc:spChg>
        <pc:spChg chg="add del">
          <ac:chgData name="Peters, Scott" userId="16ec548f-6893-4103-84e6-ef62460f92e2" providerId="ADAL" clId="{851EF881-33FB-478A-8742-FC491FDDC784}" dt="2021-12-02T14:24:51.412" v="190"/>
          <ac:spMkLst>
            <pc:docMk/>
            <pc:sldMk cId="2446493968" sldId="288"/>
            <ac:spMk id="13" creationId="{77D7B666-D5E6-48CE-B26A-FB5E5C34AF90}"/>
          </ac:spMkLst>
        </pc:spChg>
        <pc:spChg chg="add del">
          <ac:chgData name="Peters, Scott" userId="16ec548f-6893-4103-84e6-ef62460f92e2" providerId="ADAL" clId="{851EF881-33FB-478A-8742-FC491FDDC784}" dt="2021-12-02T14:24:51.412" v="190"/>
          <ac:spMkLst>
            <pc:docMk/>
            <pc:sldMk cId="2446493968" sldId="288"/>
            <ac:spMk id="15" creationId="{F6EE670A-A41A-44AD-BC1C-2090365EB5B3}"/>
          </ac:spMkLst>
        </pc:spChg>
        <pc:cxnChg chg="add del">
          <ac:chgData name="Peters, Scott" userId="16ec548f-6893-4103-84e6-ef62460f92e2" providerId="ADAL" clId="{851EF881-33FB-478A-8742-FC491FDDC784}" dt="2021-12-02T14:24:51.412" v="190"/>
          <ac:cxnSpMkLst>
            <pc:docMk/>
            <pc:sldMk cId="2446493968" sldId="288"/>
            <ac:cxnSpMk id="11" creationId="{B821C225-5C4D-4168-90AF-3D263D72CBA2}"/>
          </ac:cxnSpMkLst>
        </pc:cxnChg>
      </pc:sldChg>
      <pc:sldChg chg="addSp delSp modSp modTransition delDesignElem">
        <pc:chgData name="Peters, Scott" userId="16ec548f-6893-4103-84e6-ef62460f92e2" providerId="ADAL" clId="{851EF881-33FB-478A-8742-FC491FDDC784}" dt="2021-12-02T14:24:51.412" v="190"/>
        <pc:sldMkLst>
          <pc:docMk/>
          <pc:sldMk cId="2775718846" sldId="289"/>
        </pc:sldMkLst>
        <pc:spChg chg="mod">
          <ac:chgData name="Peters, Scott" userId="16ec548f-6893-4103-84e6-ef62460f92e2" providerId="ADAL" clId="{851EF881-33FB-478A-8742-FC491FDDC784}" dt="2021-12-02T14:24:51.412" v="190"/>
          <ac:spMkLst>
            <pc:docMk/>
            <pc:sldMk cId="2775718846" sldId="289"/>
            <ac:spMk id="4" creationId="{52F5BC90-2FD4-4D9D-B145-F4F30C978323}"/>
          </ac:spMkLst>
        </pc:spChg>
        <pc:spChg chg="add del">
          <ac:chgData name="Peters, Scott" userId="16ec548f-6893-4103-84e6-ef62460f92e2" providerId="ADAL" clId="{851EF881-33FB-478A-8742-FC491FDDC784}" dt="2021-12-02T14:24:51.412" v="190"/>
          <ac:spMkLst>
            <pc:docMk/>
            <pc:sldMk cId="2775718846" sldId="289"/>
            <ac:spMk id="13" creationId="{77D7B666-D5E6-48CE-B26A-FB5E5C34AF90}"/>
          </ac:spMkLst>
        </pc:spChg>
        <pc:spChg chg="add del">
          <ac:chgData name="Peters, Scott" userId="16ec548f-6893-4103-84e6-ef62460f92e2" providerId="ADAL" clId="{851EF881-33FB-478A-8742-FC491FDDC784}" dt="2021-12-02T14:24:51.412" v="190"/>
          <ac:spMkLst>
            <pc:docMk/>
            <pc:sldMk cId="2775718846" sldId="289"/>
            <ac:spMk id="15" creationId="{F6EE670A-A41A-44AD-BC1C-2090365EB5B3}"/>
          </ac:spMkLst>
        </pc:spChg>
        <pc:cxnChg chg="add del">
          <ac:chgData name="Peters, Scott" userId="16ec548f-6893-4103-84e6-ef62460f92e2" providerId="ADAL" clId="{851EF881-33FB-478A-8742-FC491FDDC784}" dt="2021-12-02T14:24:51.412" v="190"/>
          <ac:cxnSpMkLst>
            <pc:docMk/>
            <pc:sldMk cId="2775718846" sldId="289"/>
            <ac:cxnSpMk id="11" creationId="{B821C225-5C4D-4168-90AF-3D263D72CBA2}"/>
          </ac:cxnSpMkLst>
        </pc:cxnChg>
      </pc:sldChg>
      <pc:sldChg chg="delSp modSp mod modTransition">
        <pc:chgData name="Peters, Scott" userId="16ec548f-6893-4103-84e6-ef62460f92e2" providerId="ADAL" clId="{851EF881-33FB-478A-8742-FC491FDDC784}" dt="2021-12-02T16:06:34.106" v="3421" actId="478"/>
        <pc:sldMkLst>
          <pc:docMk/>
          <pc:sldMk cId="669320141" sldId="290"/>
        </pc:sldMkLst>
        <pc:spChg chg="mod">
          <ac:chgData name="Peters, Scott" userId="16ec548f-6893-4103-84e6-ef62460f92e2" providerId="ADAL" clId="{851EF881-33FB-478A-8742-FC491FDDC784}" dt="2021-12-02T14:24:51.412" v="190"/>
          <ac:spMkLst>
            <pc:docMk/>
            <pc:sldMk cId="669320141" sldId="290"/>
            <ac:spMk id="4" creationId="{308CBD7B-7FEB-47C9-A0AA-23C407DE58BD}"/>
          </ac:spMkLst>
        </pc:spChg>
        <pc:spChg chg="mod">
          <ac:chgData name="Peters, Scott" userId="16ec548f-6893-4103-84e6-ef62460f92e2" providerId="ADAL" clId="{851EF881-33FB-478A-8742-FC491FDDC784}" dt="2021-12-02T14:27:25.815" v="214" actId="207"/>
          <ac:spMkLst>
            <pc:docMk/>
            <pc:sldMk cId="669320141" sldId="290"/>
            <ac:spMk id="7" creationId="{30E3D490-168B-49E9-A2A8-5B0895386D74}"/>
          </ac:spMkLst>
        </pc:spChg>
        <pc:cxnChg chg="del">
          <ac:chgData name="Peters, Scott" userId="16ec548f-6893-4103-84e6-ef62460f92e2" providerId="ADAL" clId="{851EF881-33FB-478A-8742-FC491FDDC784}" dt="2021-12-02T16:06:34.106" v="3421" actId="478"/>
          <ac:cxnSpMkLst>
            <pc:docMk/>
            <pc:sldMk cId="669320141" sldId="290"/>
            <ac:cxnSpMk id="11" creationId="{28D78F21-3712-4C07-8B38-D65BFABF6118}"/>
          </ac:cxnSpMkLst>
        </pc:cxnChg>
      </pc:sldChg>
      <pc:sldChg chg="modSp modTransition">
        <pc:chgData name="Peters, Scott" userId="16ec548f-6893-4103-84e6-ef62460f92e2" providerId="ADAL" clId="{851EF881-33FB-478A-8742-FC491FDDC784}" dt="2021-12-02T14:24:51.412" v="190"/>
        <pc:sldMkLst>
          <pc:docMk/>
          <pc:sldMk cId="3911186194" sldId="291"/>
        </pc:sldMkLst>
        <pc:spChg chg="mod">
          <ac:chgData name="Peters, Scott" userId="16ec548f-6893-4103-84e6-ef62460f92e2" providerId="ADAL" clId="{851EF881-33FB-478A-8742-FC491FDDC784}" dt="2021-12-02T14:24:51.412" v="190"/>
          <ac:spMkLst>
            <pc:docMk/>
            <pc:sldMk cId="3911186194" sldId="291"/>
            <ac:spMk id="25" creationId="{40C5773C-B5CF-429C-A292-5481907F0DA3}"/>
          </ac:spMkLst>
        </pc:spChg>
        <pc:graphicFrameChg chg="mod">
          <ac:chgData name="Peters, Scott" userId="16ec548f-6893-4103-84e6-ef62460f92e2" providerId="ADAL" clId="{851EF881-33FB-478A-8742-FC491FDDC784}" dt="2021-12-02T14:24:35.922" v="142"/>
          <ac:graphicFrameMkLst>
            <pc:docMk/>
            <pc:sldMk cId="3911186194" sldId="291"/>
            <ac:graphicFrameMk id="41" creationId="{900A52D8-5E6D-4862-BF90-0EB7EC33E7BB}"/>
          </ac:graphicFrameMkLst>
        </pc:graphicFrameChg>
      </pc:sldChg>
      <pc:sldChg chg="modSp mod modTransition">
        <pc:chgData name="Peters, Scott" userId="16ec548f-6893-4103-84e6-ef62460f92e2" providerId="ADAL" clId="{851EF881-33FB-478A-8742-FC491FDDC784}" dt="2021-12-02T14:27:33.320" v="215" actId="207"/>
        <pc:sldMkLst>
          <pc:docMk/>
          <pc:sldMk cId="1276999570" sldId="292"/>
        </pc:sldMkLst>
        <pc:spChg chg="mod">
          <ac:chgData name="Peters, Scott" userId="16ec548f-6893-4103-84e6-ef62460f92e2" providerId="ADAL" clId="{851EF881-33FB-478A-8742-FC491FDDC784}" dt="2021-12-02T14:24:51.412" v="190"/>
          <ac:spMkLst>
            <pc:docMk/>
            <pc:sldMk cId="1276999570" sldId="292"/>
            <ac:spMk id="4" creationId="{308CBD7B-7FEB-47C9-A0AA-23C407DE58BD}"/>
          </ac:spMkLst>
        </pc:spChg>
        <pc:spChg chg="mod">
          <ac:chgData name="Peters, Scott" userId="16ec548f-6893-4103-84e6-ef62460f92e2" providerId="ADAL" clId="{851EF881-33FB-478A-8742-FC491FDDC784}" dt="2021-12-02T14:27:33.320" v="215" actId="207"/>
          <ac:spMkLst>
            <pc:docMk/>
            <pc:sldMk cId="1276999570" sldId="292"/>
            <ac:spMk id="9" creationId="{73E33005-3B0B-412B-B4B7-E75477DBD6D2}"/>
          </ac:spMkLst>
        </pc:spChg>
      </pc:sldChg>
      <pc:sldChg chg="addSp delSp modSp mod modTransition delDesignElem">
        <pc:chgData name="Peters, Scott" userId="16ec548f-6893-4103-84e6-ef62460f92e2" providerId="ADAL" clId="{851EF881-33FB-478A-8742-FC491FDDC784}" dt="2021-12-02T16:31:11.511" v="3876" actId="14100"/>
        <pc:sldMkLst>
          <pc:docMk/>
          <pc:sldMk cId="1817911633" sldId="293"/>
        </pc:sldMkLst>
        <pc:spChg chg="mod">
          <ac:chgData name="Peters, Scott" userId="16ec548f-6893-4103-84e6-ef62460f92e2" providerId="ADAL" clId="{851EF881-33FB-478A-8742-FC491FDDC784}" dt="2021-12-02T16:31:11.511" v="3876" actId="14100"/>
          <ac:spMkLst>
            <pc:docMk/>
            <pc:sldMk cId="1817911633" sldId="293"/>
            <ac:spMk id="2" creationId="{9CEF44B1-B075-4163-B15A-7824526B6213}"/>
          </ac:spMkLst>
        </pc:spChg>
        <pc:spChg chg="mod">
          <ac:chgData name="Peters, Scott" userId="16ec548f-6893-4103-84e6-ef62460f92e2" providerId="ADAL" clId="{851EF881-33FB-478A-8742-FC491FDDC784}" dt="2021-12-02T14:27:51.018" v="221" actId="207"/>
          <ac:spMkLst>
            <pc:docMk/>
            <pc:sldMk cId="1817911633" sldId="293"/>
            <ac:spMk id="9" creationId="{AD6FE7AD-37E6-40D9-A0B2-16F8594A3992}"/>
          </ac:spMkLst>
        </pc:spChg>
        <pc:spChg chg="mod">
          <ac:chgData name="Peters, Scott" userId="16ec548f-6893-4103-84e6-ef62460f92e2" providerId="ADAL" clId="{851EF881-33FB-478A-8742-FC491FDDC784}" dt="2021-12-02T14:24:51.412" v="190"/>
          <ac:spMkLst>
            <pc:docMk/>
            <pc:sldMk cId="1817911633" sldId="293"/>
            <ac:spMk id="33" creationId="{85604640-4EC6-4CE2-8F33-C8CFB5B5F35E}"/>
          </ac:spMkLst>
        </pc:spChg>
        <pc:spChg chg="add del">
          <ac:chgData name="Peters, Scott" userId="16ec548f-6893-4103-84e6-ef62460f92e2" providerId="ADAL" clId="{851EF881-33FB-478A-8742-FC491FDDC784}" dt="2021-12-02T14:24:51.412" v="190"/>
          <ac:spMkLst>
            <pc:docMk/>
            <pc:sldMk cId="1817911633" sldId="293"/>
            <ac:spMk id="41" creationId="{77D7B666-D5E6-48CE-B26A-FB5E5C34AF90}"/>
          </ac:spMkLst>
        </pc:spChg>
        <pc:spChg chg="add del">
          <ac:chgData name="Peters, Scott" userId="16ec548f-6893-4103-84e6-ef62460f92e2" providerId="ADAL" clId="{851EF881-33FB-478A-8742-FC491FDDC784}" dt="2021-12-02T14:24:51.412" v="190"/>
          <ac:spMkLst>
            <pc:docMk/>
            <pc:sldMk cId="1817911633" sldId="293"/>
            <ac:spMk id="43" creationId="{F6EE670A-A41A-44AD-BC1C-2090365EB5B3}"/>
          </ac:spMkLst>
        </pc:spChg>
        <pc:cxnChg chg="add del">
          <ac:chgData name="Peters, Scott" userId="16ec548f-6893-4103-84e6-ef62460f92e2" providerId="ADAL" clId="{851EF881-33FB-478A-8742-FC491FDDC784}" dt="2021-12-02T14:24:51.412" v="190"/>
          <ac:cxnSpMkLst>
            <pc:docMk/>
            <pc:sldMk cId="1817911633" sldId="293"/>
            <ac:cxnSpMk id="39" creationId="{B821C225-5C4D-4168-90AF-3D263D72CBA2}"/>
          </ac:cxnSpMkLst>
        </pc:cxnChg>
      </pc:sldChg>
      <pc:sldChg chg="addSp delSp modSp mod modTransition delDesignElem">
        <pc:chgData name="Peters, Scott" userId="16ec548f-6893-4103-84e6-ef62460f92e2" providerId="ADAL" clId="{851EF881-33FB-478A-8742-FC491FDDC784}" dt="2021-12-02T14:27:55.235" v="222" actId="207"/>
        <pc:sldMkLst>
          <pc:docMk/>
          <pc:sldMk cId="3799885209" sldId="295"/>
        </pc:sldMkLst>
        <pc:spChg chg="mod">
          <ac:chgData name="Peters, Scott" userId="16ec548f-6893-4103-84e6-ef62460f92e2" providerId="ADAL" clId="{851EF881-33FB-478A-8742-FC491FDDC784}" dt="2021-11-29T15:06:57.284" v="18" actId="20577"/>
          <ac:spMkLst>
            <pc:docMk/>
            <pc:sldMk cId="3799885209" sldId="295"/>
            <ac:spMk id="2" creationId="{9CEF44B1-B075-4163-B15A-7824526B6213}"/>
          </ac:spMkLst>
        </pc:spChg>
        <pc:spChg chg="mod">
          <ac:chgData name="Peters, Scott" userId="16ec548f-6893-4103-84e6-ef62460f92e2" providerId="ADAL" clId="{851EF881-33FB-478A-8742-FC491FDDC784}" dt="2021-11-29T15:07:07.818" v="19" actId="20577"/>
          <ac:spMkLst>
            <pc:docMk/>
            <pc:sldMk cId="3799885209" sldId="295"/>
            <ac:spMk id="6" creationId="{96EEFFC6-40BF-4017-A292-811848DDFEF6}"/>
          </ac:spMkLst>
        </pc:spChg>
        <pc:spChg chg="mod">
          <ac:chgData name="Peters, Scott" userId="16ec548f-6893-4103-84e6-ef62460f92e2" providerId="ADAL" clId="{851EF881-33FB-478A-8742-FC491FDDC784}" dt="2021-12-02T14:27:55.235" v="222" actId="207"/>
          <ac:spMkLst>
            <pc:docMk/>
            <pc:sldMk cId="3799885209" sldId="295"/>
            <ac:spMk id="9" creationId="{BF80BE4B-B3F4-49FA-9297-32B65FE864C0}"/>
          </ac:spMkLst>
        </pc:spChg>
        <pc:spChg chg="mod">
          <ac:chgData name="Peters, Scott" userId="16ec548f-6893-4103-84e6-ef62460f92e2" providerId="ADAL" clId="{851EF881-33FB-478A-8742-FC491FDDC784}" dt="2021-12-02T14:24:51.412" v="190"/>
          <ac:spMkLst>
            <pc:docMk/>
            <pc:sldMk cId="3799885209" sldId="295"/>
            <ac:spMk id="33" creationId="{85604640-4EC6-4CE2-8F33-C8CFB5B5F35E}"/>
          </ac:spMkLst>
        </pc:spChg>
        <pc:spChg chg="add del">
          <ac:chgData name="Peters, Scott" userId="16ec548f-6893-4103-84e6-ef62460f92e2" providerId="ADAL" clId="{851EF881-33FB-478A-8742-FC491FDDC784}" dt="2021-12-02T14:24:51.412" v="190"/>
          <ac:spMkLst>
            <pc:docMk/>
            <pc:sldMk cId="3799885209" sldId="295"/>
            <ac:spMk id="50" creationId="{77D7B666-D5E6-48CE-B26A-FB5E5C34AF90}"/>
          </ac:spMkLst>
        </pc:spChg>
        <pc:spChg chg="add del">
          <ac:chgData name="Peters, Scott" userId="16ec548f-6893-4103-84e6-ef62460f92e2" providerId="ADAL" clId="{851EF881-33FB-478A-8742-FC491FDDC784}" dt="2021-12-02T14:24:51.412" v="190"/>
          <ac:spMkLst>
            <pc:docMk/>
            <pc:sldMk cId="3799885209" sldId="295"/>
            <ac:spMk id="52" creationId="{F6EE670A-A41A-44AD-BC1C-2090365EB5B3}"/>
          </ac:spMkLst>
        </pc:spChg>
        <pc:cxnChg chg="add del">
          <ac:chgData name="Peters, Scott" userId="16ec548f-6893-4103-84e6-ef62460f92e2" providerId="ADAL" clId="{851EF881-33FB-478A-8742-FC491FDDC784}" dt="2021-12-02T14:24:51.412" v="190"/>
          <ac:cxnSpMkLst>
            <pc:docMk/>
            <pc:sldMk cId="3799885209" sldId="295"/>
            <ac:cxnSpMk id="48" creationId="{B821C225-5C4D-4168-90AF-3D263D72CBA2}"/>
          </ac:cxnSpMkLst>
        </pc:cxnChg>
      </pc:sldChg>
      <pc:sldChg chg="addSp delSp modSp mod modTransition">
        <pc:chgData name="Peters, Scott" userId="16ec548f-6893-4103-84e6-ef62460f92e2" providerId="ADAL" clId="{851EF881-33FB-478A-8742-FC491FDDC784}" dt="2021-12-02T18:31:15.063" v="5260" actId="14100"/>
        <pc:sldMkLst>
          <pc:docMk/>
          <pc:sldMk cId="3930536799" sldId="297"/>
        </pc:sldMkLst>
        <pc:spChg chg="add mod">
          <ac:chgData name="Peters, Scott" userId="16ec548f-6893-4103-84e6-ef62460f92e2" providerId="ADAL" clId="{851EF881-33FB-478A-8742-FC491FDDC784}" dt="2021-12-02T18:31:15.063" v="5260" actId="14100"/>
          <ac:spMkLst>
            <pc:docMk/>
            <pc:sldMk cId="3930536799" sldId="297"/>
            <ac:spMk id="2" creationId="{F354632A-1157-49DC-A656-CBAD2692D45A}"/>
          </ac:spMkLst>
        </pc:spChg>
        <pc:spChg chg="mod">
          <ac:chgData name="Peters, Scott" userId="16ec548f-6893-4103-84e6-ef62460f92e2" providerId="ADAL" clId="{851EF881-33FB-478A-8742-FC491FDDC784}" dt="2021-12-02T14:24:51.412" v="190"/>
          <ac:spMkLst>
            <pc:docMk/>
            <pc:sldMk cId="3930536799" sldId="297"/>
            <ac:spMk id="6" creationId="{91662D7A-640C-4574-AD91-42A46939E5C1}"/>
          </ac:spMkLst>
        </pc:spChg>
        <pc:spChg chg="mod">
          <ac:chgData name="Peters, Scott" userId="16ec548f-6893-4103-84e6-ef62460f92e2" providerId="ADAL" clId="{851EF881-33FB-478A-8742-FC491FDDC784}" dt="2021-12-02T16:32:57.289" v="3890" actId="21"/>
          <ac:spMkLst>
            <pc:docMk/>
            <pc:sldMk cId="3930536799" sldId="297"/>
            <ac:spMk id="9" creationId="{FFC4C503-33B7-44B5-AAD6-76466FDC870C}"/>
          </ac:spMkLst>
        </pc:spChg>
        <pc:spChg chg="mod">
          <ac:chgData name="Peters, Scott" userId="16ec548f-6893-4103-84e6-ef62460f92e2" providerId="ADAL" clId="{851EF881-33FB-478A-8742-FC491FDDC784}" dt="2021-12-02T14:28:14.046" v="227" actId="207"/>
          <ac:spMkLst>
            <pc:docMk/>
            <pc:sldMk cId="3930536799" sldId="297"/>
            <ac:spMk id="10" creationId="{9D0C45E5-54A4-42DB-9E3D-70DC3262DF4E}"/>
          </ac:spMkLst>
        </pc:spChg>
        <pc:spChg chg="del mod">
          <ac:chgData name="Peters, Scott" userId="16ec548f-6893-4103-84e6-ef62460f92e2" providerId="ADAL" clId="{851EF881-33FB-478A-8742-FC491FDDC784}" dt="2021-12-02T16:33:06.238" v="3895" actId="478"/>
          <ac:spMkLst>
            <pc:docMk/>
            <pc:sldMk cId="3930536799" sldId="297"/>
            <ac:spMk id="13" creationId="{DBE09493-39C4-433C-803B-8F7BB759A8D6}"/>
          </ac:spMkLst>
        </pc:spChg>
        <pc:picChg chg="mod">
          <ac:chgData name="Peters, Scott" userId="16ec548f-6893-4103-84e6-ef62460f92e2" providerId="ADAL" clId="{851EF881-33FB-478A-8742-FC491FDDC784}" dt="2021-12-02T16:32:35.778" v="3887" actId="1076"/>
          <ac:picMkLst>
            <pc:docMk/>
            <pc:sldMk cId="3930536799" sldId="297"/>
            <ac:picMk id="3" creationId="{8EBBCA54-2DF1-48CD-950C-022419D8BC46}"/>
          </ac:picMkLst>
        </pc:picChg>
      </pc:sldChg>
      <pc:sldChg chg="addSp delSp modSp mod modTransition delDesignElem">
        <pc:chgData name="Peters, Scott" userId="16ec548f-6893-4103-84e6-ef62460f92e2" providerId="ADAL" clId="{851EF881-33FB-478A-8742-FC491FDDC784}" dt="2021-12-02T16:31:23.671" v="3878" actId="20577"/>
        <pc:sldMkLst>
          <pc:docMk/>
          <pc:sldMk cId="908648617" sldId="298"/>
        </pc:sldMkLst>
        <pc:spChg chg="mod">
          <ac:chgData name="Peters, Scott" userId="16ec548f-6893-4103-84e6-ef62460f92e2" providerId="ADAL" clId="{851EF881-33FB-478A-8742-FC491FDDC784}" dt="2021-12-02T16:31:23.671" v="3878" actId="20577"/>
          <ac:spMkLst>
            <pc:docMk/>
            <pc:sldMk cId="908648617" sldId="298"/>
            <ac:spMk id="6" creationId="{BFCB23A0-6D79-493E-B34F-3CF003CDF417}"/>
          </ac:spMkLst>
        </pc:spChg>
        <pc:spChg chg="mod">
          <ac:chgData name="Peters, Scott" userId="16ec548f-6893-4103-84e6-ef62460f92e2" providerId="ADAL" clId="{851EF881-33FB-478A-8742-FC491FDDC784}" dt="2021-12-02T14:24:51.412" v="190"/>
          <ac:spMkLst>
            <pc:docMk/>
            <pc:sldMk cId="908648617" sldId="298"/>
            <ac:spMk id="33" creationId="{85604640-4EC6-4CE2-8F33-C8CFB5B5F35E}"/>
          </ac:spMkLst>
        </pc:spChg>
        <pc:spChg chg="add del">
          <ac:chgData name="Peters, Scott" userId="16ec548f-6893-4103-84e6-ef62460f92e2" providerId="ADAL" clId="{851EF881-33FB-478A-8742-FC491FDDC784}" dt="2021-12-02T14:24:51.412" v="190"/>
          <ac:spMkLst>
            <pc:docMk/>
            <pc:sldMk cId="908648617" sldId="298"/>
            <ac:spMk id="41" creationId="{77D7B666-D5E6-48CE-B26A-FB5E5C34AF90}"/>
          </ac:spMkLst>
        </pc:spChg>
        <pc:spChg chg="add del">
          <ac:chgData name="Peters, Scott" userId="16ec548f-6893-4103-84e6-ef62460f92e2" providerId="ADAL" clId="{851EF881-33FB-478A-8742-FC491FDDC784}" dt="2021-12-02T14:24:51.412" v="190"/>
          <ac:spMkLst>
            <pc:docMk/>
            <pc:sldMk cId="908648617" sldId="298"/>
            <ac:spMk id="43" creationId="{F6EE670A-A41A-44AD-BC1C-2090365EB5B3}"/>
          </ac:spMkLst>
        </pc:spChg>
        <pc:picChg chg="mod">
          <ac:chgData name="Peters, Scott" userId="16ec548f-6893-4103-84e6-ef62460f92e2" providerId="ADAL" clId="{851EF881-33FB-478A-8742-FC491FDDC784}" dt="2021-12-02T14:17:43.552" v="41" actId="108"/>
          <ac:picMkLst>
            <pc:docMk/>
            <pc:sldMk cId="908648617" sldId="298"/>
            <ac:picMk id="5" creationId="{7ACDC52F-5EF3-41BF-B7FA-CFF5069B978F}"/>
          </ac:picMkLst>
        </pc:picChg>
        <pc:cxnChg chg="add del">
          <ac:chgData name="Peters, Scott" userId="16ec548f-6893-4103-84e6-ef62460f92e2" providerId="ADAL" clId="{851EF881-33FB-478A-8742-FC491FDDC784}" dt="2021-12-02T14:24:51.412" v="190"/>
          <ac:cxnSpMkLst>
            <pc:docMk/>
            <pc:sldMk cId="908648617" sldId="298"/>
            <ac:cxnSpMk id="39" creationId="{B821C225-5C4D-4168-90AF-3D263D72CBA2}"/>
          </ac:cxnSpMkLst>
        </pc:cxnChg>
      </pc:sldChg>
      <pc:sldChg chg="addSp delSp modSp mod modTransition delDesignElem">
        <pc:chgData name="Peters, Scott" userId="16ec548f-6893-4103-84e6-ef62460f92e2" providerId="ADAL" clId="{851EF881-33FB-478A-8742-FC491FDDC784}" dt="2021-12-02T16:35:28.472" v="3907" actId="14734"/>
        <pc:sldMkLst>
          <pc:docMk/>
          <pc:sldMk cId="3602341261" sldId="299"/>
        </pc:sldMkLst>
        <pc:spChg chg="mod">
          <ac:chgData name="Peters, Scott" userId="16ec548f-6893-4103-84e6-ef62460f92e2" providerId="ADAL" clId="{851EF881-33FB-478A-8742-FC491FDDC784}" dt="2021-12-02T14:24:51.412" v="190"/>
          <ac:spMkLst>
            <pc:docMk/>
            <pc:sldMk cId="3602341261" sldId="299"/>
            <ac:spMk id="6" creationId="{027A5154-6644-4494-A5D8-87FD6E1BAA1F}"/>
          </ac:spMkLst>
        </pc:spChg>
        <pc:spChg chg="mod">
          <ac:chgData name="Peters, Scott" userId="16ec548f-6893-4103-84e6-ef62460f92e2" providerId="ADAL" clId="{851EF881-33FB-478A-8742-FC491FDDC784}" dt="2021-12-02T16:08:11.254" v="3422" actId="1076"/>
          <ac:spMkLst>
            <pc:docMk/>
            <pc:sldMk cId="3602341261" sldId="299"/>
            <ac:spMk id="10" creationId="{F7D86A48-105A-481F-A822-BC9254A4F327}"/>
          </ac:spMkLst>
        </pc:spChg>
        <pc:spChg chg="add del">
          <ac:chgData name="Peters, Scott" userId="16ec548f-6893-4103-84e6-ef62460f92e2" providerId="ADAL" clId="{851EF881-33FB-478A-8742-FC491FDDC784}" dt="2021-12-02T14:24:51.412" v="190"/>
          <ac:spMkLst>
            <pc:docMk/>
            <pc:sldMk cId="3602341261" sldId="299"/>
            <ac:spMk id="21" creationId="{39E4C68A-A4A9-48A4-9FF2-D2896B1EA01F}"/>
          </ac:spMkLst>
        </pc:spChg>
        <pc:spChg chg="add del">
          <ac:chgData name="Peters, Scott" userId="16ec548f-6893-4103-84e6-ef62460f92e2" providerId="ADAL" clId="{851EF881-33FB-478A-8742-FC491FDDC784}" dt="2021-12-02T14:24:51.412" v="190"/>
          <ac:spMkLst>
            <pc:docMk/>
            <pc:sldMk cId="3602341261" sldId="299"/>
            <ac:spMk id="22" creationId="{E2B9AEA5-52CB-49A6-AF8A-33502F291B91}"/>
          </ac:spMkLst>
        </pc:spChg>
        <pc:graphicFrameChg chg="mod modGraphic">
          <ac:chgData name="Peters, Scott" userId="16ec548f-6893-4103-84e6-ef62460f92e2" providerId="ADAL" clId="{851EF881-33FB-478A-8742-FC491FDDC784}" dt="2021-12-02T16:35:28.472" v="3907" actId="14734"/>
          <ac:graphicFrameMkLst>
            <pc:docMk/>
            <pc:sldMk cId="3602341261" sldId="299"/>
            <ac:graphicFrameMk id="3" creationId="{559703F7-C314-49E4-BEA0-534A5AE79C84}"/>
          </ac:graphicFrameMkLst>
        </pc:graphicFrameChg>
        <pc:cxnChg chg="add del">
          <ac:chgData name="Peters, Scott" userId="16ec548f-6893-4103-84e6-ef62460f92e2" providerId="ADAL" clId="{851EF881-33FB-478A-8742-FC491FDDC784}" dt="2021-12-02T14:24:51.412" v="190"/>
          <ac:cxnSpMkLst>
            <pc:docMk/>
            <pc:sldMk cId="3602341261" sldId="299"/>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14.648" v="4619" actId="113"/>
        <pc:sldMkLst>
          <pc:docMk/>
          <pc:sldMk cId="4115306864" sldId="300"/>
        </pc:sldMkLst>
        <pc:spChg chg="mod">
          <ac:chgData name="Peters, Scott" userId="16ec548f-6893-4103-84e6-ef62460f92e2" providerId="ADAL" clId="{851EF881-33FB-478A-8742-FC491FDDC784}" dt="2021-12-02T16:52:14.648" v="4619" actId="113"/>
          <ac:spMkLst>
            <pc:docMk/>
            <pc:sldMk cId="4115306864" sldId="300"/>
            <ac:spMk id="3" creationId="{D981EB23-BCB9-4951-A2E0-AB6196F44379}"/>
          </ac:spMkLst>
        </pc:spChg>
        <pc:spChg chg="mod">
          <ac:chgData name="Peters, Scott" userId="16ec548f-6893-4103-84e6-ef62460f92e2" providerId="ADAL" clId="{851EF881-33FB-478A-8742-FC491FDDC784}" dt="2021-12-02T14:24:51.412" v="190"/>
          <ac:spMkLst>
            <pc:docMk/>
            <pc:sldMk cId="4115306864" sldId="300"/>
            <ac:spMk id="6" creationId="{027A5154-6644-4494-A5D8-87FD6E1BAA1F}"/>
          </ac:spMkLst>
        </pc:spChg>
        <pc:spChg chg="mod">
          <ac:chgData name="Peters, Scott" userId="16ec548f-6893-4103-84e6-ef62460f92e2" providerId="ADAL" clId="{851EF881-33FB-478A-8742-FC491FDDC784}" dt="2021-12-02T16:08:23.978" v="3423" actId="20577"/>
          <ac:spMkLst>
            <pc:docMk/>
            <pc:sldMk cId="4115306864" sldId="300"/>
            <ac:spMk id="10" creationId="{F7D86A48-105A-481F-A822-BC9254A4F327}"/>
          </ac:spMkLst>
        </pc:spChg>
        <pc:spChg chg="add del">
          <ac:chgData name="Peters, Scott" userId="16ec548f-6893-4103-84e6-ef62460f92e2" providerId="ADAL" clId="{851EF881-33FB-478A-8742-FC491FDDC784}" dt="2021-12-02T14:24:51.412" v="190"/>
          <ac:spMkLst>
            <pc:docMk/>
            <pc:sldMk cId="4115306864" sldId="300"/>
            <ac:spMk id="21" creationId="{39E4C68A-A4A9-48A4-9FF2-D2896B1EA01F}"/>
          </ac:spMkLst>
        </pc:spChg>
        <pc:spChg chg="add del">
          <ac:chgData name="Peters, Scott" userId="16ec548f-6893-4103-84e6-ef62460f92e2" providerId="ADAL" clId="{851EF881-33FB-478A-8742-FC491FDDC784}" dt="2021-12-02T14:24:51.412" v="190"/>
          <ac:spMkLst>
            <pc:docMk/>
            <pc:sldMk cId="4115306864" sldId="300"/>
            <ac:spMk id="22" creationId="{E2B9AEA5-52CB-49A6-AF8A-33502F291B91}"/>
          </ac:spMkLst>
        </pc:spChg>
        <pc:picChg chg="mod">
          <ac:chgData name="Peters, Scott" userId="16ec548f-6893-4103-84e6-ef62460f92e2" providerId="ADAL" clId="{851EF881-33FB-478A-8742-FC491FDDC784}" dt="2021-12-02T14:18:47.509" v="59" actId="108"/>
          <ac:picMkLst>
            <pc:docMk/>
            <pc:sldMk cId="4115306864" sldId="300"/>
            <ac:picMk id="4" creationId="{5034B373-BF99-4E0B-9777-E6A0BD4D1F33}"/>
          </ac:picMkLst>
        </pc:picChg>
        <pc:cxnChg chg="add del">
          <ac:chgData name="Peters, Scott" userId="16ec548f-6893-4103-84e6-ef62460f92e2" providerId="ADAL" clId="{851EF881-33FB-478A-8742-FC491FDDC784}" dt="2021-12-02T14:24:51.412" v="190"/>
          <ac:cxnSpMkLst>
            <pc:docMk/>
            <pc:sldMk cId="4115306864" sldId="300"/>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12.081" v="4618" actId="113"/>
        <pc:sldMkLst>
          <pc:docMk/>
          <pc:sldMk cId="2534643805" sldId="301"/>
        </pc:sldMkLst>
        <pc:spChg chg="mod">
          <ac:chgData name="Peters, Scott" userId="16ec548f-6893-4103-84e6-ef62460f92e2" providerId="ADAL" clId="{851EF881-33FB-478A-8742-FC491FDDC784}" dt="2021-12-02T16:52:12.081" v="4618" actId="113"/>
          <ac:spMkLst>
            <pc:docMk/>
            <pc:sldMk cId="2534643805" sldId="301"/>
            <ac:spMk id="3" creationId="{D981EB23-BCB9-4951-A2E0-AB6196F44379}"/>
          </ac:spMkLst>
        </pc:spChg>
        <pc:spChg chg="mod">
          <ac:chgData name="Peters, Scott" userId="16ec548f-6893-4103-84e6-ef62460f92e2" providerId="ADAL" clId="{851EF881-33FB-478A-8742-FC491FDDC784}" dt="2021-12-02T14:24:51.412" v="190"/>
          <ac:spMkLst>
            <pc:docMk/>
            <pc:sldMk cId="2534643805" sldId="301"/>
            <ac:spMk id="6" creationId="{027A5154-6644-4494-A5D8-87FD6E1BAA1F}"/>
          </ac:spMkLst>
        </pc:spChg>
        <pc:spChg chg="add del">
          <ac:chgData name="Peters, Scott" userId="16ec548f-6893-4103-84e6-ef62460f92e2" providerId="ADAL" clId="{851EF881-33FB-478A-8742-FC491FDDC784}" dt="2021-12-02T14:24:51.412" v="190"/>
          <ac:spMkLst>
            <pc:docMk/>
            <pc:sldMk cId="2534643805" sldId="301"/>
            <ac:spMk id="21" creationId="{39E4C68A-A4A9-48A4-9FF2-D2896B1EA01F}"/>
          </ac:spMkLst>
        </pc:spChg>
        <pc:spChg chg="add del">
          <ac:chgData name="Peters, Scott" userId="16ec548f-6893-4103-84e6-ef62460f92e2" providerId="ADAL" clId="{851EF881-33FB-478A-8742-FC491FDDC784}" dt="2021-12-02T14:24:51.412" v="190"/>
          <ac:spMkLst>
            <pc:docMk/>
            <pc:sldMk cId="2534643805" sldId="301"/>
            <ac:spMk id="22" creationId="{E2B9AEA5-52CB-49A6-AF8A-33502F291B91}"/>
          </ac:spMkLst>
        </pc:spChg>
        <pc:picChg chg="mod">
          <ac:chgData name="Peters, Scott" userId="16ec548f-6893-4103-84e6-ef62460f92e2" providerId="ADAL" clId="{851EF881-33FB-478A-8742-FC491FDDC784}" dt="2021-12-02T14:18:48.625" v="60" actId="108"/>
          <ac:picMkLst>
            <pc:docMk/>
            <pc:sldMk cId="2534643805" sldId="301"/>
            <ac:picMk id="7" creationId="{2729EFDF-3244-4DF3-B52A-01046FF3F720}"/>
          </ac:picMkLst>
        </pc:picChg>
        <pc:cxnChg chg="del">
          <ac:chgData name="Peters, Scott" userId="16ec548f-6893-4103-84e6-ef62460f92e2" providerId="ADAL" clId="{851EF881-33FB-478A-8742-FC491FDDC784}" dt="2021-12-02T15:11:52.821" v="1763" actId="478"/>
          <ac:cxnSpMkLst>
            <pc:docMk/>
            <pc:sldMk cId="2534643805" sldId="301"/>
            <ac:cxnSpMk id="12" creationId="{F4001122-93AA-46D2-A8B7-2A1AD2D851D6}"/>
          </ac:cxnSpMkLst>
        </pc:cxnChg>
        <pc:cxnChg chg="add del">
          <ac:chgData name="Peters, Scott" userId="16ec548f-6893-4103-84e6-ef62460f92e2" providerId="ADAL" clId="{851EF881-33FB-478A-8742-FC491FDDC784}" dt="2021-12-02T14:24:51.412" v="190"/>
          <ac:cxnSpMkLst>
            <pc:docMk/>
            <pc:sldMk cId="2534643805" sldId="301"/>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07.699" v="4617" actId="113"/>
        <pc:sldMkLst>
          <pc:docMk/>
          <pc:sldMk cId="3896404209" sldId="302"/>
        </pc:sldMkLst>
        <pc:spChg chg="mod">
          <ac:chgData name="Peters, Scott" userId="16ec548f-6893-4103-84e6-ef62460f92e2" providerId="ADAL" clId="{851EF881-33FB-478A-8742-FC491FDDC784}" dt="2021-12-02T16:52:07.699" v="4617" actId="113"/>
          <ac:spMkLst>
            <pc:docMk/>
            <pc:sldMk cId="3896404209" sldId="302"/>
            <ac:spMk id="3" creationId="{D981EB23-BCB9-4951-A2E0-AB6196F44379}"/>
          </ac:spMkLst>
        </pc:spChg>
        <pc:spChg chg="mod">
          <ac:chgData name="Peters, Scott" userId="16ec548f-6893-4103-84e6-ef62460f92e2" providerId="ADAL" clId="{851EF881-33FB-478A-8742-FC491FDDC784}" dt="2021-12-02T14:24:51.412" v="190"/>
          <ac:spMkLst>
            <pc:docMk/>
            <pc:sldMk cId="3896404209" sldId="302"/>
            <ac:spMk id="6" creationId="{027A5154-6644-4494-A5D8-87FD6E1BAA1F}"/>
          </ac:spMkLst>
        </pc:spChg>
        <pc:spChg chg="add del">
          <ac:chgData name="Peters, Scott" userId="16ec548f-6893-4103-84e6-ef62460f92e2" providerId="ADAL" clId="{851EF881-33FB-478A-8742-FC491FDDC784}" dt="2021-12-02T14:24:51.412" v="190"/>
          <ac:spMkLst>
            <pc:docMk/>
            <pc:sldMk cId="3896404209" sldId="302"/>
            <ac:spMk id="21" creationId="{39E4C68A-A4A9-48A4-9FF2-D2896B1EA01F}"/>
          </ac:spMkLst>
        </pc:spChg>
        <pc:spChg chg="add del">
          <ac:chgData name="Peters, Scott" userId="16ec548f-6893-4103-84e6-ef62460f92e2" providerId="ADAL" clId="{851EF881-33FB-478A-8742-FC491FDDC784}" dt="2021-12-02T14:24:51.412" v="190"/>
          <ac:spMkLst>
            <pc:docMk/>
            <pc:sldMk cId="3896404209" sldId="302"/>
            <ac:spMk id="22" creationId="{E2B9AEA5-52CB-49A6-AF8A-33502F291B91}"/>
          </ac:spMkLst>
        </pc:spChg>
        <pc:picChg chg="mod">
          <ac:chgData name="Peters, Scott" userId="16ec548f-6893-4103-84e6-ef62460f92e2" providerId="ADAL" clId="{851EF881-33FB-478A-8742-FC491FDDC784}" dt="2021-12-02T16:50:40.770" v="4584" actId="1076"/>
          <ac:picMkLst>
            <pc:docMk/>
            <pc:sldMk cId="3896404209" sldId="302"/>
            <ac:picMk id="7" creationId="{B474D2DB-79B0-40E8-9F59-1F9B087D643A}"/>
          </ac:picMkLst>
        </pc:picChg>
        <pc:cxnChg chg="del">
          <ac:chgData name="Peters, Scott" userId="16ec548f-6893-4103-84e6-ef62460f92e2" providerId="ADAL" clId="{851EF881-33FB-478A-8742-FC491FDDC784}" dt="2021-12-02T16:50:18.206" v="4581" actId="478"/>
          <ac:cxnSpMkLst>
            <pc:docMk/>
            <pc:sldMk cId="3896404209" sldId="302"/>
            <ac:cxnSpMk id="12" creationId="{F4001122-93AA-46D2-A8B7-2A1AD2D851D6}"/>
          </ac:cxnSpMkLst>
        </pc:cxnChg>
        <pc:cxnChg chg="add del">
          <ac:chgData name="Peters, Scott" userId="16ec548f-6893-4103-84e6-ef62460f92e2" providerId="ADAL" clId="{851EF881-33FB-478A-8742-FC491FDDC784}" dt="2021-12-02T14:24:51.412" v="190"/>
          <ac:cxnSpMkLst>
            <pc:docMk/>
            <pc:sldMk cId="3896404209" sldId="302"/>
            <ac:cxnSpMk id="20" creationId="{B821C225-5C4D-4168-90AF-3D263D72CBA2}"/>
          </ac:cxnSpMkLst>
        </pc:cxnChg>
      </pc:sldChg>
      <pc:sldChg chg="addSp delSp modSp mod modTransition">
        <pc:chgData name="Peters, Scott" userId="16ec548f-6893-4103-84e6-ef62460f92e2" providerId="ADAL" clId="{851EF881-33FB-478A-8742-FC491FDDC784}" dt="2021-12-02T16:53:09.307" v="4632" actId="113"/>
        <pc:sldMkLst>
          <pc:docMk/>
          <pc:sldMk cId="2004525651" sldId="307"/>
        </pc:sldMkLst>
        <pc:spChg chg="mod">
          <ac:chgData name="Peters, Scott" userId="16ec548f-6893-4103-84e6-ef62460f92e2" providerId="ADAL" clId="{851EF881-33FB-478A-8742-FC491FDDC784}" dt="2021-12-02T14:24:51.412" v="190"/>
          <ac:spMkLst>
            <pc:docMk/>
            <pc:sldMk cId="2004525651" sldId="307"/>
            <ac:spMk id="4" creationId="{308CBD7B-7FEB-47C9-A0AA-23C407DE58BD}"/>
          </ac:spMkLst>
        </pc:spChg>
        <pc:spChg chg="add del mod">
          <ac:chgData name="Peters, Scott" userId="16ec548f-6893-4103-84e6-ef62460f92e2" providerId="ADAL" clId="{851EF881-33FB-478A-8742-FC491FDDC784}" dt="2021-12-02T14:55:33.551" v="1226" actId="478"/>
          <ac:spMkLst>
            <pc:docMk/>
            <pc:sldMk cId="2004525651" sldId="307"/>
            <ac:spMk id="8" creationId="{C9C28A96-3E6D-4ECB-B77D-934C1B201CCD}"/>
          </ac:spMkLst>
        </pc:spChg>
        <pc:spChg chg="mod">
          <ac:chgData name="Peters, Scott" userId="16ec548f-6893-4103-84e6-ef62460f92e2" providerId="ADAL" clId="{851EF881-33FB-478A-8742-FC491FDDC784}" dt="2021-12-02T16:53:09.307" v="4632" actId="113"/>
          <ac:spMkLst>
            <pc:docMk/>
            <pc:sldMk cId="2004525651" sldId="307"/>
            <ac:spMk id="12" creationId="{51D95F9C-7362-4509-9E9A-741DA0D24408}"/>
          </ac:spMkLst>
        </pc:spChg>
        <pc:spChg chg="mod">
          <ac:chgData name="Peters, Scott" userId="16ec548f-6893-4103-84e6-ef62460f92e2" providerId="ADAL" clId="{851EF881-33FB-478A-8742-FC491FDDC784}" dt="2021-12-02T14:24:51.412" v="190"/>
          <ac:spMkLst>
            <pc:docMk/>
            <pc:sldMk cId="2004525651" sldId="307"/>
            <ac:spMk id="15" creationId="{81CA0BE3-00E5-47CF-9612-040FFC4E8C4F}"/>
          </ac:spMkLst>
        </pc:spChg>
        <pc:picChg chg="mod">
          <ac:chgData name="Peters, Scott" userId="16ec548f-6893-4103-84e6-ef62460f92e2" providerId="ADAL" clId="{851EF881-33FB-478A-8742-FC491FDDC784}" dt="2021-12-02T14:19:01.809" v="69" actId="108"/>
          <ac:picMkLst>
            <pc:docMk/>
            <pc:sldMk cId="2004525651" sldId="307"/>
            <ac:picMk id="5" creationId="{C33372AF-7998-4157-972F-B52C90BFF5B5}"/>
          </ac:picMkLst>
        </pc:picChg>
      </pc:sldChg>
      <pc:sldChg chg="addSp delSp modSp del mod modTransition delDesignElem">
        <pc:chgData name="Peters, Scott" userId="16ec548f-6893-4103-84e6-ef62460f92e2" providerId="ADAL" clId="{851EF881-33FB-478A-8742-FC491FDDC784}" dt="2021-12-02T15:41:43.570" v="2335" actId="2696"/>
        <pc:sldMkLst>
          <pc:docMk/>
          <pc:sldMk cId="3057854495" sldId="308"/>
        </pc:sldMkLst>
        <pc:spChg chg="mod">
          <ac:chgData name="Peters, Scott" userId="16ec548f-6893-4103-84e6-ef62460f92e2" providerId="ADAL" clId="{851EF881-33FB-478A-8742-FC491FDDC784}" dt="2021-12-02T14:24:51.412" v="190"/>
          <ac:spMkLst>
            <pc:docMk/>
            <pc:sldMk cId="3057854495" sldId="308"/>
            <ac:spMk id="6" creationId="{027A5154-6644-4494-A5D8-87FD6E1BAA1F}"/>
          </ac:spMkLst>
        </pc:spChg>
        <pc:spChg chg="add del">
          <ac:chgData name="Peters, Scott" userId="16ec548f-6893-4103-84e6-ef62460f92e2" providerId="ADAL" clId="{851EF881-33FB-478A-8742-FC491FDDC784}" dt="2021-12-02T14:24:51.412" v="190"/>
          <ac:spMkLst>
            <pc:docMk/>
            <pc:sldMk cId="3057854495" sldId="308"/>
            <ac:spMk id="21" creationId="{39E4C68A-A4A9-48A4-9FF2-D2896B1EA01F}"/>
          </ac:spMkLst>
        </pc:spChg>
        <pc:spChg chg="add del">
          <ac:chgData name="Peters, Scott" userId="16ec548f-6893-4103-84e6-ef62460f92e2" providerId="ADAL" clId="{851EF881-33FB-478A-8742-FC491FDDC784}" dt="2021-12-02T14:24:51.412" v="190"/>
          <ac:spMkLst>
            <pc:docMk/>
            <pc:sldMk cId="3057854495" sldId="308"/>
            <ac:spMk id="22" creationId="{E2B9AEA5-52CB-49A6-AF8A-33502F291B91}"/>
          </ac:spMkLst>
        </pc:spChg>
        <pc:picChg chg="add del mod">
          <ac:chgData name="Peters, Scott" userId="16ec548f-6893-4103-84e6-ef62460f92e2" providerId="ADAL" clId="{851EF881-33FB-478A-8742-FC491FDDC784}" dt="2021-12-02T14:56:11.496" v="1231" actId="478"/>
          <ac:picMkLst>
            <pc:docMk/>
            <pc:sldMk cId="3057854495" sldId="308"/>
            <ac:picMk id="8" creationId="{14CD12AB-BFE9-4D78-83C6-238580B2B8CF}"/>
          </ac:picMkLst>
        </pc:picChg>
        <pc:picChg chg="add mod">
          <ac:chgData name="Peters, Scott" userId="16ec548f-6893-4103-84e6-ef62460f92e2" providerId="ADAL" clId="{851EF881-33FB-478A-8742-FC491FDDC784}" dt="2021-12-02T14:56:18.302" v="1234" actId="1076"/>
          <ac:picMkLst>
            <pc:docMk/>
            <pc:sldMk cId="3057854495" sldId="308"/>
            <ac:picMk id="11" creationId="{B0084669-6FA6-43FE-BBCA-968DD610DF91}"/>
          </ac:picMkLst>
        </pc:picChg>
        <pc:cxnChg chg="add del">
          <ac:chgData name="Peters, Scott" userId="16ec548f-6893-4103-84e6-ef62460f92e2" providerId="ADAL" clId="{851EF881-33FB-478A-8742-FC491FDDC784}" dt="2021-12-02T14:24:51.412" v="190"/>
          <ac:cxnSpMkLst>
            <pc:docMk/>
            <pc:sldMk cId="3057854495" sldId="308"/>
            <ac:cxnSpMk id="20" creationId="{B821C225-5C4D-4168-90AF-3D263D72CBA2}"/>
          </ac:cxnSpMkLst>
        </pc:cxnChg>
      </pc:sldChg>
      <pc:sldChg chg="modSp mod modTransition">
        <pc:chgData name="Peters, Scott" userId="16ec548f-6893-4103-84e6-ef62460f92e2" providerId="ADAL" clId="{851EF881-33FB-478A-8742-FC491FDDC784}" dt="2021-12-02T16:54:11.526" v="4641" actId="115"/>
        <pc:sldMkLst>
          <pc:docMk/>
          <pc:sldMk cId="1922591143" sldId="309"/>
        </pc:sldMkLst>
        <pc:spChg chg="mod">
          <ac:chgData name="Peters, Scott" userId="16ec548f-6893-4103-84e6-ef62460f92e2" providerId="ADAL" clId="{851EF881-33FB-478A-8742-FC491FDDC784}" dt="2021-12-02T14:24:51.412" v="190"/>
          <ac:spMkLst>
            <pc:docMk/>
            <pc:sldMk cId="1922591143" sldId="309"/>
            <ac:spMk id="4" creationId="{308CBD7B-7FEB-47C9-A0AA-23C407DE58BD}"/>
          </ac:spMkLst>
        </pc:spChg>
        <pc:spChg chg="mod">
          <ac:chgData name="Peters, Scott" userId="16ec548f-6893-4103-84e6-ef62460f92e2" providerId="ADAL" clId="{851EF881-33FB-478A-8742-FC491FDDC784}" dt="2021-12-02T16:54:11.526" v="4641" actId="115"/>
          <ac:spMkLst>
            <pc:docMk/>
            <pc:sldMk cId="1922591143" sldId="309"/>
            <ac:spMk id="12" creationId="{51D95F9C-7362-4509-9E9A-741DA0D24408}"/>
          </ac:spMkLst>
        </pc:spChg>
        <pc:spChg chg="mod">
          <ac:chgData name="Peters, Scott" userId="16ec548f-6893-4103-84e6-ef62460f92e2" providerId="ADAL" clId="{851EF881-33FB-478A-8742-FC491FDDC784}" dt="2021-12-02T14:24:51.412" v="190"/>
          <ac:spMkLst>
            <pc:docMk/>
            <pc:sldMk cId="1922591143" sldId="309"/>
            <ac:spMk id="15" creationId="{81CA0BE3-00E5-47CF-9612-040FFC4E8C4F}"/>
          </ac:spMkLst>
        </pc:spChg>
        <pc:picChg chg="mod">
          <ac:chgData name="Peters, Scott" userId="16ec548f-6893-4103-84e6-ef62460f92e2" providerId="ADAL" clId="{851EF881-33FB-478A-8742-FC491FDDC784}" dt="2021-12-02T14:19:04.809" v="71" actId="108"/>
          <ac:picMkLst>
            <pc:docMk/>
            <pc:sldMk cId="1922591143" sldId="309"/>
            <ac:picMk id="5" creationId="{AAE74783-1B4C-41A0-8602-CFD59A3FDB62}"/>
          </ac:picMkLst>
        </pc:picChg>
      </pc:sldChg>
      <pc:sldChg chg="addSp delSp modSp del modTransition delDesignElem">
        <pc:chgData name="Peters, Scott" userId="16ec548f-6893-4103-84e6-ef62460f92e2" providerId="ADAL" clId="{851EF881-33FB-478A-8742-FC491FDDC784}" dt="2021-12-02T15:42:14.502" v="2345" actId="2696"/>
        <pc:sldMkLst>
          <pc:docMk/>
          <pc:sldMk cId="3012290153" sldId="312"/>
        </pc:sldMkLst>
        <pc:spChg chg="mod">
          <ac:chgData name="Peters, Scott" userId="16ec548f-6893-4103-84e6-ef62460f92e2" providerId="ADAL" clId="{851EF881-33FB-478A-8742-FC491FDDC784}" dt="2021-12-02T14:24:51.412" v="190"/>
          <ac:spMkLst>
            <pc:docMk/>
            <pc:sldMk cId="3012290153" sldId="312"/>
            <ac:spMk id="6" creationId="{027A5154-6644-4494-A5D8-87FD6E1BAA1F}"/>
          </ac:spMkLst>
        </pc:spChg>
        <pc:spChg chg="add del">
          <ac:chgData name="Peters, Scott" userId="16ec548f-6893-4103-84e6-ef62460f92e2" providerId="ADAL" clId="{851EF881-33FB-478A-8742-FC491FDDC784}" dt="2021-12-02T14:24:51.412" v="190"/>
          <ac:spMkLst>
            <pc:docMk/>
            <pc:sldMk cId="3012290153" sldId="312"/>
            <ac:spMk id="21" creationId="{39E4C68A-A4A9-48A4-9FF2-D2896B1EA01F}"/>
          </ac:spMkLst>
        </pc:spChg>
        <pc:spChg chg="add del">
          <ac:chgData name="Peters, Scott" userId="16ec548f-6893-4103-84e6-ef62460f92e2" providerId="ADAL" clId="{851EF881-33FB-478A-8742-FC491FDDC784}" dt="2021-12-02T14:24:51.412" v="190"/>
          <ac:spMkLst>
            <pc:docMk/>
            <pc:sldMk cId="3012290153" sldId="312"/>
            <ac:spMk id="22" creationId="{E2B9AEA5-52CB-49A6-AF8A-33502F291B91}"/>
          </ac:spMkLst>
        </pc:spChg>
        <pc:cxnChg chg="add del">
          <ac:chgData name="Peters, Scott" userId="16ec548f-6893-4103-84e6-ef62460f92e2" providerId="ADAL" clId="{851EF881-33FB-478A-8742-FC491FDDC784}" dt="2021-12-02T14:24:51.412" v="190"/>
          <ac:cxnSpMkLst>
            <pc:docMk/>
            <pc:sldMk cId="3012290153" sldId="312"/>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8:33:02.589" v="5267" actId="20577"/>
        <pc:sldMkLst>
          <pc:docMk/>
          <pc:sldMk cId="1092990727" sldId="313"/>
        </pc:sldMkLst>
        <pc:spChg chg="mod">
          <ac:chgData name="Peters, Scott" userId="16ec548f-6893-4103-84e6-ef62460f92e2" providerId="ADAL" clId="{851EF881-33FB-478A-8742-FC491FDDC784}" dt="2021-12-02T14:24:51.412" v="190"/>
          <ac:spMkLst>
            <pc:docMk/>
            <pc:sldMk cId="1092990727" sldId="313"/>
            <ac:spMk id="6" creationId="{027A5154-6644-4494-A5D8-87FD6E1BAA1F}"/>
          </ac:spMkLst>
        </pc:spChg>
        <pc:spChg chg="mod">
          <ac:chgData name="Peters, Scott" userId="16ec548f-6893-4103-84e6-ef62460f92e2" providerId="ADAL" clId="{851EF881-33FB-478A-8742-FC491FDDC784}" dt="2021-12-02T18:33:02.589" v="5267" actId="20577"/>
          <ac:spMkLst>
            <pc:docMk/>
            <pc:sldMk cId="1092990727" sldId="313"/>
            <ac:spMk id="15" creationId="{A7EE1799-C64A-46E9-9B0A-22599022DE5D}"/>
          </ac:spMkLst>
        </pc:spChg>
        <pc:spChg chg="add del">
          <ac:chgData name="Peters, Scott" userId="16ec548f-6893-4103-84e6-ef62460f92e2" providerId="ADAL" clId="{851EF881-33FB-478A-8742-FC491FDDC784}" dt="2021-12-02T14:24:51.412" v="190"/>
          <ac:spMkLst>
            <pc:docMk/>
            <pc:sldMk cId="1092990727" sldId="313"/>
            <ac:spMk id="21" creationId="{39E4C68A-A4A9-48A4-9FF2-D2896B1EA01F}"/>
          </ac:spMkLst>
        </pc:spChg>
        <pc:spChg chg="add del">
          <ac:chgData name="Peters, Scott" userId="16ec548f-6893-4103-84e6-ef62460f92e2" providerId="ADAL" clId="{851EF881-33FB-478A-8742-FC491FDDC784}" dt="2021-12-02T14:24:51.412" v="190"/>
          <ac:spMkLst>
            <pc:docMk/>
            <pc:sldMk cId="1092990727" sldId="313"/>
            <ac:spMk id="22" creationId="{E2B9AEA5-52CB-49A6-AF8A-33502F291B91}"/>
          </ac:spMkLst>
        </pc:spChg>
        <pc:picChg chg="mod">
          <ac:chgData name="Peters, Scott" userId="16ec548f-6893-4103-84e6-ef62460f92e2" providerId="ADAL" clId="{851EF881-33FB-478A-8742-FC491FDDC784}" dt="2021-12-02T14:18:49.692" v="61" actId="108"/>
          <ac:picMkLst>
            <pc:docMk/>
            <pc:sldMk cId="1092990727" sldId="313"/>
            <ac:picMk id="4" creationId="{C4BE2A9A-A1BB-4299-BD93-DB60EF65091A}"/>
          </ac:picMkLst>
        </pc:picChg>
        <pc:picChg chg="mod">
          <ac:chgData name="Peters, Scott" userId="16ec548f-6893-4103-84e6-ef62460f92e2" providerId="ADAL" clId="{851EF881-33FB-478A-8742-FC491FDDC784}" dt="2021-12-02T14:18:52.109" v="62" actId="108"/>
          <ac:picMkLst>
            <pc:docMk/>
            <pc:sldMk cId="1092990727" sldId="313"/>
            <ac:picMk id="14" creationId="{843CEE91-AB8C-4C78-84BF-69A9735634CA}"/>
          </ac:picMkLst>
        </pc:picChg>
        <pc:cxnChg chg="add del">
          <ac:chgData name="Peters, Scott" userId="16ec548f-6893-4103-84e6-ef62460f92e2" providerId="ADAL" clId="{851EF881-33FB-478A-8742-FC491FDDC784}" dt="2021-12-02T14:24:51.412" v="190"/>
          <ac:cxnSpMkLst>
            <pc:docMk/>
            <pc:sldMk cId="1092990727" sldId="313"/>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2:26.479" v="4620" actId="113"/>
        <pc:sldMkLst>
          <pc:docMk/>
          <pc:sldMk cId="3960117226" sldId="317"/>
        </pc:sldMkLst>
        <pc:spChg chg="mod">
          <ac:chgData name="Peters, Scott" userId="16ec548f-6893-4103-84e6-ef62460f92e2" providerId="ADAL" clId="{851EF881-33FB-478A-8742-FC491FDDC784}" dt="2021-12-02T16:52:26.479" v="4620" actId="113"/>
          <ac:spMkLst>
            <pc:docMk/>
            <pc:sldMk cId="3960117226" sldId="317"/>
            <ac:spMk id="3" creationId="{D981EB23-BCB9-4951-A2E0-AB6196F44379}"/>
          </ac:spMkLst>
        </pc:spChg>
        <pc:spChg chg="mod">
          <ac:chgData name="Peters, Scott" userId="16ec548f-6893-4103-84e6-ef62460f92e2" providerId="ADAL" clId="{851EF881-33FB-478A-8742-FC491FDDC784}" dt="2021-12-02T14:24:51.412" v="190"/>
          <ac:spMkLst>
            <pc:docMk/>
            <pc:sldMk cId="3960117226" sldId="317"/>
            <ac:spMk id="6" creationId="{027A5154-6644-4494-A5D8-87FD6E1BAA1F}"/>
          </ac:spMkLst>
        </pc:spChg>
        <pc:spChg chg="mod">
          <ac:chgData name="Peters, Scott" userId="16ec548f-6893-4103-84e6-ef62460f92e2" providerId="ADAL" clId="{851EF881-33FB-478A-8742-FC491FDDC784}" dt="2021-12-02T15:43:15.091" v="2374" actId="20577"/>
          <ac:spMkLst>
            <pc:docMk/>
            <pc:sldMk cId="3960117226" sldId="317"/>
            <ac:spMk id="10" creationId="{F7D86A48-105A-481F-A822-BC9254A4F327}"/>
          </ac:spMkLst>
        </pc:spChg>
        <pc:spChg chg="add del">
          <ac:chgData name="Peters, Scott" userId="16ec548f-6893-4103-84e6-ef62460f92e2" providerId="ADAL" clId="{851EF881-33FB-478A-8742-FC491FDDC784}" dt="2021-12-02T14:24:51.412" v="190"/>
          <ac:spMkLst>
            <pc:docMk/>
            <pc:sldMk cId="3960117226" sldId="317"/>
            <ac:spMk id="21" creationId="{39E4C68A-A4A9-48A4-9FF2-D2896B1EA01F}"/>
          </ac:spMkLst>
        </pc:spChg>
        <pc:spChg chg="add del">
          <ac:chgData name="Peters, Scott" userId="16ec548f-6893-4103-84e6-ef62460f92e2" providerId="ADAL" clId="{851EF881-33FB-478A-8742-FC491FDDC784}" dt="2021-12-02T14:24:51.412" v="190"/>
          <ac:spMkLst>
            <pc:docMk/>
            <pc:sldMk cId="3960117226" sldId="317"/>
            <ac:spMk id="22" creationId="{E2B9AEA5-52CB-49A6-AF8A-33502F291B91}"/>
          </ac:spMkLst>
        </pc:spChg>
        <pc:cxnChg chg="add del">
          <ac:chgData name="Peters, Scott" userId="16ec548f-6893-4103-84e6-ef62460f92e2" providerId="ADAL" clId="{851EF881-33FB-478A-8742-FC491FDDC784}" dt="2021-12-02T14:24:51.412" v="190"/>
          <ac:cxnSpMkLst>
            <pc:docMk/>
            <pc:sldMk cId="3960117226" sldId="317"/>
            <ac:cxnSpMk id="20" creationId="{B821C225-5C4D-4168-90AF-3D263D72CBA2}"/>
          </ac:cxnSpMkLst>
        </pc:cxnChg>
      </pc:sldChg>
      <pc:sldChg chg="modSp mod modTransition">
        <pc:chgData name="Peters, Scott" userId="16ec548f-6893-4103-84e6-ef62460f92e2" providerId="ADAL" clId="{851EF881-33FB-478A-8742-FC491FDDC784}" dt="2021-12-02T14:24:51.412" v="190"/>
        <pc:sldMkLst>
          <pc:docMk/>
          <pc:sldMk cId="2665871199" sldId="320"/>
        </pc:sldMkLst>
        <pc:spChg chg="mod">
          <ac:chgData name="Peters, Scott" userId="16ec548f-6893-4103-84e6-ef62460f92e2" providerId="ADAL" clId="{851EF881-33FB-478A-8742-FC491FDDC784}" dt="2021-12-02T14:24:51.412" v="190"/>
          <ac:spMkLst>
            <pc:docMk/>
            <pc:sldMk cId="2665871199" sldId="320"/>
            <ac:spMk id="4" creationId="{308CBD7B-7FEB-47C9-A0AA-23C407DE58BD}"/>
          </ac:spMkLst>
        </pc:spChg>
        <pc:spChg chg="mod">
          <ac:chgData name="Peters, Scott" userId="16ec548f-6893-4103-84e6-ef62460f92e2" providerId="ADAL" clId="{851EF881-33FB-478A-8742-FC491FDDC784}" dt="2021-12-02T14:24:51.412" v="190"/>
          <ac:spMkLst>
            <pc:docMk/>
            <pc:sldMk cId="2665871199" sldId="320"/>
            <ac:spMk id="15" creationId="{81CA0BE3-00E5-47CF-9612-040FFC4E8C4F}"/>
          </ac:spMkLst>
        </pc:spChg>
        <pc:picChg chg="mod">
          <ac:chgData name="Peters, Scott" userId="16ec548f-6893-4103-84e6-ef62460f92e2" providerId="ADAL" clId="{851EF881-33FB-478A-8742-FC491FDDC784}" dt="2021-12-02T14:19:07.776" v="73" actId="108"/>
          <ac:picMkLst>
            <pc:docMk/>
            <pc:sldMk cId="2665871199" sldId="320"/>
            <ac:picMk id="5" creationId="{AFA8DE3F-4786-4ED0-B667-0C5A56C5404F}"/>
          </ac:picMkLst>
        </pc:picChg>
        <pc:picChg chg="mod">
          <ac:chgData name="Peters, Scott" userId="16ec548f-6893-4103-84e6-ef62460f92e2" providerId="ADAL" clId="{851EF881-33FB-478A-8742-FC491FDDC784}" dt="2021-12-02T14:19:08.577" v="74" actId="108"/>
          <ac:picMkLst>
            <pc:docMk/>
            <pc:sldMk cId="2665871199" sldId="320"/>
            <ac:picMk id="6" creationId="{E5083C8B-2EB2-452B-AB0A-2271BA04EB85}"/>
          </ac:picMkLst>
        </pc:picChg>
      </pc:sldChg>
      <pc:sldChg chg="delSp modSp del mod modTransition">
        <pc:chgData name="Peters, Scott" userId="16ec548f-6893-4103-84e6-ef62460f92e2" providerId="ADAL" clId="{851EF881-33FB-478A-8742-FC491FDDC784}" dt="2021-12-02T17:00:09.497" v="4817" actId="2696"/>
        <pc:sldMkLst>
          <pc:docMk/>
          <pc:sldMk cId="3446693983" sldId="322"/>
        </pc:sldMkLst>
        <pc:spChg chg="del">
          <ac:chgData name="Peters, Scott" userId="16ec548f-6893-4103-84e6-ef62460f92e2" providerId="ADAL" clId="{851EF881-33FB-478A-8742-FC491FDDC784}" dt="2021-12-02T16:59:17.593" v="4754" actId="21"/>
          <ac:spMkLst>
            <pc:docMk/>
            <pc:sldMk cId="3446693983" sldId="322"/>
            <ac:spMk id="2" creationId="{BBF5714D-AAC4-4B4A-8730-662CB15B0063}"/>
          </ac:spMkLst>
        </pc:spChg>
        <pc:spChg chg="mod">
          <ac:chgData name="Peters, Scott" userId="16ec548f-6893-4103-84e6-ef62460f92e2" providerId="ADAL" clId="{851EF881-33FB-478A-8742-FC491FDDC784}" dt="2021-12-02T14:24:51.412" v="190"/>
          <ac:spMkLst>
            <pc:docMk/>
            <pc:sldMk cId="3446693983" sldId="322"/>
            <ac:spMk id="4" creationId="{308CBD7B-7FEB-47C9-A0AA-23C407DE58BD}"/>
          </ac:spMkLst>
        </pc:spChg>
        <pc:spChg chg="mod">
          <ac:chgData name="Peters, Scott" userId="16ec548f-6893-4103-84e6-ef62460f92e2" providerId="ADAL" clId="{851EF881-33FB-478A-8742-FC491FDDC784}" dt="2021-12-02T14:24:51.412" v="190"/>
          <ac:spMkLst>
            <pc:docMk/>
            <pc:sldMk cId="3446693983" sldId="322"/>
            <ac:spMk id="15" creationId="{81CA0BE3-00E5-47CF-9612-040FFC4E8C4F}"/>
          </ac:spMkLst>
        </pc:spChg>
      </pc:sldChg>
      <pc:sldChg chg="modSp mod modTransition">
        <pc:chgData name="Peters, Scott" userId="16ec548f-6893-4103-84e6-ef62460f92e2" providerId="ADAL" clId="{851EF881-33FB-478A-8742-FC491FDDC784}" dt="2021-12-02T14:24:51.412" v="190"/>
        <pc:sldMkLst>
          <pc:docMk/>
          <pc:sldMk cId="610663481" sldId="325"/>
        </pc:sldMkLst>
        <pc:spChg chg="mod">
          <ac:chgData name="Peters, Scott" userId="16ec548f-6893-4103-84e6-ef62460f92e2" providerId="ADAL" clId="{851EF881-33FB-478A-8742-FC491FDDC784}" dt="2021-12-02T14:24:51.412" v="190"/>
          <ac:spMkLst>
            <pc:docMk/>
            <pc:sldMk cId="610663481" sldId="325"/>
            <ac:spMk id="4" creationId="{308CBD7B-7FEB-47C9-A0AA-23C407DE58BD}"/>
          </ac:spMkLst>
        </pc:spChg>
        <pc:spChg chg="mod">
          <ac:chgData name="Peters, Scott" userId="16ec548f-6893-4103-84e6-ef62460f92e2" providerId="ADAL" clId="{851EF881-33FB-478A-8742-FC491FDDC784}" dt="2021-12-02T14:24:51.412" v="190"/>
          <ac:spMkLst>
            <pc:docMk/>
            <pc:sldMk cId="610663481" sldId="325"/>
            <ac:spMk id="15" creationId="{81CA0BE3-00E5-47CF-9612-040FFC4E8C4F}"/>
          </ac:spMkLst>
        </pc:spChg>
        <pc:picChg chg="mod">
          <ac:chgData name="Peters, Scott" userId="16ec548f-6893-4103-84e6-ef62460f92e2" providerId="ADAL" clId="{851EF881-33FB-478A-8742-FC491FDDC784}" dt="2021-12-02T14:19:10.496" v="76" actId="108"/>
          <ac:picMkLst>
            <pc:docMk/>
            <pc:sldMk cId="610663481" sldId="325"/>
            <ac:picMk id="5" creationId="{27E5B7A2-AB44-475F-AE0E-77287C8FC673}"/>
          </ac:picMkLst>
        </pc:picChg>
      </pc:sldChg>
      <pc:sldChg chg="addSp delSp modSp mod modTransition">
        <pc:chgData name="Peters, Scott" userId="16ec548f-6893-4103-84e6-ef62460f92e2" providerId="ADAL" clId="{851EF881-33FB-478A-8742-FC491FDDC784}" dt="2021-12-02T14:24:51.412" v="190"/>
        <pc:sldMkLst>
          <pc:docMk/>
          <pc:sldMk cId="3299315955" sldId="327"/>
        </pc:sldMkLst>
        <pc:spChg chg="mod">
          <ac:chgData name="Peters, Scott" userId="16ec548f-6893-4103-84e6-ef62460f92e2" providerId="ADAL" clId="{851EF881-33FB-478A-8742-FC491FDDC784}" dt="2021-12-02T14:24:51.412" v="190"/>
          <ac:spMkLst>
            <pc:docMk/>
            <pc:sldMk cId="3299315955" sldId="327"/>
            <ac:spMk id="4" creationId="{308CBD7B-7FEB-47C9-A0AA-23C407DE58BD}"/>
          </ac:spMkLst>
        </pc:spChg>
        <pc:spChg chg="mod">
          <ac:chgData name="Peters, Scott" userId="16ec548f-6893-4103-84e6-ef62460f92e2" providerId="ADAL" clId="{851EF881-33FB-478A-8742-FC491FDDC784}" dt="2021-12-02T14:24:51.412" v="190"/>
          <ac:spMkLst>
            <pc:docMk/>
            <pc:sldMk cId="3299315955" sldId="327"/>
            <ac:spMk id="15" creationId="{81CA0BE3-00E5-47CF-9612-040FFC4E8C4F}"/>
          </ac:spMkLst>
        </pc:spChg>
        <pc:picChg chg="add mod">
          <ac:chgData name="Peters, Scott" userId="16ec548f-6893-4103-84e6-ef62460f92e2" providerId="ADAL" clId="{851EF881-33FB-478A-8742-FC491FDDC784}" dt="2021-12-02T14:22:07.594" v="97" actId="108"/>
          <ac:picMkLst>
            <pc:docMk/>
            <pc:sldMk cId="3299315955" sldId="327"/>
            <ac:picMk id="5" creationId="{FC482E59-B3B4-4282-BC56-C9920D6FF673}"/>
          </ac:picMkLst>
        </pc:picChg>
        <pc:picChg chg="del mod">
          <ac:chgData name="Peters, Scott" userId="16ec548f-6893-4103-84e6-ef62460f92e2" providerId="ADAL" clId="{851EF881-33FB-478A-8742-FC491FDDC784}" dt="2021-12-02T14:21:54.544" v="94" actId="478"/>
          <ac:picMkLst>
            <pc:docMk/>
            <pc:sldMk cId="3299315955" sldId="327"/>
            <ac:picMk id="7" creationId="{90F6CDE1-A8DA-48C4-84BF-C2FD986545AB}"/>
          </ac:picMkLst>
        </pc:picChg>
      </pc:sldChg>
      <pc:sldChg chg="modSp mod modTransition">
        <pc:chgData name="Peters, Scott" userId="16ec548f-6893-4103-84e6-ef62460f92e2" providerId="ADAL" clId="{851EF881-33FB-478A-8742-FC491FDDC784}" dt="2021-12-02T14:24:51.412" v="190"/>
        <pc:sldMkLst>
          <pc:docMk/>
          <pc:sldMk cId="3143777038" sldId="329"/>
        </pc:sldMkLst>
        <pc:spChg chg="mod">
          <ac:chgData name="Peters, Scott" userId="16ec548f-6893-4103-84e6-ef62460f92e2" providerId="ADAL" clId="{851EF881-33FB-478A-8742-FC491FDDC784}" dt="2021-12-02T14:24:51.412" v="190"/>
          <ac:spMkLst>
            <pc:docMk/>
            <pc:sldMk cId="3143777038" sldId="329"/>
            <ac:spMk id="4" creationId="{308CBD7B-7FEB-47C9-A0AA-23C407DE58BD}"/>
          </ac:spMkLst>
        </pc:spChg>
        <pc:spChg chg="mod">
          <ac:chgData name="Peters, Scott" userId="16ec548f-6893-4103-84e6-ef62460f92e2" providerId="ADAL" clId="{851EF881-33FB-478A-8742-FC491FDDC784}" dt="2021-12-02T14:24:51.412" v="190"/>
          <ac:spMkLst>
            <pc:docMk/>
            <pc:sldMk cId="3143777038" sldId="329"/>
            <ac:spMk id="15" creationId="{81CA0BE3-00E5-47CF-9612-040FFC4E8C4F}"/>
          </ac:spMkLst>
        </pc:spChg>
        <pc:picChg chg="mod">
          <ac:chgData name="Peters, Scott" userId="16ec548f-6893-4103-84e6-ef62460f92e2" providerId="ADAL" clId="{851EF881-33FB-478A-8742-FC491FDDC784}" dt="2021-12-02T14:19:13.069" v="79" actId="108"/>
          <ac:picMkLst>
            <pc:docMk/>
            <pc:sldMk cId="3143777038" sldId="329"/>
            <ac:picMk id="5" creationId="{EDE8EF94-91E6-400D-BB2F-C96FF6284186}"/>
          </ac:picMkLst>
        </pc:picChg>
      </pc:sldChg>
      <pc:sldChg chg="modSp mod modTransition">
        <pc:chgData name="Peters, Scott" userId="16ec548f-6893-4103-84e6-ef62460f92e2" providerId="ADAL" clId="{851EF881-33FB-478A-8742-FC491FDDC784}" dt="2021-12-02T14:24:51.412" v="190"/>
        <pc:sldMkLst>
          <pc:docMk/>
          <pc:sldMk cId="3833166721" sldId="331"/>
        </pc:sldMkLst>
        <pc:spChg chg="mod">
          <ac:chgData name="Peters, Scott" userId="16ec548f-6893-4103-84e6-ef62460f92e2" providerId="ADAL" clId="{851EF881-33FB-478A-8742-FC491FDDC784}" dt="2021-12-02T14:24:51.412" v="190"/>
          <ac:spMkLst>
            <pc:docMk/>
            <pc:sldMk cId="3833166721" sldId="331"/>
            <ac:spMk id="4" creationId="{308CBD7B-7FEB-47C9-A0AA-23C407DE58BD}"/>
          </ac:spMkLst>
        </pc:spChg>
        <pc:picChg chg="mod">
          <ac:chgData name="Peters, Scott" userId="16ec548f-6893-4103-84e6-ef62460f92e2" providerId="ADAL" clId="{851EF881-33FB-478A-8742-FC491FDDC784}" dt="2021-12-02T14:19:17.666" v="82" actId="108"/>
          <ac:picMkLst>
            <pc:docMk/>
            <pc:sldMk cId="3833166721" sldId="331"/>
            <ac:picMk id="3" creationId="{B7AB55F7-3C74-40CE-8BC6-6C2767C25B39}"/>
          </ac:picMkLst>
        </pc:picChg>
      </pc:sldChg>
      <pc:sldChg chg="modSp modTransition">
        <pc:chgData name="Peters, Scott" userId="16ec548f-6893-4103-84e6-ef62460f92e2" providerId="ADAL" clId="{851EF881-33FB-478A-8742-FC491FDDC784}" dt="2021-12-02T14:24:51.412" v="190"/>
        <pc:sldMkLst>
          <pc:docMk/>
          <pc:sldMk cId="2619411863" sldId="333"/>
        </pc:sldMkLst>
        <pc:spChg chg="mod">
          <ac:chgData name="Peters, Scott" userId="16ec548f-6893-4103-84e6-ef62460f92e2" providerId="ADAL" clId="{851EF881-33FB-478A-8742-FC491FDDC784}" dt="2021-12-02T14:24:51.412" v="190"/>
          <ac:spMkLst>
            <pc:docMk/>
            <pc:sldMk cId="2619411863" sldId="333"/>
            <ac:spMk id="4" creationId="{308CBD7B-7FEB-47C9-A0AA-23C407DE58BD}"/>
          </ac:spMkLst>
        </pc:spChg>
      </pc:sldChg>
      <pc:sldChg chg="modSp mod modTransition">
        <pc:chgData name="Peters, Scott" userId="16ec548f-6893-4103-84e6-ef62460f92e2" providerId="ADAL" clId="{851EF881-33FB-478A-8742-FC491FDDC784}" dt="2021-12-02T14:27:59.279" v="223" actId="207"/>
        <pc:sldMkLst>
          <pc:docMk/>
          <pc:sldMk cId="3410050295" sldId="334"/>
        </pc:sldMkLst>
        <pc:spChg chg="mod">
          <ac:chgData name="Peters, Scott" userId="16ec548f-6893-4103-84e6-ef62460f92e2" providerId="ADAL" clId="{851EF881-33FB-478A-8742-FC491FDDC784}" dt="2021-12-02T14:24:51.412" v="190"/>
          <ac:spMkLst>
            <pc:docMk/>
            <pc:sldMk cId="3410050295" sldId="334"/>
            <ac:spMk id="14" creationId="{DCEB05CB-8737-4753-B3CB-19A056D1A5FA}"/>
          </ac:spMkLst>
        </pc:spChg>
        <pc:spChg chg="mod">
          <ac:chgData name="Peters, Scott" userId="16ec548f-6893-4103-84e6-ef62460f92e2" providerId="ADAL" clId="{851EF881-33FB-478A-8742-FC491FDDC784}" dt="2021-12-02T14:27:59.279" v="223" actId="207"/>
          <ac:spMkLst>
            <pc:docMk/>
            <pc:sldMk cId="3410050295" sldId="334"/>
            <ac:spMk id="18" creationId="{2E783B0B-AD10-4391-A35B-5F2A44F739C6}"/>
          </ac:spMkLst>
        </pc:spChg>
        <pc:picChg chg="mod">
          <ac:chgData name="Peters, Scott" userId="16ec548f-6893-4103-84e6-ef62460f92e2" providerId="ADAL" clId="{851EF881-33FB-478A-8742-FC491FDDC784}" dt="2021-12-02T14:17:56.977" v="47" actId="108"/>
          <ac:picMkLst>
            <pc:docMk/>
            <pc:sldMk cId="3410050295" sldId="334"/>
            <ac:picMk id="5" creationId="{AAEF83AD-9E3B-4EDB-9180-551FD441A7C6}"/>
          </ac:picMkLst>
        </pc:picChg>
        <pc:picChg chg="mod">
          <ac:chgData name="Peters, Scott" userId="16ec548f-6893-4103-84e6-ef62460f92e2" providerId="ADAL" clId="{851EF881-33FB-478A-8742-FC491FDDC784}" dt="2021-12-02T14:17:57.711" v="48" actId="108"/>
          <ac:picMkLst>
            <pc:docMk/>
            <pc:sldMk cId="3410050295" sldId="334"/>
            <ac:picMk id="8" creationId="{F673B163-2767-400D-B217-A0E26D693476}"/>
          </ac:picMkLst>
        </pc:picChg>
      </pc:sldChg>
      <pc:sldChg chg="modSp mod modTransition">
        <pc:chgData name="Peters, Scott" userId="16ec548f-6893-4103-84e6-ef62460f92e2" providerId="ADAL" clId="{851EF881-33FB-478A-8742-FC491FDDC784}" dt="2021-12-02T14:28:02.369" v="224" actId="207"/>
        <pc:sldMkLst>
          <pc:docMk/>
          <pc:sldMk cId="3503976509" sldId="335"/>
        </pc:sldMkLst>
        <pc:spChg chg="mod">
          <ac:chgData name="Peters, Scott" userId="16ec548f-6893-4103-84e6-ef62460f92e2" providerId="ADAL" clId="{851EF881-33FB-478A-8742-FC491FDDC784}" dt="2021-12-02T14:28:02.369" v="224" actId="207"/>
          <ac:spMkLst>
            <pc:docMk/>
            <pc:sldMk cId="3503976509" sldId="335"/>
            <ac:spMk id="13" creationId="{CEE29927-44EE-4060-A23C-CBC1F1AB90A7}"/>
          </ac:spMkLst>
        </pc:spChg>
        <pc:spChg chg="mod">
          <ac:chgData name="Peters, Scott" userId="16ec548f-6893-4103-84e6-ef62460f92e2" providerId="ADAL" clId="{851EF881-33FB-478A-8742-FC491FDDC784}" dt="2021-12-02T14:24:51.412" v="190"/>
          <ac:spMkLst>
            <pc:docMk/>
            <pc:sldMk cId="3503976509" sldId="335"/>
            <ac:spMk id="14" creationId="{DCEB05CB-8737-4753-B3CB-19A056D1A5FA}"/>
          </ac:spMkLst>
        </pc:spChg>
      </pc:sldChg>
      <pc:sldChg chg="modSp mod modTransition">
        <pc:chgData name="Peters, Scott" userId="16ec548f-6893-4103-84e6-ef62460f92e2" providerId="ADAL" clId="{851EF881-33FB-478A-8742-FC491FDDC784}" dt="2021-12-02T14:28:17.890" v="228" actId="207"/>
        <pc:sldMkLst>
          <pc:docMk/>
          <pc:sldMk cId="3756187219" sldId="336"/>
        </pc:sldMkLst>
        <pc:spChg chg="mod">
          <ac:chgData name="Peters, Scott" userId="16ec548f-6893-4103-84e6-ef62460f92e2" providerId="ADAL" clId="{851EF881-33FB-478A-8742-FC491FDDC784}" dt="2021-12-02T14:24:51.412" v="190"/>
          <ac:spMkLst>
            <pc:docMk/>
            <pc:sldMk cId="3756187219" sldId="336"/>
            <ac:spMk id="6" creationId="{91662D7A-640C-4574-AD91-42A46939E5C1}"/>
          </ac:spMkLst>
        </pc:spChg>
        <pc:spChg chg="mod">
          <ac:chgData name="Peters, Scott" userId="16ec548f-6893-4103-84e6-ef62460f92e2" providerId="ADAL" clId="{851EF881-33FB-478A-8742-FC491FDDC784}" dt="2021-12-02T14:28:17.890" v="228" actId="207"/>
          <ac:spMkLst>
            <pc:docMk/>
            <pc:sldMk cId="3756187219" sldId="336"/>
            <ac:spMk id="14" creationId="{99D87B00-4EFF-456A-9A8C-FDB35F772978}"/>
          </ac:spMkLst>
        </pc:spChg>
      </pc:sldChg>
      <pc:sldChg chg="addSp modSp mod modTransition">
        <pc:chgData name="Peters, Scott" userId="16ec548f-6893-4103-84e6-ef62460f92e2" providerId="ADAL" clId="{851EF881-33FB-478A-8742-FC491FDDC784}" dt="2021-12-02T18:32:28.350" v="5261" actId="14100"/>
        <pc:sldMkLst>
          <pc:docMk/>
          <pc:sldMk cId="2628907298" sldId="337"/>
        </pc:sldMkLst>
        <pc:spChg chg="mod">
          <ac:chgData name="Peters, Scott" userId="16ec548f-6893-4103-84e6-ef62460f92e2" providerId="ADAL" clId="{851EF881-33FB-478A-8742-FC491FDDC784}" dt="2021-12-02T14:24:51.412" v="190"/>
          <ac:spMkLst>
            <pc:docMk/>
            <pc:sldMk cId="2628907298" sldId="337"/>
            <ac:spMk id="6" creationId="{91662D7A-640C-4574-AD91-42A46939E5C1}"/>
          </ac:spMkLst>
        </pc:spChg>
        <pc:spChg chg="mod">
          <ac:chgData name="Peters, Scott" userId="16ec548f-6893-4103-84e6-ef62460f92e2" providerId="ADAL" clId="{851EF881-33FB-478A-8742-FC491FDDC784}" dt="2021-12-02T14:28:23.830" v="229" actId="207"/>
          <ac:spMkLst>
            <pc:docMk/>
            <pc:sldMk cId="2628907298" sldId="337"/>
            <ac:spMk id="7" creationId="{1B70989D-6B2D-42E8-957C-D716A12558FE}"/>
          </ac:spMkLst>
        </pc:spChg>
        <pc:spChg chg="mod">
          <ac:chgData name="Peters, Scott" userId="16ec548f-6893-4103-84e6-ef62460f92e2" providerId="ADAL" clId="{851EF881-33FB-478A-8742-FC491FDDC784}" dt="2021-12-02T16:37:28.041" v="3937" actId="1076"/>
          <ac:spMkLst>
            <pc:docMk/>
            <pc:sldMk cId="2628907298" sldId="337"/>
            <ac:spMk id="10" creationId="{BA1FC301-2869-470D-9BED-8934B027727B}"/>
          </ac:spMkLst>
        </pc:spChg>
        <pc:spChg chg="add mod">
          <ac:chgData name="Peters, Scott" userId="16ec548f-6893-4103-84e6-ef62460f92e2" providerId="ADAL" clId="{851EF881-33FB-478A-8742-FC491FDDC784}" dt="2021-12-02T18:32:28.350" v="5261" actId="14100"/>
          <ac:spMkLst>
            <pc:docMk/>
            <pc:sldMk cId="2628907298" sldId="337"/>
            <ac:spMk id="11" creationId="{9E2C238F-FB87-45F4-94C0-0723EB2E9D40}"/>
          </ac:spMkLst>
        </pc:spChg>
        <pc:picChg chg="mod">
          <ac:chgData name="Peters, Scott" userId="16ec548f-6893-4103-84e6-ef62460f92e2" providerId="ADAL" clId="{851EF881-33FB-478A-8742-FC491FDDC784}" dt="2021-12-02T14:18:45.809" v="58" actId="108"/>
          <ac:picMkLst>
            <pc:docMk/>
            <pc:sldMk cId="2628907298" sldId="337"/>
            <ac:picMk id="8" creationId="{5955EEBC-2612-45F5-B9BF-F24C4C1B821A}"/>
          </ac:picMkLst>
        </pc:picChg>
      </pc:sldChg>
      <pc:sldChg chg="addSp delSp modSp mod modTransition">
        <pc:chgData name="Peters, Scott" userId="16ec548f-6893-4103-84e6-ef62460f92e2" providerId="ADAL" clId="{851EF881-33FB-478A-8742-FC491FDDC784}" dt="2021-12-02T17:01:37.793" v="4818" actId="478"/>
        <pc:sldMkLst>
          <pc:docMk/>
          <pc:sldMk cId="973630571" sldId="338"/>
        </pc:sldMkLst>
        <pc:spChg chg="add del mod">
          <ac:chgData name="Peters, Scott" userId="16ec548f-6893-4103-84e6-ef62460f92e2" providerId="ADAL" clId="{851EF881-33FB-478A-8742-FC491FDDC784}" dt="2021-12-02T17:01:37.793" v="4818" actId="478"/>
          <ac:spMkLst>
            <pc:docMk/>
            <pc:sldMk cId="973630571" sldId="338"/>
            <ac:spMk id="2" creationId="{976B1D39-1A0A-4306-B5ED-027C2C2A5224}"/>
          </ac:spMkLst>
        </pc:spChg>
        <pc:spChg chg="mod">
          <ac:chgData name="Peters, Scott" userId="16ec548f-6893-4103-84e6-ef62460f92e2" providerId="ADAL" clId="{851EF881-33FB-478A-8742-FC491FDDC784}" dt="2021-12-02T14:24:51.412" v="190"/>
          <ac:spMkLst>
            <pc:docMk/>
            <pc:sldMk cId="973630571" sldId="338"/>
            <ac:spMk id="4" creationId="{308CBD7B-7FEB-47C9-A0AA-23C407DE58BD}"/>
          </ac:spMkLst>
        </pc:spChg>
        <pc:spChg chg="mod">
          <ac:chgData name="Peters, Scott" userId="16ec548f-6893-4103-84e6-ef62460f92e2" providerId="ADAL" clId="{851EF881-33FB-478A-8742-FC491FDDC784}" dt="2021-12-02T14:28:52.181" v="233" actId="207"/>
          <ac:spMkLst>
            <pc:docMk/>
            <pc:sldMk cId="973630571" sldId="338"/>
            <ac:spMk id="6" creationId="{F2AC4649-82D1-4E96-AA69-4E29A9860F88}"/>
          </ac:spMkLst>
        </pc:spChg>
      </pc:sldChg>
      <pc:sldChg chg="addSp delSp modSp mod modTransition delDesignElem">
        <pc:chgData name="Peters, Scott" userId="16ec548f-6893-4103-84e6-ef62460f92e2" providerId="ADAL" clId="{851EF881-33FB-478A-8742-FC491FDDC784}" dt="2021-12-02T14:24:51.412" v="190"/>
        <pc:sldMkLst>
          <pc:docMk/>
          <pc:sldMk cId="766734330" sldId="339"/>
        </pc:sldMkLst>
        <pc:spChg chg="mod">
          <ac:chgData name="Peters, Scott" userId="16ec548f-6893-4103-84e6-ef62460f92e2" providerId="ADAL" clId="{851EF881-33FB-478A-8742-FC491FDDC784}" dt="2021-12-02T14:24:51.412" v="190"/>
          <ac:spMkLst>
            <pc:docMk/>
            <pc:sldMk cId="766734330" sldId="339"/>
            <ac:spMk id="10" creationId="{BAD74553-262C-4647-9354-D68F18787B97}"/>
          </ac:spMkLst>
        </pc:spChg>
        <pc:spChg chg="add del">
          <ac:chgData name="Peters, Scott" userId="16ec548f-6893-4103-84e6-ef62460f92e2" providerId="ADAL" clId="{851EF881-33FB-478A-8742-FC491FDDC784}" dt="2021-12-02T14:24:51.412" v="190"/>
          <ac:spMkLst>
            <pc:docMk/>
            <pc:sldMk cId="766734330" sldId="339"/>
            <ac:spMk id="18" creationId="{81AEB8A9-B768-4E30-BA55-D919E6687343}"/>
          </ac:spMkLst>
        </pc:spChg>
        <pc:picChg chg="mod">
          <ac:chgData name="Peters, Scott" userId="16ec548f-6893-4103-84e6-ef62460f92e2" providerId="ADAL" clId="{851EF881-33FB-478A-8742-FC491FDDC784}" dt="2021-12-02T14:17:36.024" v="38" actId="108"/>
          <ac:picMkLst>
            <pc:docMk/>
            <pc:sldMk cId="766734330" sldId="339"/>
            <ac:picMk id="5" creationId="{B8D48599-390E-4DCB-8C4E-C5AF2947C0DC}"/>
          </ac:picMkLst>
        </pc:picChg>
        <pc:cxnChg chg="add del">
          <ac:chgData name="Peters, Scott" userId="16ec548f-6893-4103-84e6-ef62460f92e2" providerId="ADAL" clId="{851EF881-33FB-478A-8742-FC491FDDC784}" dt="2021-12-02T14:24:51.412" v="190"/>
          <ac:cxnSpMkLst>
            <pc:docMk/>
            <pc:sldMk cId="766734330" sldId="339"/>
            <ac:cxnSpMk id="16" creationId="{9200C8B5-FB5A-4F8B-A9BD-693C051418A3}"/>
          </ac:cxnSpMkLst>
        </pc:cxnChg>
      </pc:sldChg>
      <pc:sldChg chg="delSp modSp del mod setBg delDesignElem">
        <pc:chgData name="Peters, Scott" userId="16ec548f-6893-4103-84e6-ef62460f92e2" providerId="ADAL" clId="{851EF881-33FB-478A-8742-FC491FDDC784}" dt="2021-12-02T14:21:16.061" v="93" actId="2696"/>
        <pc:sldMkLst>
          <pc:docMk/>
          <pc:sldMk cId="1239156608" sldId="340"/>
        </pc:sldMkLst>
        <pc:spChg chg="mod">
          <ac:chgData name="Peters, Scott" userId="16ec548f-6893-4103-84e6-ef62460f92e2" providerId="ADAL" clId="{851EF881-33FB-478A-8742-FC491FDDC784}" dt="2021-12-02T14:15:23.863" v="33"/>
          <ac:spMkLst>
            <pc:docMk/>
            <pc:sldMk cId="1239156608" sldId="340"/>
            <ac:spMk id="10" creationId="{BAD74553-262C-4647-9354-D68F18787B97}"/>
          </ac:spMkLst>
        </pc:spChg>
        <pc:spChg chg="del">
          <ac:chgData name="Peters, Scott" userId="16ec548f-6893-4103-84e6-ef62460f92e2" providerId="ADAL" clId="{851EF881-33FB-478A-8742-FC491FDDC784}" dt="2021-12-02T14:15:23.863" v="33"/>
          <ac:spMkLst>
            <pc:docMk/>
            <pc:sldMk cId="1239156608" sldId="340"/>
            <ac:spMk id="18" creationId="{81AEB8A9-B768-4E30-BA55-D919E6687343}"/>
          </ac:spMkLst>
        </pc:spChg>
        <pc:picChg chg="mod">
          <ac:chgData name="Peters, Scott" userId="16ec548f-6893-4103-84e6-ef62460f92e2" providerId="ADAL" clId="{851EF881-33FB-478A-8742-FC491FDDC784}" dt="2021-12-02T14:17:39.259" v="40" actId="108"/>
          <ac:picMkLst>
            <pc:docMk/>
            <pc:sldMk cId="1239156608" sldId="340"/>
            <ac:picMk id="9" creationId="{9771048E-FB77-49EA-A684-A696C0E46E4F}"/>
          </ac:picMkLst>
        </pc:picChg>
        <pc:picChg chg="mod">
          <ac:chgData name="Peters, Scott" userId="16ec548f-6893-4103-84e6-ef62460f92e2" providerId="ADAL" clId="{851EF881-33FB-478A-8742-FC491FDDC784}" dt="2021-12-02T14:17:38.359" v="39" actId="108"/>
          <ac:picMkLst>
            <pc:docMk/>
            <pc:sldMk cId="1239156608" sldId="340"/>
            <ac:picMk id="12" creationId="{20E880E5-47A9-482B-AF3A-3D783C7563E9}"/>
          </ac:picMkLst>
        </pc:picChg>
        <pc:cxnChg chg="del">
          <ac:chgData name="Peters, Scott" userId="16ec548f-6893-4103-84e6-ef62460f92e2" providerId="ADAL" clId="{851EF881-33FB-478A-8742-FC491FDDC784}" dt="2021-12-02T14:15:23.863" v="33"/>
          <ac:cxnSpMkLst>
            <pc:docMk/>
            <pc:sldMk cId="1239156608" sldId="340"/>
            <ac:cxnSpMk id="16" creationId="{9200C8B5-FB5A-4F8B-A9BD-693C051418A3}"/>
          </ac:cxnSpMkLst>
        </pc:cxnChg>
      </pc:sldChg>
      <pc:sldChg chg="addSp modSp mod modTransition">
        <pc:chgData name="Peters, Scott" userId="16ec548f-6893-4103-84e6-ef62460f92e2" providerId="ADAL" clId="{851EF881-33FB-478A-8742-FC491FDDC784}" dt="2021-12-02T16:52:35.579" v="4622" actId="113"/>
        <pc:sldMkLst>
          <pc:docMk/>
          <pc:sldMk cId="3037792325" sldId="341"/>
        </pc:sldMkLst>
        <pc:spChg chg="mod">
          <ac:chgData name="Peters, Scott" userId="16ec548f-6893-4103-84e6-ef62460f92e2" providerId="ADAL" clId="{851EF881-33FB-478A-8742-FC491FDDC784}" dt="2021-12-02T16:40:18.564" v="3969" actId="20577"/>
          <ac:spMkLst>
            <pc:docMk/>
            <pc:sldMk cId="3037792325" sldId="341"/>
            <ac:spMk id="2" creationId="{BBF5714D-AAC4-4B4A-8730-662CB15B0063}"/>
          </ac:spMkLst>
        </pc:spChg>
        <pc:spChg chg="add mod">
          <ac:chgData name="Peters, Scott" userId="16ec548f-6893-4103-84e6-ef62460f92e2" providerId="ADAL" clId="{851EF881-33FB-478A-8742-FC491FDDC784}" dt="2021-12-02T16:26:42.965" v="3666" actId="1076"/>
          <ac:spMkLst>
            <pc:docMk/>
            <pc:sldMk cId="3037792325" sldId="341"/>
            <ac:spMk id="3" creationId="{5CB45C4F-782B-4FAF-94FC-F3D273CA0B04}"/>
          </ac:spMkLst>
        </pc:spChg>
        <pc:spChg chg="mod">
          <ac:chgData name="Peters, Scott" userId="16ec548f-6893-4103-84e6-ef62460f92e2" providerId="ADAL" clId="{851EF881-33FB-478A-8742-FC491FDDC784}" dt="2021-12-02T14:24:51.412" v="190"/>
          <ac:spMkLst>
            <pc:docMk/>
            <pc:sldMk cId="3037792325" sldId="341"/>
            <ac:spMk id="4" creationId="{308CBD7B-7FEB-47C9-A0AA-23C407DE58BD}"/>
          </ac:spMkLst>
        </pc:spChg>
        <pc:spChg chg="mod">
          <ac:chgData name="Peters, Scott" userId="16ec548f-6893-4103-84e6-ef62460f92e2" providerId="ADAL" clId="{851EF881-33FB-478A-8742-FC491FDDC784}" dt="2021-12-02T16:52:35.579" v="4622" actId="113"/>
          <ac:spMkLst>
            <pc:docMk/>
            <pc:sldMk cId="3037792325" sldId="341"/>
            <ac:spMk id="12" creationId="{51D95F9C-7362-4509-9E9A-741DA0D24408}"/>
          </ac:spMkLst>
        </pc:spChg>
        <pc:spChg chg="mod">
          <ac:chgData name="Peters, Scott" userId="16ec548f-6893-4103-84e6-ef62460f92e2" providerId="ADAL" clId="{851EF881-33FB-478A-8742-FC491FDDC784}" dt="2021-12-02T14:24:51.412" v="190"/>
          <ac:spMkLst>
            <pc:docMk/>
            <pc:sldMk cId="3037792325" sldId="341"/>
            <ac:spMk id="15" creationId="{81CA0BE3-00E5-47CF-9612-040FFC4E8C4F}"/>
          </ac:spMkLst>
        </pc:spChg>
        <pc:graphicFrameChg chg="add mod modGraphic">
          <ac:chgData name="Peters, Scott" userId="16ec548f-6893-4103-84e6-ef62460f92e2" providerId="ADAL" clId="{851EF881-33FB-478A-8742-FC491FDDC784}" dt="2021-12-02T16:26:51.385" v="3667" actId="1076"/>
          <ac:graphicFrameMkLst>
            <pc:docMk/>
            <pc:sldMk cId="3037792325" sldId="341"/>
            <ac:graphicFrameMk id="7" creationId="{53DE3865-C918-4EA9-A7C9-0325F2B2A832}"/>
          </ac:graphicFrameMkLst>
        </pc:graphicFrameChg>
      </pc:sldChg>
      <pc:sldChg chg="addSp delSp modSp mod modTransition">
        <pc:chgData name="Peters, Scott" userId="16ec548f-6893-4103-84e6-ef62460f92e2" providerId="ADAL" clId="{851EF881-33FB-478A-8742-FC491FDDC784}" dt="2021-12-02T14:24:51.412" v="190"/>
        <pc:sldMkLst>
          <pc:docMk/>
          <pc:sldMk cId="3355558319" sldId="342"/>
        </pc:sldMkLst>
        <pc:spChg chg="mod">
          <ac:chgData name="Peters, Scott" userId="16ec548f-6893-4103-84e6-ef62460f92e2" providerId="ADAL" clId="{851EF881-33FB-478A-8742-FC491FDDC784}" dt="2021-12-02T14:24:51.412" v="190"/>
          <ac:spMkLst>
            <pc:docMk/>
            <pc:sldMk cId="3355558319" sldId="342"/>
            <ac:spMk id="4" creationId="{308CBD7B-7FEB-47C9-A0AA-23C407DE58BD}"/>
          </ac:spMkLst>
        </pc:spChg>
        <pc:spChg chg="mod">
          <ac:chgData name="Peters, Scott" userId="16ec548f-6893-4103-84e6-ef62460f92e2" providerId="ADAL" clId="{851EF881-33FB-478A-8742-FC491FDDC784}" dt="2021-12-02T14:24:51.412" v="190"/>
          <ac:spMkLst>
            <pc:docMk/>
            <pc:sldMk cId="3355558319" sldId="342"/>
            <ac:spMk id="15" creationId="{81CA0BE3-00E5-47CF-9612-040FFC4E8C4F}"/>
          </ac:spMkLst>
        </pc:spChg>
        <pc:picChg chg="add mod">
          <ac:chgData name="Peters, Scott" userId="16ec548f-6893-4103-84e6-ef62460f92e2" providerId="ADAL" clId="{851EF881-33FB-478A-8742-FC491FDDC784}" dt="2021-12-02T14:22:43.628" v="101" actId="108"/>
          <ac:picMkLst>
            <pc:docMk/>
            <pc:sldMk cId="3355558319" sldId="342"/>
            <ac:picMk id="5" creationId="{54EEDD66-07AF-45B2-B7AA-6C30721E2565}"/>
          </ac:picMkLst>
        </pc:picChg>
        <pc:picChg chg="del mod">
          <ac:chgData name="Peters, Scott" userId="16ec548f-6893-4103-84e6-ef62460f92e2" providerId="ADAL" clId="{851EF881-33FB-478A-8742-FC491FDDC784}" dt="2021-12-02T14:22:32.611" v="98" actId="478"/>
          <ac:picMkLst>
            <pc:docMk/>
            <pc:sldMk cId="3355558319" sldId="342"/>
            <ac:picMk id="8" creationId="{69766C9D-CA4F-4728-9181-253EA2116644}"/>
          </ac:picMkLst>
        </pc:picChg>
      </pc:sldChg>
      <pc:sldChg chg="modSp mod modTransition">
        <pc:chgData name="Peters, Scott" userId="16ec548f-6893-4103-84e6-ef62460f92e2" providerId="ADAL" clId="{851EF881-33FB-478A-8742-FC491FDDC784}" dt="2021-12-02T14:24:51.412" v="190"/>
        <pc:sldMkLst>
          <pc:docMk/>
          <pc:sldMk cId="2545621739" sldId="344"/>
        </pc:sldMkLst>
        <pc:spChg chg="mod">
          <ac:chgData name="Peters, Scott" userId="16ec548f-6893-4103-84e6-ef62460f92e2" providerId="ADAL" clId="{851EF881-33FB-478A-8742-FC491FDDC784}" dt="2021-12-02T14:24:51.412" v="190"/>
          <ac:spMkLst>
            <pc:docMk/>
            <pc:sldMk cId="2545621739" sldId="344"/>
            <ac:spMk id="4" creationId="{308CBD7B-7FEB-47C9-A0AA-23C407DE58BD}"/>
          </ac:spMkLst>
        </pc:spChg>
        <pc:spChg chg="mod">
          <ac:chgData name="Peters, Scott" userId="16ec548f-6893-4103-84e6-ef62460f92e2" providerId="ADAL" clId="{851EF881-33FB-478A-8742-FC491FDDC784}" dt="2021-12-02T14:24:51.412" v="190"/>
          <ac:spMkLst>
            <pc:docMk/>
            <pc:sldMk cId="2545621739" sldId="344"/>
            <ac:spMk id="15" creationId="{81CA0BE3-00E5-47CF-9612-040FFC4E8C4F}"/>
          </ac:spMkLst>
        </pc:spChg>
        <pc:picChg chg="mod">
          <ac:chgData name="Peters, Scott" userId="16ec548f-6893-4103-84e6-ef62460f92e2" providerId="ADAL" clId="{851EF881-33FB-478A-8742-FC491FDDC784}" dt="2021-12-02T14:19:09.545" v="75" actId="108"/>
          <ac:picMkLst>
            <pc:docMk/>
            <pc:sldMk cId="2545621739" sldId="344"/>
            <ac:picMk id="5" creationId="{D3B1ED8F-16E6-4799-8429-7EAC7E7F683D}"/>
          </ac:picMkLst>
        </pc:picChg>
      </pc:sldChg>
      <pc:sldChg chg="addSp delSp modSp mod modTransition delDesignElem">
        <pc:chgData name="Peters, Scott" userId="16ec548f-6893-4103-84e6-ef62460f92e2" providerId="ADAL" clId="{851EF881-33FB-478A-8742-FC491FDDC784}" dt="2021-12-02T14:24:51.412" v="190"/>
        <pc:sldMkLst>
          <pc:docMk/>
          <pc:sldMk cId="3638286733" sldId="345"/>
        </pc:sldMkLst>
        <pc:spChg chg="mod">
          <ac:chgData name="Peters, Scott" userId="16ec548f-6893-4103-84e6-ef62460f92e2" providerId="ADAL" clId="{851EF881-33FB-478A-8742-FC491FDDC784}" dt="2021-12-02T14:24:51.412" v="190"/>
          <ac:spMkLst>
            <pc:docMk/>
            <pc:sldMk cId="3638286733" sldId="345"/>
            <ac:spMk id="6" creationId="{027A5154-6644-4494-A5D8-87FD6E1BAA1F}"/>
          </ac:spMkLst>
        </pc:spChg>
        <pc:spChg chg="add del">
          <ac:chgData name="Peters, Scott" userId="16ec548f-6893-4103-84e6-ef62460f92e2" providerId="ADAL" clId="{851EF881-33FB-478A-8742-FC491FDDC784}" dt="2021-12-02T14:24:51.412" v="190"/>
          <ac:spMkLst>
            <pc:docMk/>
            <pc:sldMk cId="3638286733" sldId="345"/>
            <ac:spMk id="21" creationId="{39E4C68A-A4A9-48A4-9FF2-D2896B1EA01F}"/>
          </ac:spMkLst>
        </pc:spChg>
        <pc:spChg chg="add del">
          <ac:chgData name="Peters, Scott" userId="16ec548f-6893-4103-84e6-ef62460f92e2" providerId="ADAL" clId="{851EF881-33FB-478A-8742-FC491FDDC784}" dt="2021-12-02T14:24:51.412" v="190"/>
          <ac:spMkLst>
            <pc:docMk/>
            <pc:sldMk cId="3638286733" sldId="345"/>
            <ac:spMk id="22" creationId="{E2B9AEA5-52CB-49A6-AF8A-33502F291B91}"/>
          </ac:spMkLst>
        </pc:spChg>
        <pc:picChg chg="mod">
          <ac:chgData name="Peters, Scott" userId="16ec548f-6893-4103-84e6-ef62460f92e2" providerId="ADAL" clId="{851EF881-33FB-478A-8742-FC491FDDC784}" dt="2021-12-02T14:18:56.554" v="65" actId="108"/>
          <ac:picMkLst>
            <pc:docMk/>
            <pc:sldMk cId="3638286733" sldId="345"/>
            <ac:picMk id="12" creationId="{5F976A1D-2963-4162-8325-E5492BE108C1}"/>
          </ac:picMkLst>
        </pc:picChg>
        <pc:cxnChg chg="add del">
          <ac:chgData name="Peters, Scott" userId="16ec548f-6893-4103-84e6-ef62460f92e2" providerId="ADAL" clId="{851EF881-33FB-478A-8742-FC491FDDC784}" dt="2021-12-02T14:24:51.412" v="190"/>
          <ac:cxnSpMkLst>
            <pc:docMk/>
            <pc:sldMk cId="3638286733" sldId="345"/>
            <ac:cxnSpMk id="20" creationId="{B821C225-5C4D-4168-90AF-3D263D72CBA2}"/>
          </ac:cxnSpMkLst>
        </pc:cxnChg>
      </pc:sldChg>
      <pc:sldChg chg="addSp delSp modSp mod modTransition delDesignElem">
        <pc:chgData name="Peters, Scott" userId="16ec548f-6893-4103-84e6-ef62460f92e2" providerId="ADAL" clId="{851EF881-33FB-478A-8742-FC491FDDC784}" dt="2021-12-02T16:54:31.822" v="4642" actId="1076"/>
        <pc:sldMkLst>
          <pc:docMk/>
          <pc:sldMk cId="4144881116" sldId="346"/>
        </pc:sldMkLst>
        <pc:spChg chg="mod">
          <ac:chgData name="Peters, Scott" userId="16ec548f-6893-4103-84e6-ef62460f92e2" providerId="ADAL" clId="{851EF881-33FB-478A-8742-FC491FDDC784}" dt="2021-12-02T16:52:05" v="4616" actId="113"/>
          <ac:spMkLst>
            <pc:docMk/>
            <pc:sldMk cId="4144881116" sldId="346"/>
            <ac:spMk id="3" creationId="{D981EB23-BCB9-4951-A2E0-AB6196F44379}"/>
          </ac:spMkLst>
        </pc:spChg>
        <pc:spChg chg="mod">
          <ac:chgData name="Peters, Scott" userId="16ec548f-6893-4103-84e6-ef62460f92e2" providerId="ADAL" clId="{851EF881-33FB-478A-8742-FC491FDDC784}" dt="2021-12-02T14:24:51.412" v="190"/>
          <ac:spMkLst>
            <pc:docMk/>
            <pc:sldMk cId="4144881116" sldId="346"/>
            <ac:spMk id="6" creationId="{027A5154-6644-4494-A5D8-87FD6E1BAA1F}"/>
          </ac:spMkLst>
        </pc:spChg>
        <pc:spChg chg="mod">
          <ac:chgData name="Peters, Scott" userId="16ec548f-6893-4103-84e6-ef62460f92e2" providerId="ADAL" clId="{851EF881-33FB-478A-8742-FC491FDDC784}" dt="2021-12-02T15:12:23.491" v="1767" actId="14100"/>
          <ac:spMkLst>
            <pc:docMk/>
            <pc:sldMk cId="4144881116" sldId="346"/>
            <ac:spMk id="14" creationId="{D0DA6F4B-E113-495B-9459-F37AA1D7BF1B}"/>
          </ac:spMkLst>
        </pc:spChg>
        <pc:spChg chg="add del">
          <ac:chgData name="Peters, Scott" userId="16ec548f-6893-4103-84e6-ef62460f92e2" providerId="ADAL" clId="{851EF881-33FB-478A-8742-FC491FDDC784}" dt="2021-12-02T14:24:51.412" v="190"/>
          <ac:spMkLst>
            <pc:docMk/>
            <pc:sldMk cId="4144881116" sldId="346"/>
            <ac:spMk id="21" creationId="{39E4C68A-A4A9-48A4-9FF2-D2896B1EA01F}"/>
          </ac:spMkLst>
        </pc:spChg>
        <pc:spChg chg="add del">
          <ac:chgData name="Peters, Scott" userId="16ec548f-6893-4103-84e6-ef62460f92e2" providerId="ADAL" clId="{851EF881-33FB-478A-8742-FC491FDDC784}" dt="2021-12-02T14:24:51.412" v="190"/>
          <ac:spMkLst>
            <pc:docMk/>
            <pc:sldMk cId="4144881116" sldId="346"/>
            <ac:spMk id="22" creationId="{E2B9AEA5-52CB-49A6-AF8A-33502F291B91}"/>
          </ac:spMkLst>
        </pc:spChg>
        <pc:picChg chg="mod">
          <ac:chgData name="Peters, Scott" userId="16ec548f-6893-4103-84e6-ef62460f92e2" providerId="ADAL" clId="{851EF881-33FB-478A-8742-FC491FDDC784}" dt="2021-12-02T16:54:31.822" v="4642" actId="1076"/>
          <ac:picMkLst>
            <pc:docMk/>
            <pc:sldMk cId="4144881116" sldId="346"/>
            <ac:picMk id="5" creationId="{8EC3AA10-311B-44FD-8C56-C45A6323D7A7}"/>
          </ac:picMkLst>
        </pc:picChg>
        <pc:cxnChg chg="del">
          <ac:chgData name="Peters, Scott" userId="16ec548f-6893-4103-84e6-ef62460f92e2" providerId="ADAL" clId="{851EF881-33FB-478A-8742-FC491FDDC784}" dt="2021-12-02T15:12:16.175" v="1765" actId="478"/>
          <ac:cxnSpMkLst>
            <pc:docMk/>
            <pc:sldMk cId="4144881116" sldId="346"/>
            <ac:cxnSpMk id="12" creationId="{F4001122-93AA-46D2-A8B7-2A1AD2D851D6}"/>
          </ac:cxnSpMkLst>
        </pc:cxnChg>
        <pc:cxnChg chg="add del">
          <ac:chgData name="Peters, Scott" userId="16ec548f-6893-4103-84e6-ef62460f92e2" providerId="ADAL" clId="{851EF881-33FB-478A-8742-FC491FDDC784}" dt="2021-12-02T14:24:51.412" v="190"/>
          <ac:cxnSpMkLst>
            <pc:docMk/>
            <pc:sldMk cId="4144881116" sldId="346"/>
            <ac:cxnSpMk id="20" creationId="{B821C225-5C4D-4168-90AF-3D263D72CBA2}"/>
          </ac:cxnSpMkLst>
        </pc:cxnChg>
      </pc:sldChg>
      <pc:sldChg chg="addSp delSp modSp mod modTransition">
        <pc:chgData name="Peters, Scott" userId="16ec548f-6893-4103-84e6-ef62460f92e2" providerId="ADAL" clId="{851EF881-33FB-478A-8742-FC491FDDC784}" dt="2021-12-02T16:52:46.666" v="4626" actId="14100"/>
        <pc:sldMkLst>
          <pc:docMk/>
          <pc:sldMk cId="3548664159" sldId="347"/>
        </pc:sldMkLst>
        <pc:spChg chg="mod">
          <ac:chgData name="Peters, Scott" userId="16ec548f-6893-4103-84e6-ef62460f92e2" providerId="ADAL" clId="{851EF881-33FB-478A-8742-FC491FDDC784}" dt="2021-12-02T16:40:47.726" v="3972" actId="20577"/>
          <ac:spMkLst>
            <pc:docMk/>
            <pc:sldMk cId="3548664159" sldId="347"/>
            <ac:spMk id="2" creationId="{BBF5714D-AAC4-4B4A-8730-662CB15B0063}"/>
          </ac:spMkLst>
        </pc:spChg>
        <pc:spChg chg="add mod">
          <ac:chgData name="Peters, Scott" userId="16ec548f-6893-4103-84e6-ef62460f92e2" providerId="ADAL" clId="{851EF881-33FB-478A-8742-FC491FDDC784}" dt="2021-12-02T15:29:30.297" v="1842" actId="108"/>
          <ac:spMkLst>
            <pc:docMk/>
            <pc:sldMk cId="3548664159" sldId="347"/>
            <ac:spMk id="3" creationId="{82E743C3-EB42-4D86-87C7-01AFA2EBC544}"/>
          </ac:spMkLst>
        </pc:spChg>
        <pc:spChg chg="mod">
          <ac:chgData name="Peters, Scott" userId="16ec548f-6893-4103-84e6-ef62460f92e2" providerId="ADAL" clId="{851EF881-33FB-478A-8742-FC491FDDC784}" dt="2021-12-02T14:24:51.412" v="190"/>
          <ac:spMkLst>
            <pc:docMk/>
            <pc:sldMk cId="3548664159" sldId="347"/>
            <ac:spMk id="4" creationId="{308CBD7B-7FEB-47C9-A0AA-23C407DE58BD}"/>
          </ac:spMkLst>
        </pc:spChg>
        <pc:spChg chg="add mod">
          <ac:chgData name="Peters, Scott" userId="16ec548f-6893-4103-84e6-ef62460f92e2" providerId="ADAL" clId="{851EF881-33FB-478A-8742-FC491FDDC784}" dt="2021-12-02T15:29:23.371" v="1839" actId="339"/>
          <ac:spMkLst>
            <pc:docMk/>
            <pc:sldMk cId="3548664159" sldId="347"/>
            <ac:spMk id="9" creationId="{BB44DC57-DFAB-4BC9-95EF-31C083326B97}"/>
          </ac:spMkLst>
        </pc:spChg>
        <pc:spChg chg="mod">
          <ac:chgData name="Peters, Scott" userId="16ec548f-6893-4103-84e6-ef62460f92e2" providerId="ADAL" clId="{851EF881-33FB-478A-8742-FC491FDDC784}" dt="2021-12-02T16:52:46.666" v="4626" actId="14100"/>
          <ac:spMkLst>
            <pc:docMk/>
            <pc:sldMk cId="3548664159" sldId="347"/>
            <ac:spMk id="12" creationId="{51D95F9C-7362-4509-9E9A-741DA0D24408}"/>
          </ac:spMkLst>
        </pc:spChg>
        <pc:spChg chg="mod">
          <ac:chgData name="Peters, Scott" userId="16ec548f-6893-4103-84e6-ef62460f92e2" providerId="ADAL" clId="{851EF881-33FB-478A-8742-FC491FDDC784}" dt="2021-12-02T14:24:51.412" v="190"/>
          <ac:spMkLst>
            <pc:docMk/>
            <pc:sldMk cId="3548664159" sldId="347"/>
            <ac:spMk id="15" creationId="{81CA0BE3-00E5-47CF-9612-040FFC4E8C4F}"/>
          </ac:spMkLst>
        </pc:spChg>
        <pc:picChg chg="add mod ord">
          <ac:chgData name="Peters, Scott" userId="16ec548f-6893-4103-84e6-ef62460f92e2" providerId="ADAL" clId="{851EF881-33FB-478A-8742-FC491FDDC784}" dt="2021-12-02T15:55:28.672" v="3219" actId="1076"/>
          <ac:picMkLst>
            <pc:docMk/>
            <pc:sldMk cId="3548664159" sldId="347"/>
            <ac:picMk id="6" creationId="{0BE7D40B-8FF0-45E1-9F09-8C42627F3098}"/>
          </ac:picMkLst>
        </pc:picChg>
        <pc:picChg chg="del mod">
          <ac:chgData name="Peters, Scott" userId="16ec548f-6893-4103-84e6-ef62460f92e2" providerId="ADAL" clId="{851EF881-33FB-478A-8742-FC491FDDC784}" dt="2021-12-02T15:21:28.142" v="1824" actId="478"/>
          <ac:picMkLst>
            <pc:docMk/>
            <pc:sldMk cId="3548664159" sldId="347"/>
            <ac:picMk id="8" creationId="{4CC803F1-B125-42EE-96CB-8BED19C52760}"/>
          </ac:picMkLst>
        </pc:picChg>
      </pc:sldChg>
      <pc:sldChg chg="modSp mod modTransition">
        <pc:chgData name="Peters, Scott" userId="16ec548f-6893-4103-84e6-ef62460f92e2" providerId="ADAL" clId="{851EF881-33FB-478A-8742-FC491FDDC784}" dt="2021-12-02T14:24:51.412" v="190"/>
        <pc:sldMkLst>
          <pc:docMk/>
          <pc:sldMk cId="2618640925" sldId="348"/>
        </pc:sldMkLst>
        <pc:spChg chg="mod">
          <ac:chgData name="Peters, Scott" userId="16ec548f-6893-4103-84e6-ef62460f92e2" providerId="ADAL" clId="{851EF881-33FB-478A-8742-FC491FDDC784}" dt="2021-12-02T14:24:51.412" v="190"/>
          <ac:spMkLst>
            <pc:docMk/>
            <pc:sldMk cId="2618640925" sldId="348"/>
            <ac:spMk id="4" creationId="{308CBD7B-7FEB-47C9-A0AA-23C407DE58BD}"/>
          </ac:spMkLst>
        </pc:spChg>
        <pc:spChg chg="mod">
          <ac:chgData name="Peters, Scott" userId="16ec548f-6893-4103-84e6-ef62460f92e2" providerId="ADAL" clId="{851EF881-33FB-478A-8742-FC491FDDC784}" dt="2021-12-02T14:24:51.412" v="190"/>
          <ac:spMkLst>
            <pc:docMk/>
            <pc:sldMk cId="2618640925" sldId="348"/>
            <ac:spMk id="15" creationId="{81CA0BE3-00E5-47CF-9612-040FFC4E8C4F}"/>
          </ac:spMkLst>
        </pc:spChg>
        <pc:picChg chg="mod">
          <ac:chgData name="Peters, Scott" userId="16ec548f-6893-4103-84e6-ef62460f92e2" providerId="ADAL" clId="{851EF881-33FB-478A-8742-FC491FDDC784}" dt="2021-12-02T14:19:16.032" v="81" actId="108"/>
          <ac:picMkLst>
            <pc:docMk/>
            <pc:sldMk cId="2618640925" sldId="348"/>
            <ac:picMk id="5" creationId="{AFA8DE3F-4786-4ED0-B667-0C5A56C5404F}"/>
          </ac:picMkLst>
        </pc:picChg>
        <pc:picChg chg="mod">
          <ac:chgData name="Peters, Scott" userId="16ec548f-6893-4103-84e6-ef62460f92e2" providerId="ADAL" clId="{851EF881-33FB-478A-8742-FC491FDDC784}" dt="2021-12-02T14:19:14.065" v="80" actId="108"/>
          <ac:picMkLst>
            <pc:docMk/>
            <pc:sldMk cId="2618640925" sldId="348"/>
            <ac:picMk id="9" creationId="{1FAAA0DF-45FB-40DC-8FB5-8E7A150D4276}"/>
          </ac:picMkLst>
        </pc:picChg>
      </pc:sldChg>
      <pc:sldChg chg="addSp delSp modSp mod modTransition delDesignElem">
        <pc:chgData name="Peters, Scott" userId="16ec548f-6893-4103-84e6-ef62460f92e2" providerId="ADAL" clId="{851EF881-33FB-478A-8742-FC491FDDC784}" dt="2021-12-02T16:52:29.312" v="4621" actId="113"/>
        <pc:sldMkLst>
          <pc:docMk/>
          <pc:sldMk cId="718342665" sldId="349"/>
        </pc:sldMkLst>
        <pc:spChg chg="mod">
          <ac:chgData name="Peters, Scott" userId="16ec548f-6893-4103-84e6-ef62460f92e2" providerId="ADAL" clId="{851EF881-33FB-478A-8742-FC491FDDC784}" dt="2021-12-02T16:52:29.312" v="4621" actId="113"/>
          <ac:spMkLst>
            <pc:docMk/>
            <pc:sldMk cId="718342665" sldId="349"/>
            <ac:spMk id="3" creationId="{D981EB23-BCB9-4951-A2E0-AB6196F44379}"/>
          </ac:spMkLst>
        </pc:spChg>
        <pc:spChg chg="mod">
          <ac:chgData name="Peters, Scott" userId="16ec548f-6893-4103-84e6-ef62460f92e2" providerId="ADAL" clId="{851EF881-33FB-478A-8742-FC491FDDC784}" dt="2021-12-02T14:24:51.412" v="190"/>
          <ac:spMkLst>
            <pc:docMk/>
            <pc:sldMk cId="718342665" sldId="349"/>
            <ac:spMk id="6" creationId="{027A5154-6644-4494-A5D8-87FD6E1BAA1F}"/>
          </ac:spMkLst>
        </pc:spChg>
        <pc:spChg chg="add del">
          <ac:chgData name="Peters, Scott" userId="16ec548f-6893-4103-84e6-ef62460f92e2" providerId="ADAL" clId="{851EF881-33FB-478A-8742-FC491FDDC784}" dt="2021-12-02T14:24:51.412" v="190"/>
          <ac:spMkLst>
            <pc:docMk/>
            <pc:sldMk cId="718342665" sldId="349"/>
            <ac:spMk id="21" creationId="{39E4C68A-A4A9-48A4-9FF2-D2896B1EA01F}"/>
          </ac:spMkLst>
        </pc:spChg>
        <pc:spChg chg="add del">
          <ac:chgData name="Peters, Scott" userId="16ec548f-6893-4103-84e6-ef62460f92e2" providerId="ADAL" clId="{851EF881-33FB-478A-8742-FC491FDDC784}" dt="2021-12-02T14:24:51.412" v="190"/>
          <ac:spMkLst>
            <pc:docMk/>
            <pc:sldMk cId="718342665" sldId="349"/>
            <ac:spMk id="22" creationId="{E2B9AEA5-52CB-49A6-AF8A-33502F291B91}"/>
          </ac:spMkLst>
        </pc:spChg>
        <pc:cxnChg chg="add del">
          <ac:chgData name="Peters, Scott" userId="16ec548f-6893-4103-84e6-ef62460f92e2" providerId="ADAL" clId="{851EF881-33FB-478A-8742-FC491FDDC784}" dt="2021-12-02T14:24:51.412" v="190"/>
          <ac:cxnSpMkLst>
            <pc:docMk/>
            <pc:sldMk cId="718342665" sldId="349"/>
            <ac:cxnSpMk id="20" creationId="{B821C225-5C4D-4168-90AF-3D263D72CBA2}"/>
          </ac:cxnSpMkLst>
        </pc:cxnChg>
      </pc:sldChg>
      <pc:sldChg chg="modSp mod modTransition">
        <pc:chgData name="Peters, Scott" userId="16ec548f-6893-4103-84e6-ef62460f92e2" providerId="ADAL" clId="{851EF881-33FB-478A-8742-FC491FDDC784}" dt="2021-12-02T16:54:07.503" v="4640" actId="115"/>
        <pc:sldMkLst>
          <pc:docMk/>
          <pc:sldMk cId="3259352290" sldId="350"/>
        </pc:sldMkLst>
        <pc:spChg chg="mod">
          <ac:chgData name="Peters, Scott" userId="16ec548f-6893-4103-84e6-ef62460f92e2" providerId="ADAL" clId="{851EF881-33FB-478A-8742-FC491FDDC784}" dt="2021-12-02T14:24:51.412" v="190"/>
          <ac:spMkLst>
            <pc:docMk/>
            <pc:sldMk cId="3259352290" sldId="350"/>
            <ac:spMk id="4" creationId="{308CBD7B-7FEB-47C9-A0AA-23C407DE58BD}"/>
          </ac:spMkLst>
        </pc:spChg>
        <pc:spChg chg="mod">
          <ac:chgData name="Peters, Scott" userId="16ec548f-6893-4103-84e6-ef62460f92e2" providerId="ADAL" clId="{851EF881-33FB-478A-8742-FC491FDDC784}" dt="2021-12-02T16:54:07.503" v="4640" actId="115"/>
          <ac:spMkLst>
            <pc:docMk/>
            <pc:sldMk cId="3259352290" sldId="350"/>
            <ac:spMk id="12" creationId="{51D95F9C-7362-4509-9E9A-741DA0D24408}"/>
          </ac:spMkLst>
        </pc:spChg>
        <pc:spChg chg="mod">
          <ac:chgData name="Peters, Scott" userId="16ec548f-6893-4103-84e6-ef62460f92e2" providerId="ADAL" clId="{851EF881-33FB-478A-8742-FC491FDDC784}" dt="2021-12-02T14:24:51.412" v="190"/>
          <ac:spMkLst>
            <pc:docMk/>
            <pc:sldMk cId="3259352290" sldId="350"/>
            <ac:spMk id="15" creationId="{81CA0BE3-00E5-47CF-9612-040FFC4E8C4F}"/>
          </ac:spMkLst>
        </pc:spChg>
        <pc:picChg chg="mod">
          <ac:chgData name="Peters, Scott" userId="16ec548f-6893-4103-84e6-ef62460f92e2" providerId="ADAL" clId="{851EF881-33FB-478A-8742-FC491FDDC784}" dt="2021-12-02T14:19:05.725" v="72" actId="108"/>
          <ac:picMkLst>
            <pc:docMk/>
            <pc:sldMk cId="3259352290" sldId="350"/>
            <ac:picMk id="6" creationId="{11BD1E0E-7269-40EC-8D95-696B6D3EB790}"/>
          </ac:picMkLst>
        </pc:picChg>
      </pc:sldChg>
      <pc:sldChg chg="addSp delSp modSp mod modTransition delDesignElem">
        <pc:chgData name="Peters, Scott" userId="16ec548f-6893-4103-84e6-ef62460f92e2" providerId="ADAL" clId="{851EF881-33FB-478A-8742-FC491FDDC784}" dt="2021-12-02T14:28:39.904" v="232" actId="207"/>
        <pc:sldMkLst>
          <pc:docMk/>
          <pc:sldMk cId="2449488881" sldId="351"/>
        </pc:sldMkLst>
        <pc:spChg chg="mod">
          <ac:chgData name="Peters, Scott" userId="16ec548f-6893-4103-84e6-ef62460f92e2" providerId="ADAL" clId="{851EF881-33FB-478A-8742-FC491FDDC784}" dt="2021-12-02T14:24:51.412" v="190"/>
          <ac:spMkLst>
            <pc:docMk/>
            <pc:sldMk cId="2449488881" sldId="351"/>
            <ac:spMk id="6" creationId="{027A5154-6644-4494-A5D8-87FD6E1BAA1F}"/>
          </ac:spMkLst>
        </pc:spChg>
        <pc:spChg chg="mod">
          <ac:chgData name="Peters, Scott" userId="16ec548f-6893-4103-84e6-ef62460f92e2" providerId="ADAL" clId="{851EF881-33FB-478A-8742-FC491FDDC784}" dt="2021-12-02T14:28:39.904" v="232" actId="207"/>
          <ac:spMkLst>
            <pc:docMk/>
            <pc:sldMk cId="2449488881" sldId="351"/>
            <ac:spMk id="11" creationId="{4C7C0DD3-5C24-4F2C-9D0D-F6F2D5A66B0E}"/>
          </ac:spMkLst>
        </pc:spChg>
        <pc:spChg chg="add del">
          <ac:chgData name="Peters, Scott" userId="16ec548f-6893-4103-84e6-ef62460f92e2" providerId="ADAL" clId="{851EF881-33FB-478A-8742-FC491FDDC784}" dt="2021-12-02T14:24:51.412" v="190"/>
          <ac:spMkLst>
            <pc:docMk/>
            <pc:sldMk cId="2449488881" sldId="351"/>
            <ac:spMk id="21" creationId="{39E4C68A-A4A9-48A4-9FF2-D2896B1EA01F}"/>
          </ac:spMkLst>
        </pc:spChg>
        <pc:spChg chg="add del">
          <ac:chgData name="Peters, Scott" userId="16ec548f-6893-4103-84e6-ef62460f92e2" providerId="ADAL" clId="{851EF881-33FB-478A-8742-FC491FDDC784}" dt="2021-12-02T14:24:51.412" v="190"/>
          <ac:spMkLst>
            <pc:docMk/>
            <pc:sldMk cId="2449488881" sldId="351"/>
            <ac:spMk id="22" creationId="{E2B9AEA5-52CB-49A6-AF8A-33502F291B91}"/>
          </ac:spMkLst>
        </pc:spChg>
        <pc:picChg chg="mod">
          <ac:chgData name="Peters, Scott" userId="16ec548f-6893-4103-84e6-ef62460f92e2" providerId="ADAL" clId="{851EF881-33FB-478A-8742-FC491FDDC784}" dt="2021-12-02T14:18:58.392" v="66" actId="108"/>
          <ac:picMkLst>
            <pc:docMk/>
            <pc:sldMk cId="2449488881" sldId="351"/>
            <ac:picMk id="4" creationId="{3DEADBAD-E2B8-4C9D-9D66-149EEB4E66C7}"/>
          </ac:picMkLst>
        </pc:picChg>
        <pc:picChg chg="mod">
          <ac:chgData name="Peters, Scott" userId="16ec548f-6893-4103-84e6-ef62460f92e2" providerId="ADAL" clId="{851EF881-33FB-478A-8742-FC491FDDC784}" dt="2021-12-02T14:18:59.275" v="67" actId="108"/>
          <ac:picMkLst>
            <pc:docMk/>
            <pc:sldMk cId="2449488881" sldId="351"/>
            <ac:picMk id="7" creationId="{D06349DC-A107-4B9D-9D99-69A49169FA4C}"/>
          </ac:picMkLst>
        </pc:picChg>
        <pc:cxnChg chg="add del">
          <ac:chgData name="Peters, Scott" userId="16ec548f-6893-4103-84e6-ef62460f92e2" providerId="ADAL" clId="{851EF881-33FB-478A-8742-FC491FDDC784}" dt="2021-12-02T14:24:51.412" v="190"/>
          <ac:cxnSpMkLst>
            <pc:docMk/>
            <pc:sldMk cId="2449488881" sldId="351"/>
            <ac:cxnSpMk id="20" creationId="{B821C225-5C4D-4168-90AF-3D263D72CBA2}"/>
          </ac:cxnSpMkLst>
        </pc:cxnChg>
      </pc:sldChg>
      <pc:sldChg chg="addSp delSp modSp add mod ord modTransition delDesignElem">
        <pc:chgData name="Peters, Scott" userId="16ec548f-6893-4103-84e6-ef62460f92e2" providerId="ADAL" clId="{851EF881-33FB-478A-8742-FC491FDDC784}" dt="2021-12-02T14:24:51.412" v="190"/>
        <pc:sldMkLst>
          <pc:docMk/>
          <pc:sldMk cId="380506169" sldId="352"/>
        </pc:sldMkLst>
        <pc:spChg chg="del mod">
          <ac:chgData name="Peters, Scott" userId="16ec548f-6893-4103-84e6-ef62460f92e2" providerId="ADAL" clId="{851EF881-33FB-478A-8742-FC491FDDC784}" dt="2021-12-02T14:21:02.096" v="91" actId="478"/>
          <ac:spMkLst>
            <pc:docMk/>
            <pc:sldMk cId="380506169" sldId="352"/>
            <ac:spMk id="3" creationId="{A135260C-A044-421D-97ED-D87C220684BD}"/>
          </ac:spMkLst>
        </pc:spChg>
        <pc:spChg chg="add mod">
          <ac:chgData name="Peters, Scott" userId="16ec548f-6893-4103-84e6-ef62460f92e2" providerId="ADAL" clId="{851EF881-33FB-478A-8742-FC491FDDC784}" dt="2021-12-02T14:21:11.843" v="92"/>
          <ac:spMkLst>
            <pc:docMk/>
            <pc:sldMk cId="380506169" sldId="352"/>
            <ac:spMk id="8" creationId="{8E45DD59-3756-490F-B0C3-4D1C30BC2D84}"/>
          </ac:spMkLst>
        </pc:spChg>
        <pc:spChg chg="add mod">
          <ac:chgData name="Peters, Scott" userId="16ec548f-6893-4103-84e6-ef62460f92e2" providerId="ADAL" clId="{851EF881-33FB-478A-8742-FC491FDDC784}" dt="2021-12-02T14:21:11.843" v="92"/>
          <ac:spMkLst>
            <pc:docMk/>
            <pc:sldMk cId="380506169" sldId="352"/>
            <ac:spMk id="9" creationId="{D85A4D7E-311E-4223-83A9-8A58F079EAF9}"/>
          </ac:spMkLst>
        </pc:spChg>
        <pc:spChg chg="mod">
          <ac:chgData name="Peters, Scott" userId="16ec548f-6893-4103-84e6-ef62460f92e2" providerId="ADAL" clId="{851EF881-33FB-478A-8742-FC491FDDC784}" dt="2021-12-02T14:24:51.412" v="190"/>
          <ac:spMkLst>
            <pc:docMk/>
            <pc:sldMk cId="380506169" sldId="352"/>
            <ac:spMk id="10" creationId="{BAD74553-262C-4647-9354-D68F18787B97}"/>
          </ac:spMkLst>
        </pc:spChg>
        <pc:spChg chg="del mod">
          <ac:chgData name="Peters, Scott" userId="16ec548f-6893-4103-84e6-ef62460f92e2" providerId="ADAL" clId="{851EF881-33FB-478A-8742-FC491FDDC784}" dt="2021-12-02T14:21:00.830" v="90" actId="478"/>
          <ac:spMkLst>
            <pc:docMk/>
            <pc:sldMk cId="380506169" sldId="352"/>
            <ac:spMk id="19" creationId="{3614E151-ACFC-4AE2-BD67-9A077BA3D24D}"/>
          </ac:spMkLst>
        </pc:spChg>
        <pc:spChg chg="add del">
          <ac:chgData name="Peters, Scott" userId="16ec548f-6893-4103-84e6-ef62460f92e2" providerId="ADAL" clId="{851EF881-33FB-478A-8742-FC491FDDC784}" dt="2021-12-02T14:24:51.412" v="190"/>
          <ac:spMkLst>
            <pc:docMk/>
            <pc:sldMk cId="380506169" sldId="352"/>
            <ac:spMk id="23" creationId="{81AEB8A9-B768-4E30-BA55-D919E6687343}"/>
          </ac:spMkLst>
        </pc:spChg>
        <pc:picChg chg="add mod">
          <ac:chgData name="Peters, Scott" userId="16ec548f-6893-4103-84e6-ef62460f92e2" providerId="ADAL" clId="{851EF881-33FB-478A-8742-FC491FDDC784}" dt="2021-12-02T14:21:11.843" v="92"/>
          <ac:picMkLst>
            <pc:docMk/>
            <pc:sldMk cId="380506169" sldId="352"/>
            <ac:picMk id="11" creationId="{41861CCF-A341-4169-A43E-C5ADB06E47B3}"/>
          </ac:picMkLst>
        </pc:picChg>
        <pc:picChg chg="add mod">
          <ac:chgData name="Peters, Scott" userId="16ec548f-6893-4103-84e6-ef62460f92e2" providerId="ADAL" clId="{851EF881-33FB-478A-8742-FC491FDDC784}" dt="2021-12-02T14:21:11.843" v="92"/>
          <ac:picMkLst>
            <pc:docMk/>
            <pc:sldMk cId="380506169" sldId="352"/>
            <ac:picMk id="12" creationId="{A57BCDE8-8570-49D6-A7A4-963523D5488E}"/>
          </ac:picMkLst>
        </pc:picChg>
        <pc:cxnChg chg="add del">
          <ac:chgData name="Peters, Scott" userId="16ec548f-6893-4103-84e6-ef62460f92e2" providerId="ADAL" clId="{851EF881-33FB-478A-8742-FC491FDDC784}" dt="2021-12-02T14:24:51.412" v="190"/>
          <ac:cxnSpMkLst>
            <pc:docMk/>
            <pc:sldMk cId="380506169" sldId="352"/>
            <ac:cxnSpMk id="22" creationId="{9200C8B5-FB5A-4F8B-A9BD-693C051418A3}"/>
          </ac:cxnSpMkLst>
        </pc:cxnChg>
      </pc:sldChg>
      <pc:sldChg chg="addSp delSp modSp add mod ord">
        <pc:chgData name="Peters, Scott" userId="16ec548f-6893-4103-84e6-ef62460f92e2" providerId="ADAL" clId="{851EF881-33FB-478A-8742-FC491FDDC784}" dt="2021-12-02T15:10:48.867" v="1761" actId="313"/>
        <pc:sldMkLst>
          <pc:docMk/>
          <pc:sldMk cId="2868494024" sldId="353"/>
        </pc:sldMkLst>
        <pc:spChg chg="del">
          <ac:chgData name="Peters, Scott" userId="16ec548f-6893-4103-84e6-ef62460f92e2" providerId="ADAL" clId="{851EF881-33FB-478A-8742-FC491FDDC784}" dt="2021-12-02T14:56:55.789" v="1237" actId="478"/>
          <ac:spMkLst>
            <pc:docMk/>
            <pc:sldMk cId="2868494024" sldId="353"/>
            <ac:spMk id="11" creationId="{F9698F2C-32C0-4DAE-80F1-C37B75B024BB}"/>
          </ac:spMkLst>
        </pc:spChg>
        <pc:spChg chg="add del mod">
          <ac:chgData name="Peters, Scott" userId="16ec548f-6893-4103-84e6-ef62460f92e2" providerId="ADAL" clId="{851EF881-33FB-478A-8742-FC491FDDC784}" dt="2021-12-02T14:59:32.891" v="1249" actId="478"/>
          <ac:spMkLst>
            <pc:docMk/>
            <pc:sldMk cId="2868494024" sldId="353"/>
            <ac:spMk id="12" creationId="{F661F8A3-E8DF-4DFE-B6C0-84E4FE2393A4}"/>
          </ac:spMkLst>
        </pc:spChg>
        <pc:spChg chg="add mod">
          <ac:chgData name="Peters, Scott" userId="16ec548f-6893-4103-84e6-ef62460f92e2" providerId="ADAL" clId="{851EF881-33FB-478A-8742-FC491FDDC784}" dt="2021-12-02T15:10:12.083" v="1755" actId="14100"/>
          <ac:spMkLst>
            <pc:docMk/>
            <pc:sldMk cId="2868494024" sldId="353"/>
            <ac:spMk id="13" creationId="{0382701C-2BFA-4139-AFDA-8532686B2B46}"/>
          </ac:spMkLst>
        </pc:spChg>
        <pc:spChg chg="add mod">
          <ac:chgData name="Peters, Scott" userId="16ec548f-6893-4103-84e6-ef62460f92e2" providerId="ADAL" clId="{851EF881-33FB-478A-8742-FC491FDDC784}" dt="2021-12-02T15:09:07.272" v="1747" actId="1076"/>
          <ac:spMkLst>
            <pc:docMk/>
            <pc:sldMk cId="2868494024" sldId="353"/>
            <ac:spMk id="15" creationId="{1F46CF10-CE6C-42E5-AC10-065AC46790FB}"/>
          </ac:spMkLst>
        </pc:spChg>
        <pc:spChg chg="del">
          <ac:chgData name="Peters, Scott" userId="16ec548f-6893-4103-84e6-ef62460f92e2" providerId="ADAL" clId="{851EF881-33FB-478A-8742-FC491FDDC784}" dt="2021-12-02T15:00:06.495" v="1254" actId="478"/>
          <ac:spMkLst>
            <pc:docMk/>
            <pc:sldMk cId="2868494024" sldId="353"/>
            <ac:spMk id="19" creationId="{3614E151-ACFC-4AE2-BD67-9A077BA3D24D}"/>
          </ac:spMkLst>
        </pc:spChg>
        <pc:graphicFrameChg chg="del">
          <ac:chgData name="Peters, Scott" userId="16ec548f-6893-4103-84e6-ef62460f92e2" providerId="ADAL" clId="{851EF881-33FB-478A-8742-FC491FDDC784}" dt="2021-12-02T14:56:53.997" v="1236" actId="478"/>
          <ac:graphicFrameMkLst>
            <pc:docMk/>
            <pc:sldMk cId="2868494024" sldId="353"/>
            <ac:graphicFrameMk id="9" creationId="{464CF004-CB15-4F5C-84BF-5F1C45A271E5}"/>
          </ac:graphicFrameMkLst>
        </pc:graphicFrameChg>
        <pc:graphicFrameChg chg="add mod modGraphic">
          <ac:chgData name="Peters, Scott" userId="16ec548f-6893-4103-84e6-ef62460f92e2" providerId="ADAL" clId="{851EF881-33FB-478A-8742-FC491FDDC784}" dt="2021-12-02T15:10:48.867" v="1761" actId="313"/>
          <ac:graphicFrameMkLst>
            <pc:docMk/>
            <pc:sldMk cId="2868494024" sldId="353"/>
            <ac:graphicFrameMk id="14" creationId="{2F21B53A-F338-4E8A-B390-FF14117AC52C}"/>
          </ac:graphicFrameMkLst>
        </pc:graphicFrameChg>
      </pc:sldChg>
      <pc:sldChg chg="addSp delSp modSp add mod ord">
        <pc:chgData name="Peters, Scott" userId="16ec548f-6893-4103-84e6-ef62460f92e2" providerId="ADAL" clId="{851EF881-33FB-478A-8742-FC491FDDC784}" dt="2021-12-02T16:52:41.815" v="4624" actId="14100"/>
        <pc:sldMkLst>
          <pc:docMk/>
          <pc:sldMk cId="1927792053" sldId="354"/>
        </pc:sldMkLst>
        <pc:spChg chg="mod">
          <ac:chgData name="Peters, Scott" userId="16ec548f-6893-4103-84e6-ef62460f92e2" providerId="ADAL" clId="{851EF881-33FB-478A-8742-FC491FDDC784}" dt="2021-12-02T16:12:28.223" v="3436" actId="20577"/>
          <ac:spMkLst>
            <pc:docMk/>
            <pc:sldMk cId="1927792053" sldId="354"/>
            <ac:spMk id="2" creationId="{BBF5714D-AAC4-4B4A-8730-662CB15B0063}"/>
          </ac:spMkLst>
        </pc:spChg>
        <pc:spChg chg="add del mod">
          <ac:chgData name="Peters, Scott" userId="16ec548f-6893-4103-84e6-ef62460f92e2" providerId="ADAL" clId="{851EF881-33FB-478A-8742-FC491FDDC784}" dt="2021-12-02T16:13:01.731" v="3445" actId="14100"/>
          <ac:spMkLst>
            <pc:docMk/>
            <pc:sldMk cId="1927792053" sldId="354"/>
            <ac:spMk id="3" creationId="{82E743C3-EB42-4D86-87C7-01AFA2EBC544}"/>
          </ac:spMkLst>
        </pc:spChg>
        <pc:spChg chg="add del mod">
          <ac:chgData name="Peters, Scott" userId="16ec548f-6893-4103-84e6-ef62460f92e2" providerId="ADAL" clId="{851EF881-33FB-478A-8742-FC491FDDC784}" dt="2021-12-02T16:12:39.508" v="3437" actId="20577"/>
          <ac:spMkLst>
            <pc:docMk/>
            <pc:sldMk cId="1927792053" sldId="354"/>
            <ac:spMk id="9" creationId="{BB44DC57-DFAB-4BC9-95EF-31C083326B97}"/>
          </ac:spMkLst>
        </pc:spChg>
        <pc:spChg chg="add mod">
          <ac:chgData name="Peters, Scott" userId="16ec548f-6893-4103-84e6-ef62460f92e2" providerId="ADAL" clId="{851EF881-33FB-478A-8742-FC491FDDC784}" dt="2021-12-02T16:12:41.332" v="3438" actId="20577"/>
          <ac:spMkLst>
            <pc:docMk/>
            <pc:sldMk cId="1927792053" sldId="354"/>
            <ac:spMk id="10" creationId="{E4E6FA3F-5B7B-45FA-B103-4F8AECC995D3}"/>
          </ac:spMkLst>
        </pc:spChg>
        <pc:spChg chg="add mod">
          <ac:chgData name="Peters, Scott" userId="16ec548f-6893-4103-84e6-ef62460f92e2" providerId="ADAL" clId="{851EF881-33FB-478A-8742-FC491FDDC784}" dt="2021-12-02T16:13:10.081" v="3446" actId="14100"/>
          <ac:spMkLst>
            <pc:docMk/>
            <pc:sldMk cId="1927792053" sldId="354"/>
            <ac:spMk id="11" creationId="{27413713-5DF3-4C08-9948-FAB8B5965989}"/>
          </ac:spMkLst>
        </pc:spChg>
        <pc:spChg chg="mod">
          <ac:chgData name="Peters, Scott" userId="16ec548f-6893-4103-84e6-ef62460f92e2" providerId="ADAL" clId="{851EF881-33FB-478A-8742-FC491FDDC784}" dt="2021-12-02T16:52:41.815" v="4624" actId="14100"/>
          <ac:spMkLst>
            <pc:docMk/>
            <pc:sldMk cId="1927792053" sldId="354"/>
            <ac:spMk id="12" creationId="{51D95F9C-7362-4509-9E9A-741DA0D24408}"/>
          </ac:spMkLst>
        </pc:spChg>
        <pc:picChg chg="mod">
          <ac:chgData name="Peters, Scott" userId="16ec548f-6893-4103-84e6-ef62460f92e2" providerId="ADAL" clId="{851EF881-33FB-478A-8742-FC491FDDC784}" dt="2021-12-02T15:47:28.166" v="2927" actId="1076"/>
          <ac:picMkLst>
            <pc:docMk/>
            <pc:sldMk cId="1927792053" sldId="354"/>
            <ac:picMk id="6" creationId="{0BE7D40B-8FF0-45E1-9F09-8C42627F3098}"/>
          </ac:picMkLst>
        </pc:picChg>
      </pc:sldChg>
      <pc:sldChg chg="addSp delSp modSp add mod">
        <pc:chgData name="Peters, Scott" userId="16ec548f-6893-4103-84e6-ef62460f92e2" providerId="ADAL" clId="{851EF881-33FB-478A-8742-FC491FDDC784}" dt="2021-12-02T20:36:13.569" v="5532" actId="20577"/>
        <pc:sldMkLst>
          <pc:docMk/>
          <pc:sldMk cId="1132972550" sldId="355"/>
        </pc:sldMkLst>
        <pc:spChg chg="del">
          <ac:chgData name="Peters, Scott" userId="16ec548f-6893-4103-84e6-ef62460f92e2" providerId="ADAL" clId="{851EF881-33FB-478A-8742-FC491FDDC784}" dt="2021-12-02T15:41:22.603" v="2329" actId="478"/>
          <ac:spMkLst>
            <pc:docMk/>
            <pc:sldMk cId="1132972550" sldId="355"/>
            <ac:spMk id="2" creationId="{BBF5714D-AAC4-4B4A-8730-662CB15B0063}"/>
          </ac:spMkLst>
        </pc:spChg>
        <pc:spChg chg="add mod">
          <ac:chgData name="Peters, Scott" userId="16ec548f-6893-4103-84e6-ef62460f92e2" providerId="ADAL" clId="{851EF881-33FB-478A-8742-FC491FDDC784}" dt="2021-12-02T16:53:13.735" v="4633" actId="113"/>
          <ac:spMkLst>
            <pc:docMk/>
            <pc:sldMk cId="1132972550" sldId="355"/>
            <ac:spMk id="8" creationId="{E6BDFEDD-B9A7-4454-99A4-BBD6E16333B4}"/>
          </ac:spMkLst>
        </pc:spChg>
        <pc:spChg chg="add mod">
          <ac:chgData name="Peters, Scott" userId="16ec548f-6893-4103-84e6-ef62460f92e2" providerId="ADAL" clId="{851EF881-33FB-478A-8742-FC491FDDC784}" dt="2021-12-02T20:36:13.569" v="5532" actId="20577"/>
          <ac:spMkLst>
            <pc:docMk/>
            <pc:sldMk cId="1132972550" sldId="355"/>
            <ac:spMk id="9" creationId="{C7D7AC36-D2C7-474E-8BB9-4C7453CE34F5}"/>
          </ac:spMkLst>
        </pc:spChg>
        <pc:spChg chg="del">
          <ac:chgData name="Peters, Scott" userId="16ec548f-6893-4103-84e6-ef62460f92e2" providerId="ADAL" clId="{851EF881-33FB-478A-8742-FC491FDDC784}" dt="2021-12-02T15:41:21.280" v="2328" actId="478"/>
          <ac:spMkLst>
            <pc:docMk/>
            <pc:sldMk cId="1132972550" sldId="355"/>
            <ac:spMk id="12" creationId="{51D95F9C-7362-4509-9E9A-741DA0D24408}"/>
          </ac:spMkLst>
        </pc:spChg>
        <pc:picChg chg="del">
          <ac:chgData name="Peters, Scott" userId="16ec548f-6893-4103-84e6-ef62460f92e2" providerId="ADAL" clId="{851EF881-33FB-478A-8742-FC491FDDC784}" dt="2021-12-02T15:41:23.587" v="2330" actId="478"/>
          <ac:picMkLst>
            <pc:docMk/>
            <pc:sldMk cId="1132972550" sldId="355"/>
            <ac:picMk id="5" creationId="{C33372AF-7998-4157-972F-B52C90BFF5B5}"/>
          </ac:picMkLst>
        </pc:picChg>
        <pc:picChg chg="add mod">
          <ac:chgData name="Peters, Scott" userId="16ec548f-6893-4103-84e6-ef62460f92e2" providerId="ADAL" clId="{851EF881-33FB-478A-8742-FC491FDDC784}" dt="2021-12-02T20:35:59.017" v="5530" actId="1076"/>
          <ac:picMkLst>
            <pc:docMk/>
            <pc:sldMk cId="1132972550" sldId="355"/>
            <ac:picMk id="10" creationId="{78809D2E-E9E4-47BD-8038-D61D558E8E27}"/>
          </ac:picMkLst>
        </pc:picChg>
      </pc:sldChg>
      <pc:sldChg chg="addSp delSp modSp add mod">
        <pc:chgData name="Peters, Scott" userId="16ec548f-6893-4103-84e6-ef62460f92e2" providerId="ADAL" clId="{851EF881-33FB-478A-8742-FC491FDDC784}" dt="2021-12-02T16:57:01.214" v="4651" actId="14100"/>
        <pc:sldMkLst>
          <pc:docMk/>
          <pc:sldMk cId="3679102508" sldId="356"/>
        </pc:sldMkLst>
        <pc:spChg chg="del mod">
          <ac:chgData name="Peters, Scott" userId="16ec548f-6893-4103-84e6-ef62460f92e2" providerId="ADAL" clId="{851EF881-33FB-478A-8742-FC491FDDC784}" dt="2021-12-02T15:42:01.424" v="2339" actId="478"/>
          <ac:spMkLst>
            <pc:docMk/>
            <pc:sldMk cId="3679102508" sldId="356"/>
            <ac:spMk id="2" creationId="{BBF5714D-AAC4-4B4A-8730-662CB15B0063}"/>
          </ac:spMkLst>
        </pc:spChg>
        <pc:spChg chg="add mod">
          <ac:chgData name="Peters, Scott" userId="16ec548f-6893-4103-84e6-ef62460f92e2" providerId="ADAL" clId="{851EF881-33FB-478A-8742-FC491FDDC784}" dt="2021-12-02T16:53:57.437" v="4639" actId="115"/>
          <ac:spMkLst>
            <pc:docMk/>
            <pc:sldMk cId="3679102508" sldId="356"/>
            <ac:spMk id="8" creationId="{15B5C836-2131-4F1B-A4A5-45DC648CB70F}"/>
          </ac:spMkLst>
        </pc:spChg>
        <pc:spChg chg="add mod">
          <ac:chgData name="Peters, Scott" userId="16ec548f-6893-4103-84e6-ef62460f92e2" providerId="ADAL" clId="{851EF881-33FB-478A-8742-FC491FDDC784}" dt="2021-12-02T16:57:01.214" v="4651" actId="14100"/>
          <ac:spMkLst>
            <pc:docMk/>
            <pc:sldMk cId="3679102508" sldId="356"/>
            <ac:spMk id="9" creationId="{37961649-4A3E-48C9-B6C5-A89EFF5E3246}"/>
          </ac:spMkLst>
        </pc:spChg>
        <pc:spChg chg="del mod">
          <ac:chgData name="Peters, Scott" userId="16ec548f-6893-4103-84e6-ef62460f92e2" providerId="ADAL" clId="{851EF881-33FB-478A-8742-FC491FDDC784}" dt="2021-12-02T15:42:01.434" v="2341"/>
          <ac:spMkLst>
            <pc:docMk/>
            <pc:sldMk cId="3679102508" sldId="356"/>
            <ac:spMk id="12" creationId="{51D95F9C-7362-4509-9E9A-741DA0D24408}"/>
          </ac:spMkLst>
        </pc:spChg>
        <pc:picChg chg="del">
          <ac:chgData name="Peters, Scott" userId="16ec548f-6893-4103-84e6-ef62460f92e2" providerId="ADAL" clId="{851EF881-33FB-478A-8742-FC491FDDC784}" dt="2021-12-02T15:42:03.069" v="2342" actId="478"/>
          <ac:picMkLst>
            <pc:docMk/>
            <pc:sldMk cId="3679102508" sldId="356"/>
            <ac:picMk id="6" creationId="{11BD1E0E-7269-40EC-8D95-696B6D3EB790}"/>
          </ac:picMkLst>
        </pc:picChg>
      </pc:sldChg>
      <pc:sldChg chg="delSp modSp add mod">
        <pc:chgData name="Peters, Scott" userId="16ec548f-6893-4103-84e6-ef62460f92e2" providerId="ADAL" clId="{851EF881-33FB-478A-8742-FC491FDDC784}" dt="2021-12-02T16:28:06.397" v="3820" actId="20577"/>
        <pc:sldMkLst>
          <pc:docMk/>
          <pc:sldMk cId="1386689641" sldId="357"/>
        </pc:sldMkLst>
        <pc:spChg chg="mod">
          <ac:chgData name="Peters, Scott" userId="16ec548f-6893-4103-84e6-ef62460f92e2" providerId="ADAL" clId="{851EF881-33FB-478A-8742-FC491FDDC784}" dt="2021-12-02T16:28:06.397" v="3820" actId="20577"/>
          <ac:spMkLst>
            <pc:docMk/>
            <pc:sldMk cId="1386689641" sldId="357"/>
            <ac:spMk id="3" creationId="{D981EB23-BCB9-4951-A2E0-AB6196F44379}"/>
          </ac:spMkLst>
        </pc:spChg>
        <pc:spChg chg="mod">
          <ac:chgData name="Peters, Scott" userId="16ec548f-6893-4103-84e6-ef62460f92e2" providerId="ADAL" clId="{851EF881-33FB-478A-8742-FC491FDDC784}" dt="2021-12-02T15:44:22.764" v="2447" actId="20577"/>
          <ac:spMkLst>
            <pc:docMk/>
            <pc:sldMk cId="1386689641" sldId="357"/>
            <ac:spMk id="10" creationId="{F7D86A48-105A-481F-A822-BC9254A4F327}"/>
          </ac:spMkLst>
        </pc:spChg>
        <pc:spChg chg="del">
          <ac:chgData name="Peters, Scott" userId="16ec548f-6893-4103-84e6-ef62460f92e2" providerId="ADAL" clId="{851EF881-33FB-478A-8742-FC491FDDC784}" dt="2021-12-02T15:43:52.441" v="2376" actId="478"/>
          <ac:spMkLst>
            <pc:docMk/>
            <pc:sldMk cId="1386689641" sldId="357"/>
            <ac:spMk id="11" creationId="{4C7C0DD3-5C24-4F2C-9D0D-F6F2D5A66B0E}"/>
          </ac:spMkLst>
        </pc:spChg>
        <pc:picChg chg="del">
          <ac:chgData name="Peters, Scott" userId="16ec548f-6893-4103-84e6-ef62460f92e2" providerId="ADAL" clId="{851EF881-33FB-478A-8742-FC491FDDC784}" dt="2021-12-02T15:43:53.151" v="2377" actId="478"/>
          <ac:picMkLst>
            <pc:docMk/>
            <pc:sldMk cId="1386689641" sldId="357"/>
            <ac:picMk id="4" creationId="{3DEADBAD-E2B8-4C9D-9D66-149EEB4E66C7}"/>
          </ac:picMkLst>
        </pc:picChg>
        <pc:picChg chg="del">
          <ac:chgData name="Peters, Scott" userId="16ec548f-6893-4103-84e6-ef62460f92e2" providerId="ADAL" clId="{851EF881-33FB-478A-8742-FC491FDDC784}" dt="2021-12-02T15:43:53.874" v="2378" actId="478"/>
          <ac:picMkLst>
            <pc:docMk/>
            <pc:sldMk cId="1386689641" sldId="357"/>
            <ac:picMk id="7" creationId="{D06349DC-A107-4B9D-9D99-69A49169FA4C}"/>
          </ac:picMkLst>
        </pc:picChg>
      </pc:sldChg>
      <pc:sldChg chg="addSp delSp modSp add mod ord">
        <pc:chgData name="Peters, Scott" userId="16ec548f-6893-4103-84e6-ef62460f92e2" providerId="ADAL" clId="{851EF881-33FB-478A-8742-FC491FDDC784}" dt="2021-12-02T20:31:30.966" v="5270" actId="20577"/>
        <pc:sldMkLst>
          <pc:docMk/>
          <pc:sldMk cId="1028522972" sldId="358"/>
        </pc:sldMkLst>
        <pc:spChg chg="del">
          <ac:chgData name="Peters, Scott" userId="16ec548f-6893-4103-84e6-ef62460f92e2" providerId="ADAL" clId="{851EF881-33FB-478A-8742-FC491FDDC784}" dt="2021-12-02T15:48:10.433" v="2930" actId="478"/>
          <ac:spMkLst>
            <pc:docMk/>
            <pc:sldMk cId="1028522972" sldId="358"/>
            <ac:spMk id="2" creationId="{BBF5714D-AAC4-4B4A-8730-662CB15B0063}"/>
          </ac:spMkLst>
        </pc:spChg>
        <pc:spChg chg="add mod">
          <ac:chgData name="Peters, Scott" userId="16ec548f-6893-4103-84e6-ef62460f92e2" providerId="ADAL" clId="{851EF881-33FB-478A-8742-FC491FDDC784}" dt="2021-12-02T20:31:30.966" v="5270" actId="20577"/>
          <ac:spMkLst>
            <pc:docMk/>
            <pc:sldMk cId="1028522972" sldId="358"/>
            <ac:spMk id="7" creationId="{572D657F-8068-461C-974A-FEB75FAC2F56}"/>
          </ac:spMkLst>
        </pc:spChg>
        <pc:spChg chg="mod">
          <ac:chgData name="Peters, Scott" userId="16ec548f-6893-4103-84e6-ef62460f92e2" providerId="ADAL" clId="{851EF881-33FB-478A-8742-FC491FDDC784}" dt="2021-12-02T16:52:56.098" v="4629" actId="113"/>
          <ac:spMkLst>
            <pc:docMk/>
            <pc:sldMk cId="1028522972" sldId="358"/>
            <ac:spMk id="12" creationId="{51D95F9C-7362-4509-9E9A-741DA0D24408}"/>
          </ac:spMkLst>
        </pc:spChg>
        <pc:spChg chg="add mod">
          <ac:chgData name="Peters, Scott" userId="16ec548f-6893-4103-84e6-ef62460f92e2" providerId="ADAL" clId="{851EF881-33FB-478A-8742-FC491FDDC784}" dt="2021-12-02T16:15:33.033" v="3478" actId="1076"/>
          <ac:spMkLst>
            <pc:docMk/>
            <pc:sldMk cId="1028522972" sldId="358"/>
            <ac:spMk id="14" creationId="{75459912-5C39-48EF-ABEF-1A4995942F3B}"/>
          </ac:spMkLst>
        </pc:spChg>
        <pc:picChg chg="del">
          <ac:chgData name="Peters, Scott" userId="16ec548f-6893-4103-84e6-ef62460f92e2" providerId="ADAL" clId="{851EF881-33FB-478A-8742-FC491FDDC784}" dt="2021-12-02T15:48:08.771" v="2929" actId="478"/>
          <ac:picMkLst>
            <pc:docMk/>
            <pc:sldMk cId="1028522972" sldId="358"/>
            <ac:picMk id="5" creationId="{C33372AF-7998-4157-972F-B52C90BFF5B5}"/>
          </ac:picMkLst>
        </pc:picChg>
        <pc:picChg chg="add del mod">
          <ac:chgData name="Peters, Scott" userId="16ec548f-6893-4103-84e6-ef62460f92e2" providerId="ADAL" clId="{851EF881-33FB-478A-8742-FC491FDDC784}" dt="2021-12-02T16:14:32.575" v="3450" actId="478"/>
          <ac:picMkLst>
            <pc:docMk/>
            <pc:sldMk cId="1028522972" sldId="358"/>
            <ac:picMk id="6" creationId="{83DC4835-1EAD-4512-B5A1-1C6705943FA2}"/>
          </ac:picMkLst>
        </pc:picChg>
        <pc:picChg chg="add del">
          <ac:chgData name="Peters, Scott" userId="16ec548f-6893-4103-84e6-ef62460f92e2" providerId="ADAL" clId="{851EF881-33FB-478A-8742-FC491FDDC784}" dt="2021-12-02T15:52:35.675" v="3186" actId="22"/>
          <ac:picMkLst>
            <pc:docMk/>
            <pc:sldMk cId="1028522972" sldId="358"/>
            <ac:picMk id="9" creationId="{1C32E377-1951-4FA8-9923-EB1BED8AC053}"/>
          </ac:picMkLst>
        </pc:picChg>
        <pc:picChg chg="add mod">
          <ac:chgData name="Peters, Scott" userId="16ec548f-6893-4103-84e6-ef62460f92e2" providerId="ADAL" clId="{851EF881-33FB-478A-8742-FC491FDDC784}" dt="2021-12-02T16:18:58.315" v="3590" actId="1076"/>
          <ac:picMkLst>
            <pc:docMk/>
            <pc:sldMk cId="1028522972" sldId="358"/>
            <ac:picMk id="11" creationId="{45267896-2049-4FC0-9A1F-266F33EAF37A}"/>
          </ac:picMkLst>
        </pc:picChg>
      </pc:sldChg>
      <pc:sldChg chg="addSp delSp modSp new del mod">
        <pc:chgData name="Peters, Scott" userId="16ec548f-6893-4103-84e6-ef62460f92e2" providerId="ADAL" clId="{851EF881-33FB-478A-8742-FC491FDDC784}" dt="2021-12-02T18:01:08.488" v="5173" actId="2696"/>
        <pc:sldMkLst>
          <pc:docMk/>
          <pc:sldMk cId="314819652" sldId="359"/>
        </pc:sldMkLst>
        <pc:spChg chg="add mod">
          <ac:chgData name="Peters, Scott" userId="16ec548f-6893-4103-84e6-ef62460f92e2" providerId="ADAL" clId="{851EF881-33FB-478A-8742-FC491FDDC784}" dt="2021-12-02T16:53:04.549" v="4631" actId="113"/>
          <ac:spMkLst>
            <pc:docMk/>
            <pc:sldMk cId="314819652" sldId="359"/>
            <ac:spMk id="3" creationId="{7D6D91A4-ADB9-4EBB-B431-EC62FA9C66C0}"/>
          </ac:spMkLst>
        </pc:spChg>
        <pc:picChg chg="add del mod">
          <ac:chgData name="Peters, Scott" userId="16ec548f-6893-4103-84e6-ef62460f92e2" providerId="ADAL" clId="{851EF881-33FB-478A-8742-FC491FDDC784}" dt="2021-12-02T17:57:22.820" v="4819" actId="478"/>
          <ac:picMkLst>
            <pc:docMk/>
            <pc:sldMk cId="314819652" sldId="359"/>
            <ac:picMk id="5" creationId="{E3F3FD5D-7E62-4D80-BA2E-2126158F79CC}"/>
          </ac:picMkLst>
        </pc:picChg>
        <pc:picChg chg="add mod">
          <ac:chgData name="Peters, Scott" userId="16ec548f-6893-4103-84e6-ef62460f92e2" providerId="ADAL" clId="{851EF881-33FB-478A-8742-FC491FDDC784}" dt="2021-12-02T17:57:27.020" v="4821" actId="1076"/>
          <ac:picMkLst>
            <pc:docMk/>
            <pc:sldMk cId="314819652" sldId="359"/>
            <ac:picMk id="6" creationId="{97440AB1-07B0-4A1C-8787-E1E4A81521DA}"/>
          </ac:picMkLst>
        </pc:picChg>
      </pc:sldChg>
      <pc:sldChg chg="addSp modSp new del mod">
        <pc:chgData name="Peters, Scott" userId="16ec548f-6893-4103-84e6-ef62460f92e2" providerId="ADAL" clId="{851EF881-33FB-478A-8742-FC491FDDC784}" dt="2021-12-02T18:24:57.530" v="5230" actId="2696"/>
        <pc:sldMkLst>
          <pc:docMk/>
          <pc:sldMk cId="669769678" sldId="360"/>
        </pc:sldMkLst>
        <pc:spChg chg="add mod">
          <ac:chgData name="Peters, Scott" userId="16ec548f-6893-4103-84e6-ef62460f92e2" providerId="ADAL" clId="{851EF881-33FB-478A-8742-FC491FDDC784}" dt="2021-12-02T16:06:03.926" v="3418" actId="20577"/>
          <ac:spMkLst>
            <pc:docMk/>
            <pc:sldMk cId="669769678" sldId="360"/>
            <ac:spMk id="3" creationId="{9EEFB2E3-2A63-4783-8997-1CBFD38B3CD4}"/>
          </ac:spMkLst>
        </pc:spChg>
        <pc:picChg chg="add mod">
          <ac:chgData name="Peters, Scott" userId="16ec548f-6893-4103-84e6-ef62460f92e2" providerId="ADAL" clId="{851EF881-33FB-478A-8742-FC491FDDC784}" dt="2021-12-02T16:24:26.262" v="3597" actId="108"/>
          <ac:picMkLst>
            <pc:docMk/>
            <pc:sldMk cId="669769678" sldId="360"/>
            <ac:picMk id="5" creationId="{94A7F3E4-D5C7-481C-90E2-F25B354583BE}"/>
          </ac:picMkLst>
        </pc:picChg>
      </pc:sldChg>
      <pc:sldChg chg="delSp modSp add mod">
        <pc:chgData name="Peters, Scott" userId="16ec548f-6893-4103-84e6-ef62460f92e2" providerId="ADAL" clId="{851EF881-33FB-478A-8742-FC491FDDC784}" dt="2021-12-02T16:52:52.152" v="4628" actId="14100"/>
        <pc:sldMkLst>
          <pc:docMk/>
          <pc:sldMk cId="184790439" sldId="361"/>
        </pc:sldMkLst>
        <pc:spChg chg="mod">
          <ac:chgData name="Peters, Scott" userId="16ec548f-6893-4103-84e6-ef62460f92e2" providerId="ADAL" clId="{851EF881-33FB-478A-8742-FC491FDDC784}" dt="2021-12-02T16:44:22.515" v="4137" actId="20577"/>
          <ac:spMkLst>
            <pc:docMk/>
            <pc:sldMk cId="184790439" sldId="361"/>
            <ac:spMk id="2" creationId="{BBF5714D-AAC4-4B4A-8730-662CB15B0063}"/>
          </ac:spMkLst>
        </pc:spChg>
        <pc:spChg chg="del">
          <ac:chgData name="Peters, Scott" userId="16ec548f-6893-4103-84e6-ef62460f92e2" providerId="ADAL" clId="{851EF881-33FB-478A-8742-FC491FDDC784}" dt="2021-12-02T16:42:46.024" v="4066" actId="478"/>
          <ac:spMkLst>
            <pc:docMk/>
            <pc:sldMk cId="184790439" sldId="361"/>
            <ac:spMk id="3" creationId="{82E743C3-EB42-4D86-87C7-01AFA2EBC544}"/>
          </ac:spMkLst>
        </pc:spChg>
        <pc:spChg chg="mod">
          <ac:chgData name="Peters, Scott" userId="16ec548f-6893-4103-84e6-ef62460f92e2" providerId="ADAL" clId="{851EF881-33FB-478A-8742-FC491FDDC784}" dt="2021-12-02T16:45:38.591" v="4193" actId="20577"/>
          <ac:spMkLst>
            <pc:docMk/>
            <pc:sldMk cId="184790439" sldId="361"/>
            <ac:spMk id="9" creationId="{BB44DC57-DFAB-4BC9-95EF-31C083326B97}"/>
          </ac:spMkLst>
        </pc:spChg>
        <pc:spChg chg="mod">
          <ac:chgData name="Peters, Scott" userId="16ec548f-6893-4103-84e6-ef62460f92e2" providerId="ADAL" clId="{851EF881-33FB-478A-8742-FC491FDDC784}" dt="2021-12-02T16:52:52.152" v="4628" actId="14100"/>
          <ac:spMkLst>
            <pc:docMk/>
            <pc:sldMk cId="184790439" sldId="361"/>
            <ac:spMk id="12" creationId="{51D95F9C-7362-4509-9E9A-741DA0D24408}"/>
          </ac:spMkLst>
        </pc:spChg>
        <pc:picChg chg="mod">
          <ac:chgData name="Peters, Scott" userId="16ec548f-6893-4103-84e6-ef62460f92e2" providerId="ADAL" clId="{851EF881-33FB-478A-8742-FC491FDDC784}" dt="2021-12-02T16:43:21.522" v="4135" actId="1076"/>
          <ac:picMkLst>
            <pc:docMk/>
            <pc:sldMk cId="184790439" sldId="361"/>
            <ac:picMk id="6" creationId="{0BE7D40B-8FF0-45E1-9F09-8C42627F3098}"/>
          </ac:picMkLst>
        </pc:picChg>
      </pc:sldChg>
      <pc:sldChg chg="addSp delSp modSp add mod">
        <pc:chgData name="Peters, Scott" userId="16ec548f-6893-4103-84e6-ef62460f92e2" providerId="ADAL" clId="{851EF881-33FB-478A-8742-FC491FDDC784}" dt="2021-12-02T18:30:11.410" v="5259" actId="1076"/>
        <pc:sldMkLst>
          <pc:docMk/>
          <pc:sldMk cId="1231606454" sldId="362"/>
        </pc:sldMkLst>
        <pc:spChg chg="mod">
          <ac:chgData name="Peters, Scott" userId="16ec548f-6893-4103-84e6-ef62460f92e2" providerId="ADAL" clId="{851EF881-33FB-478A-8742-FC491FDDC784}" dt="2021-12-02T16:49:33.562" v="4576" actId="20577"/>
          <ac:spMkLst>
            <pc:docMk/>
            <pc:sldMk cId="1231606454" sldId="362"/>
            <ac:spMk id="3" creationId="{0F8BB727-4049-4AAB-AD59-5C8381D00CFB}"/>
          </ac:spMkLst>
        </pc:spChg>
        <pc:spChg chg="del">
          <ac:chgData name="Peters, Scott" userId="16ec548f-6893-4103-84e6-ef62460f92e2" providerId="ADAL" clId="{851EF881-33FB-478A-8742-FC491FDDC784}" dt="2021-12-02T16:49:03.871" v="4495" actId="478"/>
          <ac:spMkLst>
            <pc:docMk/>
            <pc:sldMk cId="1231606454" sldId="362"/>
            <ac:spMk id="12" creationId="{57E40AFE-5258-4EF1-8533-5B56BDB89C9F}"/>
          </ac:spMkLst>
        </pc:spChg>
        <pc:spChg chg="del mod">
          <ac:chgData name="Peters, Scott" userId="16ec548f-6893-4103-84e6-ef62460f92e2" providerId="ADAL" clId="{851EF881-33FB-478A-8742-FC491FDDC784}" dt="2021-12-02T16:49:05.148" v="4496" actId="478"/>
          <ac:spMkLst>
            <pc:docMk/>
            <pc:sldMk cId="1231606454" sldId="362"/>
            <ac:spMk id="15" creationId="{D4F90739-4266-4901-8468-BAF01FB63228}"/>
          </ac:spMkLst>
        </pc:spChg>
        <pc:spChg chg="del">
          <ac:chgData name="Peters, Scott" userId="16ec548f-6893-4103-84e6-ef62460f92e2" providerId="ADAL" clId="{851EF881-33FB-478A-8742-FC491FDDC784}" dt="2021-12-02T16:49:06.388" v="4497" actId="478"/>
          <ac:spMkLst>
            <pc:docMk/>
            <pc:sldMk cId="1231606454" sldId="362"/>
            <ac:spMk id="17" creationId="{7F657006-5D3A-4B9F-83CE-2503DDF4EDCD}"/>
          </ac:spMkLst>
        </pc:spChg>
        <pc:picChg chg="add mod">
          <ac:chgData name="Peters, Scott" userId="16ec548f-6893-4103-84e6-ef62460f92e2" providerId="ADAL" clId="{851EF881-33FB-478A-8742-FC491FDDC784}" dt="2021-12-02T18:30:11.410" v="5259" actId="1076"/>
          <ac:picMkLst>
            <pc:docMk/>
            <pc:sldMk cId="1231606454" sldId="362"/>
            <ac:picMk id="4" creationId="{F5EE4274-6EBE-4C92-A526-0B072038509A}"/>
          </ac:picMkLst>
        </pc:picChg>
        <pc:picChg chg="add mod">
          <ac:chgData name="Peters, Scott" userId="16ec548f-6893-4103-84e6-ef62460f92e2" providerId="ADAL" clId="{851EF881-33FB-478A-8742-FC491FDDC784}" dt="2021-12-02T18:30:11.410" v="5259" actId="1076"/>
          <ac:picMkLst>
            <pc:docMk/>
            <pc:sldMk cId="1231606454" sldId="362"/>
            <ac:picMk id="6" creationId="{2DA5475D-B768-4F0B-8B97-F23C1295C7B4}"/>
          </ac:picMkLst>
        </pc:picChg>
        <pc:picChg chg="add mod">
          <ac:chgData name="Peters, Scott" userId="16ec548f-6893-4103-84e6-ef62460f92e2" providerId="ADAL" clId="{851EF881-33FB-478A-8742-FC491FDDC784}" dt="2021-12-02T18:30:11.410" v="5259" actId="1076"/>
          <ac:picMkLst>
            <pc:docMk/>
            <pc:sldMk cId="1231606454" sldId="362"/>
            <ac:picMk id="9" creationId="{9B673D11-4245-4D19-AD4E-08EC4FABB960}"/>
          </ac:picMkLst>
        </pc:picChg>
        <pc:picChg chg="del">
          <ac:chgData name="Peters, Scott" userId="16ec548f-6893-4103-84e6-ef62460f92e2" providerId="ADAL" clId="{851EF881-33FB-478A-8742-FC491FDDC784}" dt="2021-12-02T16:49:00.124" v="4493" actId="478"/>
          <ac:picMkLst>
            <pc:docMk/>
            <pc:sldMk cId="1231606454" sldId="362"/>
            <ac:picMk id="16" creationId="{8268916A-94E8-4869-9321-CA473E9AEC6E}"/>
          </ac:picMkLst>
        </pc:picChg>
      </pc:sldChg>
      <pc:sldChg chg="addSp delSp modSp add mod ord">
        <pc:chgData name="Peters, Scott" userId="16ec548f-6893-4103-84e6-ef62460f92e2" providerId="ADAL" clId="{851EF881-33FB-478A-8742-FC491FDDC784}" dt="2021-12-02T17:00:01.503" v="4816" actId="20577"/>
        <pc:sldMkLst>
          <pc:docMk/>
          <pc:sldMk cId="3991316321" sldId="363"/>
        </pc:sldMkLst>
        <pc:spChg chg="del mod">
          <ac:chgData name="Peters, Scott" userId="16ec548f-6893-4103-84e6-ef62460f92e2" providerId="ADAL" clId="{851EF881-33FB-478A-8742-FC491FDDC784}" dt="2021-12-02T16:59:23.010" v="4757" actId="478"/>
          <ac:spMkLst>
            <pc:docMk/>
            <pc:sldMk cId="3991316321" sldId="363"/>
            <ac:spMk id="3" creationId="{D981EB23-BCB9-4951-A2E0-AB6196F44379}"/>
          </ac:spMkLst>
        </pc:spChg>
        <pc:spChg chg="del mod">
          <ac:chgData name="Peters, Scott" userId="16ec548f-6893-4103-84e6-ef62460f92e2" providerId="ADAL" clId="{851EF881-33FB-478A-8742-FC491FDDC784}" dt="2021-12-02T16:58:31.854" v="4671" actId="478"/>
          <ac:spMkLst>
            <pc:docMk/>
            <pc:sldMk cId="3991316321" sldId="363"/>
            <ac:spMk id="9" creationId="{CDF6BFD0-A598-413D-829E-4C2334EC3321}"/>
          </ac:spMkLst>
        </pc:spChg>
        <pc:spChg chg="mod">
          <ac:chgData name="Peters, Scott" userId="16ec548f-6893-4103-84e6-ef62460f92e2" providerId="ADAL" clId="{851EF881-33FB-478A-8742-FC491FDDC784}" dt="2021-12-02T17:00:01.503" v="4816" actId="20577"/>
          <ac:spMkLst>
            <pc:docMk/>
            <pc:sldMk cId="3991316321" sldId="363"/>
            <ac:spMk id="10" creationId="{F7D86A48-105A-481F-A822-BC9254A4F327}"/>
          </ac:spMkLst>
        </pc:spChg>
        <pc:spChg chg="add mod">
          <ac:chgData name="Peters, Scott" userId="16ec548f-6893-4103-84e6-ef62460f92e2" providerId="ADAL" clId="{851EF881-33FB-478A-8742-FC491FDDC784}" dt="2021-12-02T16:59:12.072" v="4753" actId="14100"/>
          <ac:spMkLst>
            <pc:docMk/>
            <pc:sldMk cId="3991316321" sldId="363"/>
            <ac:spMk id="11" creationId="{2A46DA77-AC67-4CF7-B6BE-49D22389018C}"/>
          </ac:spMkLst>
        </pc:spChg>
        <pc:spChg chg="add mod">
          <ac:chgData name="Peters, Scott" userId="16ec548f-6893-4103-84e6-ef62460f92e2" providerId="ADAL" clId="{851EF881-33FB-478A-8742-FC491FDDC784}" dt="2021-12-02T16:59:55.687" v="4815" actId="20577"/>
          <ac:spMkLst>
            <pc:docMk/>
            <pc:sldMk cId="3991316321" sldId="363"/>
            <ac:spMk id="12" creationId="{75F3410B-3268-47D7-A6FC-EF1F6C4E144D}"/>
          </ac:spMkLst>
        </pc:spChg>
      </pc:sldChg>
      <pc:sldChg chg="addSp delSp modSp add mod">
        <pc:chgData name="Peters, Scott" userId="16ec548f-6893-4103-84e6-ef62460f92e2" providerId="ADAL" clId="{851EF881-33FB-478A-8742-FC491FDDC784}" dt="2021-12-02T20:34:19.802" v="5482" actId="20577"/>
        <pc:sldMkLst>
          <pc:docMk/>
          <pc:sldMk cId="1729118860" sldId="364"/>
        </pc:sldMkLst>
        <pc:spChg chg="mod">
          <ac:chgData name="Peters, Scott" userId="16ec548f-6893-4103-84e6-ef62460f92e2" providerId="ADAL" clId="{851EF881-33FB-478A-8742-FC491FDDC784}" dt="2021-12-02T20:34:19.802" v="5482" actId="20577"/>
          <ac:spMkLst>
            <pc:docMk/>
            <pc:sldMk cId="1729118860" sldId="364"/>
            <ac:spMk id="7" creationId="{572D657F-8068-461C-974A-FEB75FAC2F56}"/>
          </ac:spMkLst>
        </pc:spChg>
        <pc:spChg chg="del">
          <ac:chgData name="Peters, Scott" userId="16ec548f-6893-4103-84e6-ef62460f92e2" providerId="ADAL" clId="{851EF881-33FB-478A-8742-FC491FDDC784}" dt="2021-12-02T18:00:58.456" v="5172" actId="478"/>
          <ac:spMkLst>
            <pc:docMk/>
            <pc:sldMk cId="1729118860" sldId="364"/>
            <ac:spMk id="14" creationId="{75459912-5C39-48EF-ABEF-1A4995942F3B}"/>
          </ac:spMkLst>
        </pc:spChg>
        <pc:picChg chg="add mod">
          <ac:chgData name="Peters, Scott" userId="16ec548f-6893-4103-84e6-ef62460f92e2" providerId="ADAL" clId="{851EF881-33FB-478A-8742-FC491FDDC784}" dt="2021-12-02T18:23:47.213" v="5223" actId="1076"/>
          <ac:picMkLst>
            <pc:docMk/>
            <pc:sldMk cId="1729118860" sldId="364"/>
            <ac:picMk id="3" creationId="{733ED25F-E1AA-455B-AFD3-FF169FD73BCA}"/>
          </ac:picMkLst>
        </pc:picChg>
        <pc:picChg chg="add del mod">
          <ac:chgData name="Peters, Scott" userId="16ec548f-6893-4103-84e6-ef62460f92e2" providerId="ADAL" clId="{851EF881-33FB-478A-8742-FC491FDDC784}" dt="2021-12-02T18:23:27.485" v="5218" actId="478"/>
          <ac:picMkLst>
            <pc:docMk/>
            <pc:sldMk cId="1729118860" sldId="364"/>
            <ac:picMk id="9" creationId="{85AF194D-65A5-4B92-A1BE-D377DCD462FB}"/>
          </ac:picMkLst>
        </pc:picChg>
        <pc:picChg chg="del">
          <ac:chgData name="Peters, Scott" userId="16ec548f-6893-4103-84e6-ef62460f92e2" providerId="ADAL" clId="{851EF881-33FB-478A-8742-FC491FDDC784}" dt="2021-12-02T17:57:46.947" v="4825" actId="478"/>
          <ac:picMkLst>
            <pc:docMk/>
            <pc:sldMk cId="1729118860" sldId="364"/>
            <ac:picMk id="11" creationId="{45267896-2049-4FC0-9A1F-266F33EAF37A}"/>
          </ac:picMkLst>
        </pc:picChg>
      </pc:sldChg>
      <pc:sldChg chg="addSp delSp modSp add mod">
        <pc:chgData name="Peters, Scott" userId="16ec548f-6893-4103-84e6-ef62460f92e2" providerId="ADAL" clId="{851EF881-33FB-478A-8742-FC491FDDC784}" dt="2021-12-02T20:35:07.053" v="5484" actId="1076"/>
        <pc:sldMkLst>
          <pc:docMk/>
          <pc:sldMk cId="2257859973" sldId="365"/>
        </pc:sldMkLst>
        <pc:spChg chg="mod">
          <ac:chgData name="Peters, Scott" userId="16ec548f-6893-4103-84e6-ef62460f92e2" providerId="ADAL" clId="{851EF881-33FB-478A-8742-FC491FDDC784}" dt="2021-12-02T20:35:05.302" v="5483" actId="1076"/>
          <ac:spMkLst>
            <pc:docMk/>
            <pc:sldMk cId="2257859973" sldId="365"/>
            <ac:spMk id="7" creationId="{572D657F-8068-461C-974A-FEB75FAC2F56}"/>
          </ac:spMkLst>
        </pc:spChg>
        <pc:picChg chg="add mod">
          <ac:chgData name="Peters, Scott" userId="16ec548f-6893-4103-84e6-ef62460f92e2" providerId="ADAL" clId="{851EF881-33FB-478A-8742-FC491FDDC784}" dt="2021-12-02T20:35:07.053" v="5484" actId="1076"/>
          <ac:picMkLst>
            <pc:docMk/>
            <pc:sldMk cId="2257859973" sldId="365"/>
            <ac:picMk id="3" creationId="{C5D99E44-3ECC-4ECD-955C-8ACA31C7BA54}"/>
          </ac:picMkLst>
        </pc:picChg>
        <pc:picChg chg="add del mod">
          <ac:chgData name="Peters, Scott" userId="16ec548f-6893-4103-84e6-ef62460f92e2" providerId="ADAL" clId="{851EF881-33FB-478A-8742-FC491FDDC784}" dt="2021-12-02T18:24:32.385" v="5224" actId="478"/>
          <ac:picMkLst>
            <pc:docMk/>
            <pc:sldMk cId="2257859973" sldId="365"/>
            <ac:picMk id="8" creationId="{686C370E-CA58-4481-B0A9-38F59DEF9C4D}"/>
          </ac:picMkLst>
        </pc:picChg>
        <pc:picChg chg="del">
          <ac:chgData name="Peters, Scott" userId="16ec548f-6893-4103-84e6-ef62460f92e2" providerId="ADAL" clId="{851EF881-33FB-478A-8742-FC491FDDC784}" dt="2021-12-02T18:01:58.122" v="5212" actId="478"/>
          <ac:picMkLst>
            <pc:docMk/>
            <pc:sldMk cId="2257859973" sldId="365"/>
            <ac:picMk id="9" creationId="{85AF194D-65A5-4B92-A1BE-D377DCD462FB}"/>
          </ac:picMkLst>
        </pc:picChg>
      </pc:sldChg>
      <pc:sldMasterChg chg="modTransition modSldLayout">
        <pc:chgData name="Peters, Scott" userId="16ec548f-6893-4103-84e6-ef62460f92e2" providerId="ADAL" clId="{851EF881-33FB-478A-8742-FC491FDDC784}" dt="2021-12-02T14:24:51.412" v="190"/>
        <pc:sldMasterMkLst>
          <pc:docMk/>
          <pc:sldMasterMk cId="1060275333" sldId="2147483672"/>
        </pc:sldMasterMkLst>
        <pc:sldLayoutChg chg="modTransition">
          <pc:chgData name="Peters, Scott" userId="16ec548f-6893-4103-84e6-ef62460f92e2" providerId="ADAL" clId="{851EF881-33FB-478A-8742-FC491FDDC784}" dt="2021-12-02T14:24:51.412" v="190"/>
          <pc:sldLayoutMkLst>
            <pc:docMk/>
            <pc:sldMasterMk cId="1060275333" sldId="2147483672"/>
            <pc:sldLayoutMk cId="2271391741" sldId="2147483673"/>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801991623" sldId="2147483674"/>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921373416" sldId="2147483675"/>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2524914194" sldId="2147483676"/>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3548404673" sldId="2147483677"/>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774714107" sldId="2147483678"/>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2372578439" sldId="2147483679"/>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492259730" sldId="2147483680"/>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4079117347" sldId="2147483681"/>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3231651459" sldId="2147483682"/>
          </pc:sldLayoutMkLst>
        </pc:sldLayoutChg>
        <pc:sldLayoutChg chg="modTransition">
          <pc:chgData name="Peters, Scott" userId="16ec548f-6893-4103-84e6-ef62460f92e2" providerId="ADAL" clId="{851EF881-33FB-478A-8742-FC491FDDC784}" dt="2021-12-02T14:24:51.412" v="190"/>
          <pc:sldLayoutMkLst>
            <pc:docMk/>
            <pc:sldMasterMk cId="1060275333" sldId="2147483672"/>
            <pc:sldLayoutMk cId="599309009" sldId="2147483683"/>
          </pc:sldLayoutMkLst>
        </pc:sldLayoutChg>
      </pc:sldMasterChg>
    </pc:docChg>
  </pc:docChgLst>
  <pc:docChgLst>
    <pc:chgData name="Scott Peters" userId="13cb235b9eaced6a" providerId="LiveId" clId="{762E299F-BE87-4620-BD19-CF0A41F40A5C}"/>
    <pc:docChg chg="undo custSel modSld">
      <pc:chgData name="Scott Peters" userId="13cb235b9eaced6a" providerId="LiveId" clId="{762E299F-BE87-4620-BD19-CF0A41F40A5C}" dt="2021-12-25T15:44:08.627" v="39" actId="478"/>
      <pc:docMkLst>
        <pc:docMk/>
      </pc:docMkLst>
      <pc:sldChg chg="modSp mod">
        <pc:chgData name="Scott Peters" userId="13cb235b9eaced6a" providerId="LiveId" clId="{762E299F-BE87-4620-BD19-CF0A41F40A5C}" dt="2021-12-25T15:43:08.956" v="10" actId="207"/>
        <pc:sldMkLst>
          <pc:docMk/>
          <pc:sldMk cId="2613282991" sldId="278"/>
        </pc:sldMkLst>
        <pc:spChg chg="mod">
          <ac:chgData name="Scott Peters" userId="13cb235b9eaced6a" providerId="LiveId" clId="{762E299F-BE87-4620-BD19-CF0A41F40A5C}" dt="2021-12-25T15:43:08.956" v="10" actId="207"/>
          <ac:spMkLst>
            <pc:docMk/>
            <pc:sldMk cId="2613282991" sldId="278"/>
            <ac:spMk id="10" creationId="{A621403D-8899-4718-AD81-B02346D50267}"/>
          </ac:spMkLst>
        </pc:spChg>
      </pc:sldChg>
      <pc:sldChg chg="modSp mod">
        <pc:chgData name="Scott Peters" userId="13cb235b9eaced6a" providerId="LiveId" clId="{762E299F-BE87-4620-BD19-CF0A41F40A5C}" dt="2021-12-25T15:42:47.598" v="8" actId="207"/>
        <pc:sldMkLst>
          <pc:docMk/>
          <pc:sldMk cId="3415357192" sldId="283"/>
        </pc:sldMkLst>
        <pc:spChg chg="mod">
          <ac:chgData name="Scott Peters" userId="13cb235b9eaced6a" providerId="LiveId" clId="{762E299F-BE87-4620-BD19-CF0A41F40A5C}" dt="2021-12-25T15:42:47.598" v="8" actId="207"/>
          <ac:spMkLst>
            <pc:docMk/>
            <pc:sldMk cId="3415357192" sldId="283"/>
            <ac:spMk id="17" creationId="{7F657006-5D3A-4B9F-83CE-2503DDF4EDCD}"/>
          </ac:spMkLst>
        </pc:spChg>
      </pc:sldChg>
      <pc:sldChg chg="modSp mod">
        <pc:chgData name="Scott Peters" userId="13cb235b9eaced6a" providerId="LiveId" clId="{762E299F-BE87-4620-BD19-CF0A41F40A5C}" dt="2021-12-25T15:42:15.204" v="6" actId="207"/>
        <pc:sldMkLst>
          <pc:docMk/>
          <pc:sldMk cId="669320141" sldId="290"/>
        </pc:sldMkLst>
        <pc:spChg chg="mod">
          <ac:chgData name="Scott Peters" userId="13cb235b9eaced6a" providerId="LiveId" clId="{762E299F-BE87-4620-BD19-CF0A41F40A5C}" dt="2021-12-25T15:42:15.204" v="6" actId="207"/>
          <ac:spMkLst>
            <pc:docMk/>
            <pc:sldMk cId="669320141" sldId="290"/>
            <ac:spMk id="7" creationId="{30E3D490-168B-49E9-A2A8-5B0895386D74}"/>
          </ac:spMkLst>
        </pc:spChg>
        <pc:spChg chg="mod">
          <ac:chgData name="Scott Peters" userId="13cb235b9eaced6a" providerId="LiveId" clId="{762E299F-BE87-4620-BD19-CF0A41F40A5C}" dt="2021-12-25T15:42:02.191" v="5" actId="368"/>
          <ac:spMkLst>
            <pc:docMk/>
            <pc:sldMk cId="669320141" sldId="290"/>
            <ac:spMk id="13" creationId="{2FB6C7A0-0DEB-4D95-94C9-8B95E3C2EC57}"/>
          </ac:spMkLst>
        </pc:spChg>
      </pc:sldChg>
      <pc:sldChg chg="addSp delSp modSp mod">
        <pc:chgData name="Scott Peters" userId="13cb235b9eaced6a" providerId="LiveId" clId="{762E299F-BE87-4620-BD19-CF0A41F40A5C}" dt="2021-12-25T15:44:08.627" v="39" actId="478"/>
        <pc:sldMkLst>
          <pc:docMk/>
          <pc:sldMk cId="973630571" sldId="338"/>
        </pc:sldMkLst>
        <pc:spChg chg="add del mod">
          <ac:chgData name="Scott Peters" userId="13cb235b9eaced6a" providerId="LiveId" clId="{762E299F-BE87-4620-BD19-CF0A41F40A5C}" dt="2021-12-25T15:43:46.626" v="14" actId="21"/>
          <ac:spMkLst>
            <pc:docMk/>
            <pc:sldMk cId="973630571" sldId="338"/>
            <ac:spMk id="6" creationId="{F2AC4649-82D1-4E96-AA69-4E29A9860F88}"/>
          </ac:spMkLst>
        </pc:spChg>
        <pc:spChg chg="add del mod">
          <ac:chgData name="Scott Peters" userId="13cb235b9eaced6a" providerId="LiveId" clId="{762E299F-BE87-4620-BD19-CF0A41F40A5C}" dt="2021-12-25T15:44:08.627" v="39" actId="478"/>
          <ac:spMkLst>
            <pc:docMk/>
            <pc:sldMk cId="973630571" sldId="338"/>
            <ac:spMk id="8" creationId="{EF19D1D5-01E2-405B-A680-F83405FADD3D}"/>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3.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1680F-F668-42B0-B1EC-4FA77D795103}" type="doc">
      <dgm:prSet loTypeId="urn:microsoft.com/office/officeart/2018/2/layout/IconLabelList" loCatId="icon" qsTypeId="urn:microsoft.com/office/officeart/2005/8/quickstyle/simple2" qsCatId="simple" csTypeId="urn:microsoft.com/office/officeart/2005/8/colors/colorful2" csCatId="colorful" phldr="1"/>
      <dgm:spPr/>
      <dgm:t>
        <a:bodyPr/>
        <a:lstStyle/>
        <a:p>
          <a:endParaRPr lang="en-US"/>
        </a:p>
      </dgm:t>
    </dgm:pt>
    <dgm:pt modelId="{B74CD3EA-78FD-4568-B10F-0B2E4860FA75}">
      <dgm:prSet custT="1"/>
      <dgm:spPr/>
      <dgm:t>
        <a:bodyPr/>
        <a:lstStyle/>
        <a:p>
          <a:pPr>
            <a:lnSpc>
              <a:spcPct val="100000"/>
            </a:lnSpc>
          </a:pPr>
          <a:r>
            <a:rPr lang="en-US" sz="1800" dirty="0"/>
            <a:t>Connect Databricks to an Azure Key Vault</a:t>
          </a:r>
        </a:p>
      </dgm:t>
    </dgm:pt>
    <dgm:pt modelId="{ADAF5BD2-1229-4E91-B387-631CC46C2152}" type="parTrans" cxnId="{87B16147-0581-4FEA-AF39-8F3EA920CB3A}">
      <dgm:prSet/>
      <dgm:spPr/>
      <dgm:t>
        <a:bodyPr/>
        <a:lstStyle/>
        <a:p>
          <a:endParaRPr lang="en-US"/>
        </a:p>
      </dgm:t>
    </dgm:pt>
    <dgm:pt modelId="{006442B7-7B65-4EF1-8605-CDB64F5E66D1}" type="sibTrans" cxnId="{87B16147-0581-4FEA-AF39-8F3EA920CB3A}">
      <dgm:prSet phldrT="1" phldr="0"/>
      <dgm:spPr/>
      <dgm:t>
        <a:bodyPr/>
        <a:lstStyle/>
        <a:p>
          <a:endParaRPr lang="en-US"/>
        </a:p>
      </dgm:t>
    </dgm:pt>
    <dgm:pt modelId="{01359811-7C2E-444C-9C05-48AD3180488B}">
      <dgm:prSet custT="1"/>
      <dgm:spPr/>
      <dgm:t>
        <a:bodyPr/>
        <a:lstStyle/>
        <a:p>
          <a:pPr>
            <a:lnSpc>
              <a:spcPct val="100000"/>
            </a:lnSpc>
          </a:pPr>
          <a:r>
            <a:rPr lang="en-US" sz="1800" dirty="0"/>
            <a:t>Connect Databricks to an Azure Data Lake</a:t>
          </a:r>
        </a:p>
      </dgm:t>
    </dgm:pt>
    <dgm:pt modelId="{18BC461E-8534-4282-AAA7-D2CABD0FD3CA}" type="parTrans" cxnId="{5C0E2B8D-C670-483D-8435-738BCC3E769D}">
      <dgm:prSet/>
      <dgm:spPr/>
      <dgm:t>
        <a:bodyPr/>
        <a:lstStyle/>
        <a:p>
          <a:endParaRPr lang="en-US"/>
        </a:p>
      </dgm:t>
    </dgm:pt>
    <dgm:pt modelId="{5D6315D2-EEDE-47BA-BDB3-66E071344332}" type="sibTrans" cxnId="{5C0E2B8D-C670-483D-8435-738BCC3E769D}">
      <dgm:prSet phldrT="2" phldr="0"/>
      <dgm:spPr/>
      <dgm:t>
        <a:bodyPr/>
        <a:lstStyle/>
        <a:p>
          <a:endParaRPr lang="en-US"/>
        </a:p>
      </dgm:t>
    </dgm:pt>
    <dgm:pt modelId="{A97CCA53-FD11-4D91-943D-CF8035C85858}">
      <dgm:prSet custT="1"/>
      <dgm:spPr/>
      <dgm:t>
        <a:bodyPr/>
        <a:lstStyle/>
        <a:p>
          <a:pPr>
            <a:lnSpc>
              <a:spcPct val="100000"/>
            </a:lnSpc>
          </a:pPr>
          <a:r>
            <a:rPr lang="en-US" sz="1800" dirty="0"/>
            <a:t>Create an ETL process to import csv files from an Azure Data Lake</a:t>
          </a:r>
        </a:p>
      </dgm:t>
    </dgm:pt>
    <dgm:pt modelId="{F9267E6F-AE91-47A3-B059-ECC6653C7EEE}" type="parTrans" cxnId="{3EB543FC-5743-4553-A5FB-08D884B4720E}">
      <dgm:prSet/>
      <dgm:spPr/>
      <dgm:t>
        <a:bodyPr/>
        <a:lstStyle/>
        <a:p>
          <a:endParaRPr lang="en-US"/>
        </a:p>
      </dgm:t>
    </dgm:pt>
    <dgm:pt modelId="{412B5660-A134-48D7-B022-A835B0862889}" type="sibTrans" cxnId="{3EB543FC-5743-4553-A5FB-08D884B4720E}">
      <dgm:prSet phldrT="3" phldr="0"/>
      <dgm:spPr/>
      <dgm:t>
        <a:bodyPr/>
        <a:lstStyle/>
        <a:p>
          <a:endParaRPr lang="en-US"/>
        </a:p>
      </dgm:t>
    </dgm:pt>
    <dgm:pt modelId="{BABE686D-A4A0-47CE-B0DD-3BD816060B3B}">
      <dgm:prSet custT="1"/>
      <dgm:spPr/>
      <dgm:t>
        <a:bodyPr/>
        <a:lstStyle/>
        <a:p>
          <a:pPr>
            <a:lnSpc>
              <a:spcPct val="100000"/>
            </a:lnSpc>
          </a:pPr>
          <a:r>
            <a:rPr lang="en-US" sz="1800" dirty="0"/>
            <a:t>Merge the data into Hive tables</a:t>
          </a:r>
        </a:p>
      </dgm:t>
    </dgm:pt>
    <dgm:pt modelId="{67B1D717-3B9F-45AF-8542-1B603EA05B08}" type="parTrans" cxnId="{D2E55A28-0BE0-49D2-8DC8-25B513C1C9FC}">
      <dgm:prSet/>
      <dgm:spPr/>
      <dgm:t>
        <a:bodyPr/>
        <a:lstStyle/>
        <a:p>
          <a:endParaRPr lang="en-US"/>
        </a:p>
      </dgm:t>
    </dgm:pt>
    <dgm:pt modelId="{44FD3CBB-DD42-45F7-B566-2AFF12FFEFF1}" type="sibTrans" cxnId="{D2E55A28-0BE0-49D2-8DC8-25B513C1C9FC}">
      <dgm:prSet phldrT="4" phldr="0"/>
      <dgm:spPr/>
      <dgm:t>
        <a:bodyPr/>
        <a:lstStyle/>
        <a:p>
          <a:endParaRPr lang="en-US"/>
        </a:p>
      </dgm:t>
    </dgm:pt>
    <dgm:pt modelId="{457AAD91-1C5A-4CA0-BECF-B44C8C498D6C}">
      <dgm:prSet custT="1"/>
      <dgm:spPr/>
      <dgm:t>
        <a:bodyPr/>
        <a:lstStyle/>
        <a:p>
          <a:pPr>
            <a:lnSpc>
              <a:spcPct val="100000"/>
            </a:lnSpc>
          </a:pPr>
          <a:r>
            <a:rPr lang="en-US" sz="1800" dirty="0"/>
            <a:t>Insert the data into a SQL Server database</a:t>
          </a:r>
        </a:p>
      </dgm:t>
    </dgm:pt>
    <dgm:pt modelId="{F1671458-0A89-4EBC-90ED-3A1C94BD650D}" type="parTrans" cxnId="{65783F9E-6DF8-4219-BDEE-3A076BCF5F20}">
      <dgm:prSet/>
      <dgm:spPr/>
      <dgm:t>
        <a:bodyPr/>
        <a:lstStyle/>
        <a:p>
          <a:endParaRPr lang="en-US"/>
        </a:p>
      </dgm:t>
    </dgm:pt>
    <dgm:pt modelId="{D3365E5A-87D1-41B7-B223-3A0590845175}" type="sibTrans" cxnId="{65783F9E-6DF8-4219-BDEE-3A076BCF5F20}">
      <dgm:prSet phldrT="5" phldr="0"/>
      <dgm:spPr/>
      <dgm:t>
        <a:bodyPr/>
        <a:lstStyle/>
        <a:p>
          <a:endParaRPr lang="en-US"/>
        </a:p>
      </dgm:t>
    </dgm:pt>
    <dgm:pt modelId="{5120CF9D-7FA8-465F-8FFC-91E70FCE4747}">
      <dgm:prSet custT="1"/>
      <dgm:spPr/>
      <dgm:t>
        <a:bodyPr/>
        <a:lstStyle/>
        <a:p>
          <a:pPr>
            <a:lnSpc>
              <a:spcPct val="100000"/>
            </a:lnSpc>
          </a:pPr>
          <a:r>
            <a:rPr lang="en-US" sz="1800" dirty="0"/>
            <a:t>Automate the ETL via an Azure Data Factory pipeline</a:t>
          </a:r>
        </a:p>
      </dgm:t>
    </dgm:pt>
    <dgm:pt modelId="{FDBAF4E2-FB20-4625-848F-64A997AD532C}" type="parTrans" cxnId="{291ABBF6-9C5D-4E3E-AAF7-59025FB7BDFB}">
      <dgm:prSet/>
      <dgm:spPr/>
      <dgm:t>
        <a:bodyPr/>
        <a:lstStyle/>
        <a:p>
          <a:endParaRPr lang="en-US"/>
        </a:p>
      </dgm:t>
    </dgm:pt>
    <dgm:pt modelId="{218513D4-8BC1-4612-B999-938400C2AD63}" type="sibTrans" cxnId="{291ABBF6-9C5D-4E3E-AAF7-59025FB7BDFB}">
      <dgm:prSet phldrT="6" phldr="0"/>
      <dgm:spPr/>
      <dgm:t>
        <a:bodyPr/>
        <a:lstStyle/>
        <a:p>
          <a:endParaRPr lang="en-US"/>
        </a:p>
      </dgm:t>
    </dgm:pt>
    <dgm:pt modelId="{8E5BC9BB-35AA-48B9-A084-C9CC19F70AD5}" type="pres">
      <dgm:prSet presAssocID="{8A11680F-F668-42B0-B1EC-4FA77D795103}" presName="root" presStyleCnt="0">
        <dgm:presLayoutVars>
          <dgm:dir/>
          <dgm:resizeHandles val="exact"/>
        </dgm:presLayoutVars>
      </dgm:prSet>
      <dgm:spPr/>
    </dgm:pt>
    <dgm:pt modelId="{9066CC1A-688B-4E87-A656-F0E44F1825BB}" type="pres">
      <dgm:prSet presAssocID="{B74CD3EA-78FD-4568-B10F-0B2E4860FA75}" presName="compNode" presStyleCnt="0"/>
      <dgm:spPr/>
    </dgm:pt>
    <dgm:pt modelId="{F46B8423-0B72-42F9-8D50-8D1E1DD4164F}" type="pres">
      <dgm:prSet presAssocID="{B74CD3EA-78FD-4568-B10F-0B2E4860FA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ED333E7-B555-4F15-95F1-B16526B7253A}" type="pres">
      <dgm:prSet presAssocID="{B74CD3EA-78FD-4568-B10F-0B2E4860FA75}" presName="spaceRect" presStyleCnt="0"/>
      <dgm:spPr/>
    </dgm:pt>
    <dgm:pt modelId="{F666BB51-7DD7-4F5C-8B8C-9A8337795CA7}" type="pres">
      <dgm:prSet presAssocID="{B74CD3EA-78FD-4568-B10F-0B2E4860FA75}" presName="textRect" presStyleLbl="revTx" presStyleIdx="0" presStyleCnt="6">
        <dgm:presLayoutVars>
          <dgm:chMax val="1"/>
          <dgm:chPref val="1"/>
        </dgm:presLayoutVars>
      </dgm:prSet>
      <dgm:spPr/>
    </dgm:pt>
    <dgm:pt modelId="{C97F0C47-7AFA-4EDD-A895-076C80B9AF96}" type="pres">
      <dgm:prSet presAssocID="{006442B7-7B65-4EF1-8605-CDB64F5E66D1}" presName="sibTrans" presStyleCnt="0"/>
      <dgm:spPr/>
    </dgm:pt>
    <dgm:pt modelId="{79BB8AC6-9134-4F40-AF34-23D786BEFE9E}" type="pres">
      <dgm:prSet presAssocID="{01359811-7C2E-444C-9C05-48AD3180488B}" presName="compNode" presStyleCnt="0"/>
      <dgm:spPr/>
    </dgm:pt>
    <dgm:pt modelId="{F537A78A-737D-4ED6-A56B-96696016ED3C}" type="pres">
      <dgm:prSet presAssocID="{01359811-7C2E-444C-9C05-48AD3180488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5DFA2F20-1E5C-4394-9606-2716FB13D1FF}" type="pres">
      <dgm:prSet presAssocID="{01359811-7C2E-444C-9C05-48AD3180488B}" presName="spaceRect" presStyleCnt="0"/>
      <dgm:spPr/>
    </dgm:pt>
    <dgm:pt modelId="{134E4CBF-94B6-493D-83FF-CE50C0D6C4A5}" type="pres">
      <dgm:prSet presAssocID="{01359811-7C2E-444C-9C05-48AD3180488B}" presName="textRect" presStyleLbl="revTx" presStyleIdx="1" presStyleCnt="6">
        <dgm:presLayoutVars>
          <dgm:chMax val="1"/>
          <dgm:chPref val="1"/>
        </dgm:presLayoutVars>
      </dgm:prSet>
      <dgm:spPr/>
    </dgm:pt>
    <dgm:pt modelId="{CDC06DF7-DD41-43DD-806B-EDFDE1A83AD9}" type="pres">
      <dgm:prSet presAssocID="{5D6315D2-EEDE-47BA-BDB3-66E071344332}" presName="sibTrans" presStyleCnt="0"/>
      <dgm:spPr/>
    </dgm:pt>
    <dgm:pt modelId="{EA666422-504F-4393-9C6C-4F15CA50230D}" type="pres">
      <dgm:prSet presAssocID="{A97CCA53-FD11-4D91-943D-CF8035C85858}" presName="compNode" presStyleCnt="0"/>
      <dgm:spPr/>
    </dgm:pt>
    <dgm:pt modelId="{3FBE84C9-76D1-4CFB-92A0-32E9A74D89B7}" type="pres">
      <dgm:prSet presAssocID="{A97CCA53-FD11-4D91-943D-CF8035C8585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0A78B53-C071-439D-A0B1-C545A3BBD004}" type="pres">
      <dgm:prSet presAssocID="{A97CCA53-FD11-4D91-943D-CF8035C85858}" presName="spaceRect" presStyleCnt="0"/>
      <dgm:spPr/>
    </dgm:pt>
    <dgm:pt modelId="{66AD755A-DBD0-496D-BC5C-65566495485B}" type="pres">
      <dgm:prSet presAssocID="{A97CCA53-FD11-4D91-943D-CF8035C85858}" presName="textRect" presStyleLbl="revTx" presStyleIdx="2" presStyleCnt="6">
        <dgm:presLayoutVars>
          <dgm:chMax val="1"/>
          <dgm:chPref val="1"/>
        </dgm:presLayoutVars>
      </dgm:prSet>
      <dgm:spPr/>
    </dgm:pt>
    <dgm:pt modelId="{F9DDC563-1DAA-49B7-B8C6-12E1AFEA8E71}" type="pres">
      <dgm:prSet presAssocID="{412B5660-A134-48D7-B022-A835B0862889}" presName="sibTrans" presStyleCnt="0"/>
      <dgm:spPr/>
    </dgm:pt>
    <dgm:pt modelId="{8753B8A9-FC83-4521-A72E-F808E89703C7}" type="pres">
      <dgm:prSet presAssocID="{BABE686D-A4A0-47CE-B0DD-3BD816060B3B}" presName="compNode" presStyleCnt="0"/>
      <dgm:spPr/>
    </dgm:pt>
    <dgm:pt modelId="{4B5C6DFA-D658-40F0-AC54-BD0EB49F0435}" type="pres">
      <dgm:prSet presAssocID="{BABE686D-A4A0-47CE-B0DD-3BD816060B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F9744813-E85E-4851-922B-1B98FD3F5C50}" type="pres">
      <dgm:prSet presAssocID="{BABE686D-A4A0-47CE-B0DD-3BD816060B3B}" presName="spaceRect" presStyleCnt="0"/>
      <dgm:spPr/>
    </dgm:pt>
    <dgm:pt modelId="{89991D96-743F-41B7-8085-3C45E5B2AA67}" type="pres">
      <dgm:prSet presAssocID="{BABE686D-A4A0-47CE-B0DD-3BD816060B3B}" presName="textRect" presStyleLbl="revTx" presStyleIdx="3" presStyleCnt="6">
        <dgm:presLayoutVars>
          <dgm:chMax val="1"/>
          <dgm:chPref val="1"/>
        </dgm:presLayoutVars>
      </dgm:prSet>
      <dgm:spPr/>
    </dgm:pt>
    <dgm:pt modelId="{2A292253-491C-47FB-8951-E89850B408F2}" type="pres">
      <dgm:prSet presAssocID="{44FD3CBB-DD42-45F7-B566-2AFF12FFEFF1}" presName="sibTrans" presStyleCnt="0"/>
      <dgm:spPr/>
    </dgm:pt>
    <dgm:pt modelId="{B83EA717-E45D-4552-B9EC-53C10F2800DE}" type="pres">
      <dgm:prSet presAssocID="{457AAD91-1C5A-4CA0-BECF-B44C8C498D6C}" presName="compNode" presStyleCnt="0"/>
      <dgm:spPr/>
    </dgm:pt>
    <dgm:pt modelId="{4C8C0EBF-ACC2-42D3-80A8-2E87C7389D2C}" type="pres">
      <dgm:prSet presAssocID="{457AAD91-1C5A-4CA0-BECF-B44C8C498D6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puter"/>
        </a:ext>
      </dgm:extLst>
    </dgm:pt>
    <dgm:pt modelId="{7F6863C3-0C94-4DDB-B6D5-EF8374FBE4D7}" type="pres">
      <dgm:prSet presAssocID="{457AAD91-1C5A-4CA0-BECF-B44C8C498D6C}" presName="spaceRect" presStyleCnt="0"/>
      <dgm:spPr/>
    </dgm:pt>
    <dgm:pt modelId="{2B825888-C065-4023-99FA-9101850C4D21}" type="pres">
      <dgm:prSet presAssocID="{457AAD91-1C5A-4CA0-BECF-B44C8C498D6C}" presName="textRect" presStyleLbl="revTx" presStyleIdx="4" presStyleCnt="6">
        <dgm:presLayoutVars>
          <dgm:chMax val="1"/>
          <dgm:chPref val="1"/>
        </dgm:presLayoutVars>
      </dgm:prSet>
      <dgm:spPr/>
    </dgm:pt>
    <dgm:pt modelId="{F8566593-5703-4AE6-B1A1-F4206586A3AA}" type="pres">
      <dgm:prSet presAssocID="{D3365E5A-87D1-41B7-B223-3A0590845175}" presName="sibTrans" presStyleCnt="0"/>
      <dgm:spPr/>
    </dgm:pt>
    <dgm:pt modelId="{C26F5564-2922-441D-89EE-2F2CE9F74815}" type="pres">
      <dgm:prSet presAssocID="{5120CF9D-7FA8-465F-8FFC-91E70FCE4747}" presName="compNode" presStyleCnt="0"/>
      <dgm:spPr/>
    </dgm:pt>
    <dgm:pt modelId="{53870B73-2C8B-4F1E-A8C4-0FE24ACBF1BF}" type="pres">
      <dgm:prSet presAssocID="{5120CF9D-7FA8-465F-8FFC-91E70FCE474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ears"/>
        </a:ext>
      </dgm:extLst>
    </dgm:pt>
    <dgm:pt modelId="{19ECD542-69CB-40C6-814C-4FD0B67B3203}" type="pres">
      <dgm:prSet presAssocID="{5120CF9D-7FA8-465F-8FFC-91E70FCE4747}" presName="spaceRect" presStyleCnt="0"/>
      <dgm:spPr/>
    </dgm:pt>
    <dgm:pt modelId="{78E77348-F59A-45E2-9CB5-A3E06DD50F0E}" type="pres">
      <dgm:prSet presAssocID="{5120CF9D-7FA8-465F-8FFC-91E70FCE4747}" presName="textRect" presStyleLbl="revTx" presStyleIdx="5" presStyleCnt="6">
        <dgm:presLayoutVars>
          <dgm:chMax val="1"/>
          <dgm:chPref val="1"/>
        </dgm:presLayoutVars>
      </dgm:prSet>
      <dgm:spPr/>
    </dgm:pt>
  </dgm:ptLst>
  <dgm:cxnLst>
    <dgm:cxn modelId="{D2E55A28-0BE0-49D2-8DC8-25B513C1C9FC}" srcId="{8A11680F-F668-42B0-B1EC-4FA77D795103}" destId="{BABE686D-A4A0-47CE-B0DD-3BD816060B3B}" srcOrd="3" destOrd="0" parTransId="{67B1D717-3B9F-45AF-8542-1B603EA05B08}" sibTransId="{44FD3CBB-DD42-45F7-B566-2AFF12FFEFF1}"/>
    <dgm:cxn modelId="{5B79905C-DB4B-4138-AD8A-F93D8E68F72F}" type="presOf" srcId="{5120CF9D-7FA8-465F-8FFC-91E70FCE4747}" destId="{78E77348-F59A-45E2-9CB5-A3E06DD50F0E}" srcOrd="0" destOrd="0" presId="urn:microsoft.com/office/officeart/2018/2/layout/IconLabelList"/>
    <dgm:cxn modelId="{87B16147-0581-4FEA-AF39-8F3EA920CB3A}" srcId="{8A11680F-F668-42B0-B1EC-4FA77D795103}" destId="{B74CD3EA-78FD-4568-B10F-0B2E4860FA75}" srcOrd="0" destOrd="0" parTransId="{ADAF5BD2-1229-4E91-B387-631CC46C2152}" sibTransId="{006442B7-7B65-4EF1-8605-CDB64F5E66D1}"/>
    <dgm:cxn modelId="{E90A736B-1940-4C86-8038-4E56DFECB1A6}" type="presOf" srcId="{457AAD91-1C5A-4CA0-BECF-B44C8C498D6C}" destId="{2B825888-C065-4023-99FA-9101850C4D21}" srcOrd="0" destOrd="0" presId="urn:microsoft.com/office/officeart/2018/2/layout/IconLabelList"/>
    <dgm:cxn modelId="{0AE88C59-CF55-4AD0-8AD2-D96E4123A6A5}" type="presOf" srcId="{8A11680F-F668-42B0-B1EC-4FA77D795103}" destId="{8E5BC9BB-35AA-48B9-A084-C9CC19F70AD5}" srcOrd="0" destOrd="0" presId="urn:microsoft.com/office/officeart/2018/2/layout/IconLabelList"/>
    <dgm:cxn modelId="{69C30986-43D2-406A-96C5-4D3C51C04DC4}" type="presOf" srcId="{01359811-7C2E-444C-9C05-48AD3180488B}" destId="{134E4CBF-94B6-493D-83FF-CE50C0D6C4A5}" srcOrd="0" destOrd="0" presId="urn:microsoft.com/office/officeart/2018/2/layout/IconLabelList"/>
    <dgm:cxn modelId="{5C0E2B8D-C670-483D-8435-738BCC3E769D}" srcId="{8A11680F-F668-42B0-B1EC-4FA77D795103}" destId="{01359811-7C2E-444C-9C05-48AD3180488B}" srcOrd="1" destOrd="0" parTransId="{18BC461E-8534-4282-AAA7-D2CABD0FD3CA}" sibTransId="{5D6315D2-EEDE-47BA-BDB3-66E071344332}"/>
    <dgm:cxn modelId="{185C199C-45AB-460B-B6E5-B944287F5386}" type="presOf" srcId="{B74CD3EA-78FD-4568-B10F-0B2E4860FA75}" destId="{F666BB51-7DD7-4F5C-8B8C-9A8337795CA7}" srcOrd="0" destOrd="0" presId="urn:microsoft.com/office/officeart/2018/2/layout/IconLabelList"/>
    <dgm:cxn modelId="{65783F9E-6DF8-4219-BDEE-3A076BCF5F20}" srcId="{8A11680F-F668-42B0-B1EC-4FA77D795103}" destId="{457AAD91-1C5A-4CA0-BECF-B44C8C498D6C}" srcOrd="4" destOrd="0" parTransId="{F1671458-0A89-4EBC-90ED-3A1C94BD650D}" sibTransId="{D3365E5A-87D1-41B7-B223-3A0590845175}"/>
    <dgm:cxn modelId="{6ED9929E-3EF4-4293-A439-46E65C927134}" type="presOf" srcId="{A97CCA53-FD11-4D91-943D-CF8035C85858}" destId="{66AD755A-DBD0-496D-BC5C-65566495485B}" srcOrd="0" destOrd="0" presId="urn:microsoft.com/office/officeart/2018/2/layout/IconLabelList"/>
    <dgm:cxn modelId="{619009F1-9E59-45BD-B860-0DF345D94FCC}" type="presOf" srcId="{BABE686D-A4A0-47CE-B0DD-3BD816060B3B}" destId="{89991D96-743F-41B7-8085-3C45E5B2AA67}" srcOrd="0" destOrd="0" presId="urn:microsoft.com/office/officeart/2018/2/layout/IconLabelList"/>
    <dgm:cxn modelId="{291ABBF6-9C5D-4E3E-AAF7-59025FB7BDFB}" srcId="{8A11680F-F668-42B0-B1EC-4FA77D795103}" destId="{5120CF9D-7FA8-465F-8FFC-91E70FCE4747}" srcOrd="5" destOrd="0" parTransId="{FDBAF4E2-FB20-4625-848F-64A997AD532C}" sibTransId="{218513D4-8BC1-4612-B999-938400C2AD63}"/>
    <dgm:cxn modelId="{3EB543FC-5743-4553-A5FB-08D884B4720E}" srcId="{8A11680F-F668-42B0-B1EC-4FA77D795103}" destId="{A97CCA53-FD11-4D91-943D-CF8035C85858}" srcOrd="2" destOrd="0" parTransId="{F9267E6F-AE91-47A3-B059-ECC6653C7EEE}" sibTransId="{412B5660-A134-48D7-B022-A835B0862889}"/>
    <dgm:cxn modelId="{F9AD611D-0044-41B4-A1F8-FB838FB3D058}" type="presParOf" srcId="{8E5BC9BB-35AA-48B9-A084-C9CC19F70AD5}" destId="{9066CC1A-688B-4E87-A656-F0E44F1825BB}" srcOrd="0" destOrd="0" presId="urn:microsoft.com/office/officeart/2018/2/layout/IconLabelList"/>
    <dgm:cxn modelId="{073AAEAD-E6D0-4827-B32E-5CFA46A9D907}" type="presParOf" srcId="{9066CC1A-688B-4E87-A656-F0E44F1825BB}" destId="{F46B8423-0B72-42F9-8D50-8D1E1DD4164F}" srcOrd="0" destOrd="0" presId="urn:microsoft.com/office/officeart/2018/2/layout/IconLabelList"/>
    <dgm:cxn modelId="{EE2F6C2A-86D5-4C16-ABF6-9B3898E03405}" type="presParOf" srcId="{9066CC1A-688B-4E87-A656-F0E44F1825BB}" destId="{0ED333E7-B555-4F15-95F1-B16526B7253A}" srcOrd="1" destOrd="0" presId="urn:microsoft.com/office/officeart/2018/2/layout/IconLabelList"/>
    <dgm:cxn modelId="{3D916734-12E5-42E7-ACC2-1AFFDC0021CF}" type="presParOf" srcId="{9066CC1A-688B-4E87-A656-F0E44F1825BB}" destId="{F666BB51-7DD7-4F5C-8B8C-9A8337795CA7}" srcOrd="2" destOrd="0" presId="urn:microsoft.com/office/officeart/2018/2/layout/IconLabelList"/>
    <dgm:cxn modelId="{A0E65A25-8AF1-491A-BAE7-9F79F60BADDC}" type="presParOf" srcId="{8E5BC9BB-35AA-48B9-A084-C9CC19F70AD5}" destId="{C97F0C47-7AFA-4EDD-A895-076C80B9AF96}" srcOrd="1" destOrd="0" presId="urn:microsoft.com/office/officeart/2018/2/layout/IconLabelList"/>
    <dgm:cxn modelId="{5805C6C1-7091-4EE0-A1AA-6E552CA24FDC}" type="presParOf" srcId="{8E5BC9BB-35AA-48B9-A084-C9CC19F70AD5}" destId="{79BB8AC6-9134-4F40-AF34-23D786BEFE9E}" srcOrd="2" destOrd="0" presId="urn:microsoft.com/office/officeart/2018/2/layout/IconLabelList"/>
    <dgm:cxn modelId="{7DC3D443-FF67-4DFE-8F79-3E34D5707354}" type="presParOf" srcId="{79BB8AC6-9134-4F40-AF34-23D786BEFE9E}" destId="{F537A78A-737D-4ED6-A56B-96696016ED3C}" srcOrd="0" destOrd="0" presId="urn:microsoft.com/office/officeart/2018/2/layout/IconLabelList"/>
    <dgm:cxn modelId="{CC1BF412-7F58-404D-B7E6-A98C9018E20C}" type="presParOf" srcId="{79BB8AC6-9134-4F40-AF34-23D786BEFE9E}" destId="{5DFA2F20-1E5C-4394-9606-2716FB13D1FF}" srcOrd="1" destOrd="0" presId="urn:microsoft.com/office/officeart/2018/2/layout/IconLabelList"/>
    <dgm:cxn modelId="{E5AA02D3-5A6D-4A49-8024-01FF60F4F3AB}" type="presParOf" srcId="{79BB8AC6-9134-4F40-AF34-23D786BEFE9E}" destId="{134E4CBF-94B6-493D-83FF-CE50C0D6C4A5}" srcOrd="2" destOrd="0" presId="urn:microsoft.com/office/officeart/2018/2/layout/IconLabelList"/>
    <dgm:cxn modelId="{16C1DD93-D872-42BC-9ED9-9FC33B26322D}" type="presParOf" srcId="{8E5BC9BB-35AA-48B9-A084-C9CC19F70AD5}" destId="{CDC06DF7-DD41-43DD-806B-EDFDE1A83AD9}" srcOrd="3" destOrd="0" presId="urn:microsoft.com/office/officeart/2018/2/layout/IconLabelList"/>
    <dgm:cxn modelId="{9C3065A1-59FB-433B-AD9A-B55129E78E02}" type="presParOf" srcId="{8E5BC9BB-35AA-48B9-A084-C9CC19F70AD5}" destId="{EA666422-504F-4393-9C6C-4F15CA50230D}" srcOrd="4" destOrd="0" presId="urn:microsoft.com/office/officeart/2018/2/layout/IconLabelList"/>
    <dgm:cxn modelId="{2648901E-04CC-4F6A-A119-55F5DB7F0126}" type="presParOf" srcId="{EA666422-504F-4393-9C6C-4F15CA50230D}" destId="{3FBE84C9-76D1-4CFB-92A0-32E9A74D89B7}" srcOrd="0" destOrd="0" presId="urn:microsoft.com/office/officeart/2018/2/layout/IconLabelList"/>
    <dgm:cxn modelId="{193249B9-32A3-4FB9-BCD2-6636E899A2FF}" type="presParOf" srcId="{EA666422-504F-4393-9C6C-4F15CA50230D}" destId="{10A78B53-C071-439D-A0B1-C545A3BBD004}" srcOrd="1" destOrd="0" presId="urn:microsoft.com/office/officeart/2018/2/layout/IconLabelList"/>
    <dgm:cxn modelId="{70DBAA39-699C-49D8-834D-B72CDE5614B6}" type="presParOf" srcId="{EA666422-504F-4393-9C6C-4F15CA50230D}" destId="{66AD755A-DBD0-496D-BC5C-65566495485B}" srcOrd="2" destOrd="0" presId="urn:microsoft.com/office/officeart/2018/2/layout/IconLabelList"/>
    <dgm:cxn modelId="{CEACF950-408D-4455-8BBD-10716F86084E}" type="presParOf" srcId="{8E5BC9BB-35AA-48B9-A084-C9CC19F70AD5}" destId="{F9DDC563-1DAA-49B7-B8C6-12E1AFEA8E71}" srcOrd="5" destOrd="0" presId="urn:microsoft.com/office/officeart/2018/2/layout/IconLabelList"/>
    <dgm:cxn modelId="{7BAF7FD4-FFB2-4118-8EE4-3593AC61D357}" type="presParOf" srcId="{8E5BC9BB-35AA-48B9-A084-C9CC19F70AD5}" destId="{8753B8A9-FC83-4521-A72E-F808E89703C7}" srcOrd="6" destOrd="0" presId="urn:microsoft.com/office/officeart/2018/2/layout/IconLabelList"/>
    <dgm:cxn modelId="{CC269579-A172-41ED-B40F-0EA2A926806F}" type="presParOf" srcId="{8753B8A9-FC83-4521-A72E-F808E89703C7}" destId="{4B5C6DFA-D658-40F0-AC54-BD0EB49F0435}" srcOrd="0" destOrd="0" presId="urn:microsoft.com/office/officeart/2018/2/layout/IconLabelList"/>
    <dgm:cxn modelId="{D4E5F7D3-5393-4A15-922F-101C1000855E}" type="presParOf" srcId="{8753B8A9-FC83-4521-A72E-F808E89703C7}" destId="{F9744813-E85E-4851-922B-1B98FD3F5C50}" srcOrd="1" destOrd="0" presId="urn:microsoft.com/office/officeart/2018/2/layout/IconLabelList"/>
    <dgm:cxn modelId="{0E5D8BB1-1F5C-4FB2-B0F1-CAD897E4094F}" type="presParOf" srcId="{8753B8A9-FC83-4521-A72E-F808E89703C7}" destId="{89991D96-743F-41B7-8085-3C45E5B2AA67}" srcOrd="2" destOrd="0" presId="urn:microsoft.com/office/officeart/2018/2/layout/IconLabelList"/>
    <dgm:cxn modelId="{90EA020E-7502-49C9-9384-234FC4E6D660}" type="presParOf" srcId="{8E5BC9BB-35AA-48B9-A084-C9CC19F70AD5}" destId="{2A292253-491C-47FB-8951-E89850B408F2}" srcOrd="7" destOrd="0" presId="urn:microsoft.com/office/officeart/2018/2/layout/IconLabelList"/>
    <dgm:cxn modelId="{6B2E1CF7-81FE-497F-B039-BC9D95137C66}" type="presParOf" srcId="{8E5BC9BB-35AA-48B9-A084-C9CC19F70AD5}" destId="{B83EA717-E45D-4552-B9EC-53C10F2800DE}" srcOrd="8" destOrd="0" presId="urn:microsoft.com/office/officeart/2018/2/layout/IconLabelList"/>
    <dgm:cxn modelId="{C50E6824-8A6B-43A9-96AC-71F960340CA1}" type="presParOf" srcId="{B83EA717-E45D-4552-B9EC-53C10F2800DE}" destId="{4C8C0EBF-ACC2-42D3-80A8-2E87C7389D2C}" srcOrd="0" destOrd="0" presId="urn:microsoft.com/office/officeart/2018/2/layout/IconLabelList"/>
    <dgm:cxn modelId="{5BC52A42-C8DA-4C51-820D-48EB900C8312}" type="presParOf" srcId="{B83EA717-E45D-4552-B9EC-53C10F2800DE}" destId="{7F6863C3-0C94-4DDB-B6D5-EF8374FBE4D7}" srcOrd="1" destOrd="0" presId="urn:microsoft.com/office/officeart/2018/2/layout/IconLabelList"/>
    <dgm:cxn modelId="{1C904CF8-AFA5-42E2-AF26-98FA2BB81E04}" type="presParOf" srcId="{B83EA717-E45D-4552-B9EC-53C10F2800DE}" destId="{2B825888-C065-4023-99FA-9101850C4D21}" srcOrd="2" destOrd="0" presId="urn:microsoft.com/office/officeart/2018/2/layout/IconLabelList"/>
    <dgm:cxn modelId="{B18DB717-518C-4F7E-9198-7FD42637523D}" type="presParOf" srcId="{8E5BC9BB-35AA-48B9-A084-C9CC19F70AD5}" destId="{F8566593-5703-4AE6-B1A1-F4206586A3AA}" srcOrd="9" destOrd="0" presId="urn:microsoft.com/office/officeart/2018/2/layout/IconLabelList"/>
    <dgm:cxn modelId="{33EF7DBD-0BC1-43EB-AA3D-F0B1263C46A6}" type="presParOf" srcId="{8E5BC9BB-35AA-48B9-A084-C9CC19F70AD5}" destId="{C26F5564-2922-441D-89EE-2F2CE9F74815}" srcOrd="10" destOrd="0" presId="urn:microsoft.com/office/officeart/2018/2/layout/IconLabelList"/>
    <dgm:cxn modelId="{30B60004-F5B2-4F9E-A17F-40DF0BF000FE}" type="presParOf" srcId="{C26F5564-2922-441D-89EE-2F2CE9F74815}" destId="{53870B73-2C8B-4F1E-A8C4-0FE24ACBF1BF}" srcOrd="0" destOrd="0" presId="urn:microsoft.com/office/officeart/2018/2/layout/IconLabelList"/>
    <dgm:cxn modelId="{D74A3213-5B22-4967-BEF3-3D7C5DCA6CA2}" type="presParOf" srcId="{C26F5564-2922-441D-89EE-2F2CE9F74815}" destId="{19ECD542-69CB-40C6-814C-4FD0B67B3203}" srcOrd="1" destOrd="0" presId="urn:microsoft.com/office/officeart/2018/2/layout/IconLabelList"/>
    <dgm:cxn modelId="{F6D3FD94-89A0-4F77-B811-C71D05A184D9}" type="presParOf" srcId="{C26F5564-2922-441D-89EE-2F2CE9F74815}" destId="{78E77348-F59A-45E2-9CB5-A3E06DD50F0E}" srcOrd="2" destOrd="0" presId="urn:microsoft.com/office/officeart/2018/2/layout/IconLabelList"/>
  </dgm:cxnLst>
  <dgm:bg>
    <a:effectLst>
      <a:outerShdw blurRad="50800" dist="38100" dir="2700000" algn="tl" rotWithShape="0">
        <a:prstClr val="black">
          <a:alpha val="40000"/>
        </a:prstClr>
      </a:outerShdw>
    </a:effectLst>
  </dgm:bg>
  <dgm:whole>
    <a:ln w="19050" cap="rnd">
      <a:solidFill>
        <a:schemeClr val="tx1"/>
      </a:solidFill>
      <a:beve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B583D-9151-41A7-BA67-4BD550CB0E9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33C61DE-FD12-4A5D-97BE-45E5277AB501}">
      <dgm:prSet custT="1"/>
      <dgm:spPr/>
      <dgm:t>
        <a:bodyPr/>
        <a:lstStyle/>
        <a:p>
          <a:pPr>
            <a:lnSpc>
              <a:spcPct val="100000"/>
            </a:lnSpc>
          </a:pPr>
          <a:endParaRPr lang="en-US" sz="1400" dirty="0"/>
        </a:p>
      </dgm:t>
    </dgm:pt>
    <dgm:pt modelId="{179B877A-64FA-4DB5-8E59-DD33AC88CEE5}" type="parTrans" cxnId="{89846C64-0D82-49B5-884D-4DFF66EAA4FB}">
      <dgm:prSet/>
      <dgm:spPr/>
      <dgm:t>
        <a:bodyPr/>
        <a:lstStyle/>
        <a:p>
          <a:endParaRPr lang="en-US"/>
        </a:p>
      </dgm:t>
    </dgm:pt>
    <dgm:pt modelId="{8C88A47F-99E6-4BDE-AC3C-45BA6CFA8926}" type="sibTrans" cxnId="{89846C64-0D82-49B5-884D-4DFF66EAA4FB}">
      <dgm:prSet/>
      <dgm:spPr/>
      <dgm:t>
        <a:bodyPr/>
        <a:lstStyle/>
        <a:p>
          <a:pPr>
            <a:lnSpc>
              <a:spcPct val="100000"/>
            </a:lnSpc>
          </a:pPr>
          <a:endParaRPr lang="en-US"/>
        </a:p>
      </dgm:t>
    </dgm:pt>
    <dgm:pt modelId="{64D17BD2-E221-462F-81CF-8DD3393965CB}">
      <dgm:prSet custT="1"/>
      <dgm:spPr/>
      <dgm:t>
        <a:bodyPr/>
        <a:lstStyle/>
        <a:p>
          <a:pPr>
            <a:lnSpc>
              <a:spcPct val="100000"/>
            </a:lnSpc>
          </a:pPr>
          <a:endParaRPr lang="en-US" sz="1400" dirty="0"/>
        </a:p>
      </dgm:t>
    </dgm:pt>
    <dgm:pt modelId="{BCFE0175-E97B-4B1E-856E-86D1DD2F1898}" type="parTrans" cxnId="{62182CEC-93D4-4191-82CC-594AD2A6F011}">
      <dgm:prSet/>
      <dgm:spPr/>
      <dgm:t>
        <a:bodyPr/>
        <a:lstStyle/>
        <a:p>
          <a:endParaRPr lang="en-US"/>
        </a:p>
      </dgm:t>
    </dgm:pt>
    <dgm:pt modelId="{6741AF42-60C0-4D28-9740-D50EB6C30B7E}" type="sibTrans" cxnId="{62182CEC-93D4-4191-82CC-594AD2A6F011}">
      <dgm:prSet/>
      <dgm:spPr/>
      <dgm:t>
        <a:bodyPr/>
        <a:lstStyle/>
        <a:p>
          <a:endParaRPr lang="en-US"/>
        </a:p>
      </dgm:t>
    </dgm:pt>
    <dgm:pt modelId="{F4EAB2D6-0754-480D-97B6-928CD1EFD7E7}" type="pres">
      <dgm:prSet presAssocID="{043B583D-9151-41A7-BA67-4BD550CB0E90}" presName="root" presStyleCnt="0">
        <dgm:presLayoutVars>
          <dgm:dir/>
          <dgm:resizeHandles val="exact"/>
        </dgm:presLayoutVars>
      </dgm:prSet>
      <dgm:spPr/>
    </dgm:pt>
    <dgm:pt modelId="{9234EE4D-080A-482F-A396-BF02F17764C0}" type="pres">
      <dgm:prSet presAssocID="{043B583D-9151-41A7-BA67-4BD550CB0E90}" presName="container" presStyleCnt="0">
        <dgm:presLayoutVars>
          <dgm:dir/>
          <dgm:resizeHandles val="exact"/>
        </dgm:presLayoutVars>
      </dgm:prSet>
      <dgm:spPr/>
    </dgm:pt>
    <dgm:pt modelId="{C7D5C5B2-5689-443F-AC54-A50EA4D97734}" type="pres">
      <dgm:prSet presAssocID="{A33C61DE-FD12-4A5D-97BE-45E5277AB501}" presName="compNode" presStyleCnt="0"/>
      <dgm:spPr/>
    </dgm:pt>
    <dgm:pt modelId="{ED35B9E7-E4E6-434C-AF4F-37F8E2EA9047}" type="pres">
      <dgm:prSet presAssocID="{A33C61DE-FD12-4A5D-97BE-45E5277AB501}" presName="iconBgRect" presStyleLbl="bgShp" presStyleIdx="0" presStyleCnt="2"/>
      <dgm:spPr/>
    </dgm:pt>
    <dgm:pt modelId="{8A09A00A-F9FD-4C8D-A329-48B6A0B49A7E}" type="pres">
      <dgm:prSet presAssocID="{A33C61DE-FD12-4A5D-97BE-45E5277AB5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81CDE62A-1E80-4DFC-854A-6A0DAFF6497F}" type="pres">
      <dgm:prSet presAssocID="{A33C61DE-FD12-4A5D-97BE-45E5277AB501}" presName="spaceRect" presStyleCnt="0"/>
      <dgm:spPr/>
    </dgm:pt>
    <dgm:pt modelId="{69AED067-8035-4346-BDDC-39536AB04609}" type="pres">
      <dgm:prSet presAssocID="{A33C61DE-FD12-4A5D-97BE-45E5277AB501}" presName="textRect" presStyleLbl="revTx" presStyleIdx="0" presStyleCnt="2">
        <dgm:presLayoutVars>
          <dgm:chMax val="1"/>
          <dgm:chPref val="1"/>
        </dgm:presLayoutVars>
      </dgm:prSet>
      <dgm:spPr/>
    </dgm:pt>
    <dgm:pt modelId="{30533EE2-5B92-497D-9664-FD4E8D4F3645}" type="pres">
      <dgm:prSet presAssocID="{8C88A47F-99E6-4BDE-AC3C-45BA6CFA8926}" presName="sibTrans" presStyleLbl="sibTrans2D1" presStyleIdx="0" presStyleCnt="0"/>
      <dgm:spPr/>
    </dgm:pt>
    <dgm:pt modelId="{CF0E2A2F-C2EE-4B3E-97A8-96FE26A708EF}" type="pres">
      <dgm:prSet presAssocID="{64D17BD2-E221-462F-81CF-8DD3393965CB}" presName="compNode" presStyleCnt="0"/>
      <dgm:spPr/>
    </dgm:pt>
    <dgm:pt modelId="{6FA4D77B-3BAF-43A4-86D2-53ACC35E28FD}" type="pres">
      <dgm:prSet presAssocID="{64D17BD2-E221-462F-81CF-8DD3393965CB}" presName="iconBgRect" presStyleLbl="bgShp" presStyleIdx="1" presStyleCnt="2" custLinFactNeighborX="-2447" custLinFactNeighborY="78942"/>
      <dgm:spPr/>
    </dgm:pt>
    <dgm:pt modelId="{41767905-06AA-4BEB-B25E-5DDEAA9379E7}" type="pres">
      <dgm:prSet presAssocID="{64D17BD2-E221-462F-81CF-8DD3393965CB}" presName="iconRect" presStyleLbl="node1" presStyleIdx="1" presStyleCnt="2" custLinFactY="36107" custLinFactNeighborX="-421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fe"/>
        </a:ext>
      </dgm:extLst>
    </dgm:pt>
    <dgm:pt modelId="{4AE85288-F6EA-43D2-A556-59A795E3287C}" type="pres">
      <dgm:prSet presAssocID="{64D17BD2-E221-462F-81CF-8DD3393965CB}" presName="spaceRect" presStyleCnt="0"/>
      <dgm:spPr/>
    </dgm:pt>
    <dgm:pt modelId="{DA36140F-77D5-4675-8BCC-A940D1069943}" type="pres">
      <dgm:prSet presAssocID="{64D17BD2-E221-462F-81CF-8DD3393965CB}" presName="textRect" presStyleLbl="revTx" presStyleIdx="1" presStyleCnt="2" custLinFactNeighborX="-1038" custLinFactNeighborY="78942">
        <dgm:presLayoutVars>
          <dgm:chMax val="1"/>
          <dgm:chPref val="1"/>
        </dgm:presLayoutVars>
      </dgm:prSet>
      <dgm:spPr/>
    </dgm:pt>
  </dgm:ptLst>
  <dgm:cxnLst>
    <dgm:cxn modelId="{3B2C040A-B96C-4C09-8576-EBCABF6A2C99}" type="presOf" srcId="{8C88A47F-99E6-4BDE-AC3C-45BA6CFA8926}" destId="{30533EE2-5B92-497D-9664-FD4E8D4F3645}" srcOrd="0" destOrd="0" presId="urn:microsoft.com/office/officeart/2018/2/layout/IconCircleList"/>
    <dgm:cxn modelId="{89846C64-0D82-49B5-884D-4DFF66EAA4FB}" srcId="{043B583D-9151-41A7-BA67-4BD550CB0E90}" destId="{A33C61DE-FD12-4A5D-97BE-45E5277AB501}" srcOrd="0" destOrd="0" parTransId="{179B877A-64FA-4DB5-8E59-DD33AC88CEE5}" sibTransId="{8C88A47F-99E6-4BDE-AC3C-45BA6CFA8926}"/>
    <dgm:cxn modelId="{8DA55374-3C79-4233-9951-37B89AAC0E9B}" type="presOf" srcId="{A33C61DE-FD12-4A5D-97BE-45E5277AB501}" destId="{69AED067-8035-4346-BDDC-39536AB04609}" srcOrd="0" destOrd="0" presId="urn:microsoft.com/office/officeart/2018/2/layout/IconCircleList"/>
    <dgm:cxn modelId="{14248D7E-F7E5-4F02-8001-C04D042A6414}" type="presOf" srcId="{64D17BD2-E221-462F-81CF-8DD3393965CB}" destId="{DA36140F-77D5-4675-8BCC-A940D1069943}" srcOrd="0" destOrd="0" presId="urn:microsoft.com/office/officeart/2018/2/layout/IconCircleList"/>
    <dgm:cxn modelId="{49322F86-10AA-4F71-A8B4-7A411FA3284A}" type="presOf" srcId="{043B583D-9151-41A7-BA67-4BD550CB0E90}" destId="{F4EAB2D6-0754-480D-97B6-928CD1EFD7E7}" srcOrd="0" destOrd="0" presId="urn:microsoft.com/office/officeart/2018/2/layout/IconCircleList"/>
    <dgm:cxn modelId="{62182CEC-93D4-4191-82CC-594AD2A6F011}" srcId="{043B583D-9151-41A7-BA67-4BD550CB0E90}" destId="{64D17BD2-E221-462F-81CF-8DD3393965CB}" srcOrd="1" destOrd="0" parTransId="{BCFE0175-E97B-4B1E-856E-86D1DD2F1898}" sibTransId="{6741AF42-60C0-4D28-9740-D50EB6C30B7E}"/>
    <dgm:cxn modelId="{EA90874D-9469-4BA3-92EF-9B918839512C}" type="presParOf" srcId="{F4EAB2D6-0754-480D-97B6-928CD1EFD7E7}" destId="{9234EE4D-080A-482F-A396-BF02F17764C0}" srcOrd="0" destOrd="0" presId="urn:microsoft.com/office/officeart/2018/2/layout/IconCircleList"/>
    <dgm:cxn modelId="{6A81ADB2-FA92-4617-A93F-ADA50C6A9670}" type="presParOf" srcId="{9234EE4D-080A-482F-A396-BF02F17764C0}" destId="{C7D5C5B2-5689-443F-AC54-A50EA4D97734}" srcOrd="0" destOrd="0" presId="urn:microsoft.com/office/officeart/2018/2/layout/IconCircleList"/>
    <dgm:cxn modelId="{58247C4E-F127-44E6-BD22-53AEA580D72D}" type="presParOf" srcId="{C7D5C5B2-5689-443F-AC54-A50EA4D97734}" destId="{ED35B9E7-E4E6-434C-AF4F-37F8E2EA9047}" srcOrd="0" destOrd="0" presId="urn:microsoft.com/office/officeart/2018/2/layout/IconCircleList"/>
    <dgm:cxn modelId="{CCBE62B9-F2B9-45EC-8573-A42F2CFC5146}" type="presParOf" srcId="{C7D5C5B2-5689-443F-AC54-A50EA4D97734}" destId="{8A09A00A-F9FD-4C8D-A329-48B6A0B49A7E}" srcOrd="1" destOrd="0" presId="urn:microsoft.com/office/officeart/2018/2/layout/IconCircleList"/>
    <dgm:cxn modelId="{5A0D0D1D-0DC7-45D9-9B29-641A5770101A}" type="presParOf" srcId="{C7D5C5B2-5689-443F-AC54-A50EA4D97734}" destId="{81CDE62A-1E80-4DFC-854A-6A0DAFF6497F}" srcOrd="2" destOrd="0" presId="urn:microsoft.com/office/officeart/2018/2/layout/IconCircleList"/>
    <dgm:cxn modelId="{A1807747-FB10-4170-AC3A-3AB183917DEB}" type="presParOf" srcId="{C7D5C5B2-5689-443F-AC54-A50EA4D97734}" destId="{69AED067-8035-4346-BDDC-39536AB04609}" srcOrd="3" destOrd="0" presId="urn:microsoft.com/office/officeart/2018/2/layout/IconCircleList"/>
    <dgm:cxn modelId="{BAC8139F-FB20-43F6-8632-338A7FA9C762}" type="presParOf" srcId="{9234EE4D-080A-482F-A396-BF02F17764C0}" destId="{30533EE2-5B92-497D-9664-FD4E8D4F3645}" srcOrd="1" destOrd="0" presId="urn:microsoft.com/office/officeart/2018/2/layout/IconCircleList"/>
    <dgm:cxn modelId="{DB659083-3930-4C9C-A864-B8835B12CB01}" type="presParOf" srcId="{9234EE4D-080A-482F-A396-BF02F17764C0}" destId="{CF0E2A2F-C2EE-4B3E-97A8-96FE26A708EF}" srcOrd="2" destOrd="0" presId="urn:microsoft.com/office/officeart/2018/2/layout/IconCircleList"/>
    <dgm:cxn modelId="{52ABFAA6-E3E3-4FAB-8955-9F4D4F884B1F}" type="presParOf" srcId="{CF0E2A2F-C2EE-4B3E-97A8-96FE26A708EF}" destId="{6FA4D77B-3BAF-43A4-86D2-53ACC35E28FD}" srcOrd="0" destOrd="0" presId="urn:microsoft.com/office/officeart/2018/2/layout/IconCircleList"/>
    <dgm:cxn modelId="{BCD45AFE-EB8C-4E1A-A053-AC470CD4637F}" type="presParOf" srcId="{CF0E2A2F-C2EE-4B3E-97A8-96FE26A708EF}" destId="{41767905-06AA-4BEB-B25E-5DDEAA9379E7}" srcOrd="1" destOrd="0" presId="urn:microsoft.com/office/officeart/2018/2/layout/IconCircleList"/>
    <dgm:cxn modelId="{9B516D4A-3363-4F0F-80D0-7DA9A4655881}" type="presParOf" srcId="{CF0E2A2F-C2EE-4B3E-97A8-96FE26A708EF}" destId="{4AE85288-F6EA-43D2-A556-59A795E3287C}" srcOrd="2" destOrd="0" presId="urn:microsoft.com/office/officeart/2018/2/layout/IconCircleList"/>
    <dgm:cxn modelId="{A2C5C56D-D5A0-41B3-AA71-10BA8ABD3814}" type="presParOf" srcId="{CF0E2A2F-C2EE-4B3E-97A8-96FE26A708EF}" destId="{DA36140F-77D5-4675-8BCC-A940D10699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B8423-0B72-42F9-8D50-8D1E1DD4164F}">
      <dsp:nvSpPr>
        <dsp:cNvPr id="0" name=""/>
        <dsp:cNvSpPr/>
      </dsp:nvSpPr>
      <dsp:spPr>
        <a:xfrm>
          <a:off x="421398" y="1067822"/>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666BB51-7DD7-4F5C-8B8C-9A8337795CA7}">
      <dsp:nvSpPr>
        <dsp:cNvPr id="0" name=""/>
        <dsp:cNvSpPr/>
      </dsp:nvSpPr>
      <dsp:spPr>
        <a:xfrm>
          <a:off x="84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Key Vault</a:t>
          </a:r>
        </a:p>
      </dsp:txBody>
      <dsp:txXfrm>
        <a:off x="841" y="2027992"/>
        <a:ext cx="1529296" cy="853060"/>
      </dsp:txXfrm>
    </dsp:sp>
    <dsp:sp modelId="{F537A78A-737D-4ED6-A56B-96696016ED3C}">
      <dsp:nvSpPr>
        <dsp:cNvPr id="0" name=""/>
        <dsp:cNvSpPr/>
      </dsp:nvSpPr>
      <dsp:spPr>
        <a:xfrm>
          <a:off x="2218322" y="1067822"/>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34E4CBF-94B6-493D-83FF-CE50C0D6C4A5}">
      <dsp:nvSpPr>
        <dsp:cNvPr id="0" name=""/>
        <dsp:cNvSpPr/>
      </dsp:nvSpPr>
      <dsp:spPr>
        <a:xfrm>
          <a:off x="1797765"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Connect Databricks to an Azure Data Lake</a:t>
          </a:r>
        </a:p>
      </dsp:txBody>
      <dsp:txXfrm>
        <a:off x="1797765" y="2027992"/>
        <a:ext cx="1529296" cy="853060"/>
      </dsp:txXfrm>
    </dsp:sp>
    <dsp:sp modelId="{3FBE84C9-76D1-4CFB-92A0-32E9A74D89B7}">
      <dsp:nvSpPr>
        <dsp:cNvPr id="0" name=""/>
        <dsp:cNvSpPr/>
      </dsp:nvSpPr>
      <dsp:spPr>
        <a:xfrm>
          <a:off x="4015246" y="1067822"/>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6AD755A-DBD0-496D-BC5C-65566495485B}">
      <dsp:nvSpPr>
        <dsp:cNvPr id="0" name=""/>
        <dsp:cNvSpPr/>
      </dsp:nvSpPr>
      <dsp:spPr>
        <a:xfrm>
          <a:off x="3594689"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Create an ETL process to import csv files from an Azure Data Lake</a:t>
          </a:r>
        </a:p>
      </dsp:txBody>
      <dsp:txXfrm>
        <a:off x="3594689" y="2027992"/>
        <a:ext cx="1529296" cy="853060"/>
      </dsp:txXfrm>
    </dsp:sp>
    <dsp:sp modelId="{4B5C6DFA-D658-40F0-AC54-BD0EB49F0435}">
      <dsp:nvSpPr>
        <dsp:cNvPr id="0" name=""/>
        <dsp:cNvSpPr/>
      </dsp:nvSpPr>
      <dsp:spPr>
        <a:xfrm>
          <a:off x="5812170" y="1067822"/>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9991D96-743F-41B7-8085-3C45E5B2AA67}">
      <dsp:nvSpPr>
        <dsp:cNvPr id="0" name=""/>
        <dsp:cNvSpPr/>
      </dsp:nvSpPr>
      <dsp:spPr>
        <a:xfrm>
          <a:off x="5391613"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Merge the data into Hive tables</a:t>
          </a:r>
        </a:p>
      </dsp:txBody>
      <dsp:txXfrm>
        <a:off x="5391613" y="2027992"/>
        <a:ext cx="1529296" cy="853060"/>
      </dsp:txXfrm>
    </dsp:sp>
    <dsp:sp modelId="{4C8C0EBF-ACC2-42D3-80A8-2E87C7389D2C}">
      <dsp:nvSpPr>
        <dsp:cNvPr id="0" name=""/>
        <dsp:cNvSpPr/>
      </dsp:nvSpPr>
      <dsp:spPr>
        <a:xfrm>
          <a:off x="7609093" y="1067822"/>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B825888-C065-4023-99FA-9101850C4D21}">
      <dsp:nvSpPr>
        <dsp:cNvPr id="0" name=""/>
        <dsp:cNvSpPr/>
      </dsp:nvSpPr>
      <dsp:spPr>
        <a:xfrm>
          <a:off x="7188537"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Insert the data into a SQL Server database</a:t>
          </a:r>
        </a:p>
      </dsp:txBody>
      <dsp:txXfrm>
        <a:off x="7188537" y="2027992"/>
        <a:ext cx="1529296" cy="853060"/>
      </dsp:txXfrm>
    </dsp:sp>
    <dsp:sp modelId="{53870B73-2C8B-4F1E-A8C4-0FE24ACBF1BF}">
      <dsp:nvSpPr>
        <dsp:cNvPr id="0" name=""/>
        <dsp:cNvSpPr/>
      </dsp:nvSpPr>
      <dsp:spPr>
        <a:xfrm>
          <a:off x="9406017" y="1067822"/>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8E77348-F59A-45E2-9CB5-A3E06DD50F0E}">
      <dsp:nvSpPr>
        <dsp:cNvPr id="0" name=""/>
        <dsp:cNvSpPr/>
      </dsp:nvSpPr>
      <dsp:spPr>
        <a:xfrm>
          <a:off x="8985461" y="2027992"/>
          <a:ext cx="1529296" cy="853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Automate the ETL via an Azure Data Factory pipeline</a:t>
          </a:r>
        </a:p>
      </dsp:txBody>
      <dsp:txXfrm>
        <a:off x="8985461" y="2027992"/>
        <a:ext cx="1529296" cy="853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5B9E7-E4E6-434C-AF4F-37F8E2EA9047}">
      <dsp:nvSpPr>
        <dsp:cNvPr id="0" name=""/>
        <dsp:cNvSpPr/>
      </dsp:nvSpPr>
      <dsp:spPr>
        <a:xfrm>
          <a:off x="1284685" y="1285829"/>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09A00A-F9FD-4C8D-A329-48B6A0B49A7E}">
      <dsp:nvSpPr>
        <dsp:cNvPr id="0" name=""/>
        <dsp:cNvSpPr/>
      </dsp:nvSpPr>
      <dsp:spPr>
        <a:xfrm>
          <a:off x="1427322" y="1428466"/>
          <a:ext cx="393949" cy="3939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AED067-8035-4346-BDDC-39536AB04609}">
      <dsp:nvSpPr>
        <dsp:cNvPr id="0" name=""/>
        <dsp:cNvSpPr/>
      </dsp:nvSpPr>
      <dsp:spPr>
        <a:xfrm>
          <a:off x="2109456" y="1285829"/>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109456" y="1285829"/>
        <a:ext cx="1601026" cy="679223"/>
      </dsp:txXfrm>
    </dsp:sp>
    <dsp:sp modelId="{6FA4D77B-3BAF-43A4-86D2-53ACC35E28FD}">
      <dsp:nvSpPr>
        <dsp:cNvPr id="0" name=""/>
        <dsp:cNvSpPr/>
      </dsp:nvSpPr>
      <dsp:spPr>
        <a:xfrm>
          <a:off x="1268065" y="2787991"/>
          <a:ext cx="679223" cy="67922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67905-06AA-4BEB-B25E-5DDEAA9379E7}">
      <dsp:nvSpPr>
        <dsp:cNvPr id="0" name=""/>
        <dsp:cNvSpPr/>
      </dsp:nvSpPr>
      <dsp:spPr>
        <a:xfrm>
          <a:off x="1410702" y="2930628"/>
          <a:ext cx="393949" cy="3939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6140F-77D5-4675-8BCC-A940D1069943}">
      <dsp:nvSpPr>
        <dsp:cNvPr id="0" name=""/>
        <dsp:cNvSpPr/>
      </dsp:nvSpPr>
      <dsp:spPr>
        <a:xfrm>
          <a:off x="2092838" y="2787991"/>
          <a:ext cx="1601026" cy="679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2092838" y="2787991"/>
        <a:ext cx="1601026" cy="6792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13F61E-F61E-409F-8989-9561B132EA6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27B1A9-0831-4E89-8A79-7A64DA03A1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E0A730-6088-487D-83B1-CFBF8381F27E}" type="datetimeFigureOut">
              <a:rPr lang="en-US" smtClean="0"/>
              <a:t>2/2/2023</a:t>
            </a:fld>
            <a:endParaRPr lang="en-US"/>
          </a:p>
        </p:txBody>
      </p:sp>
      <p:sp>
        <p:nvSpPr>
          <p:cNvPr id="4" name="Footer Placeholder 3">
            <a:extLst>
              <a:ext uri="{FF2B5EF4-FFF2-40B4-BE49-F238E27FC236}">
                <a16:creationId xmlns:a16="http://schemas.microsoft.com/office/drawing/2014/main" id="{2A123E42-9C53-49F6-98C1-C8B39436C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74CCF3-5D4B-44C8-80B4-31DB3C5F28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E04FA1-578B-4107-BA60-80D7DA162A70}" type="slidenum">
              <a:rPr lang="en-US" smtClean="0"/>
              <a:t>‹#›</a:t>
            </a:fld>
            <a:endParaRPr lang="en-US"/>
          </a:p>
        </p:txBody>
      </p:sp>
    </p:spTree>
    <p:extLst>
      <p:ext uri="{BB962C8B-B14F-4D97-AF65-F5344CB8AC3E}">
        <p14:creationId xmlns:p14="http://schemas.microsoft.com/office/powerpoint/2010/main" val="12778841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A3973-F393-49C7-B14A-4ACE4710657D}"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9C557-A568-4E04-ACAD-892EE872E96F}" type="slidenum">
              <a:rPr lang="en-US" smtClean="0"/>
              <a:t>‹#›</a:t>
            </a:fld>
            <a:endParaRPr lang="en-US"/>
          </a:p>
        </p:txBody>
      </p:sp>
    </p:spTree>
    <p:extLst>
      <p:ext uri="{BB962C8B-B14F-4D97-AF65-F5344CB8AC3E}">
        <p14:creationId xmlns:p14="http://schemas.microsoft.com/office/powerpoint/2010/main" val="26087463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44409A2-5EAE-4811-8322-7D493002D0E7}" type="datetime1">
              <a:rPr lang="en-US" smtClean="0"/>
              <a:t>2/2/2023</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116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A509EC-6395-4EEA-8A16-3D2CA26A25EC}" type="datetime1">
              <a:rPr lang="en-US" smtClean="0"/>
              <a:t>2/2/2023</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700621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9E77F-E16F-4192-83D9-AE4BAB4121F9}" type="datetime1">
              <a:rPr lang="en-US" smtClean="0"/>
              <a:t>2/2/2023</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191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DC9E4-936C-495E-A857-C52F772F6985}" type="datetime1">
              <a:rPr lang="en-US" smtClean="0"/>
              <a:t>2/2/2023</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919177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854ABF-6149-4855-A78E-9EDAA59CDCBE}" type="datetime1">
              <a:rPr lang="en-US" smtClean="0"/>
              <a:t>2/2/2023</a:t>
            </a:fld>
            <a:endParaRPr lang="en-US"/>
          </a:p>
        </p:txBody>
      </p:sp>
      <p:sp>
        <p:nvSpPr>
          <p:cNvPr id="5" name="Footer Placeholder 4"/>
          <p:cNvSpPr>
            <a:spLocks noGrp="1"/>
          </p:cNvSpPr>
          <p:nvPr>
            <p:ph type="ftr" sz="quarter" idx="11"/>
          </p:nvPr>
        </p:nvSpPr>
        <p:spPr/>
        <p:txBody>
          <a:bodyPr/>
          <a:lstStyle/>
          <a:p>
            <a:r>
              <a:rPr lang="en-US"/>
              <a:t>https:/advancedsqlpuzzles.com</a:t>
            </a:r>
          </a:p>
        </p:txBody>
      </p:sp>
      <p:sp>
        <p:nvSpPr>
          <p:cNvPr id="6" name="Slide Number Placeholder 5"/>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391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EFE41-6E16-4B3F-9510-3961370AD5F4}" type="datetime1">
              <a:rPr lang="en-US" smtClean="0"/>
              <a:t>2/2/2023</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67931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E8A99-73C1-41C2-89F1-834188BF7E68}" type="datetime1">
              <a:rPr lang="en-US" smtClean="0"/>
              <a:t>2/2/2023</a:t>
            </a:fld>
            <a:endParaRPr lang="en-US"/>
          </a:p>
        </p:txBody>
      </p:sp>
      <p:sp>
        <p:nvSpPr>
          <p:cNvPr id="8" name="Footer Placeholder 7"/>
          <p:cNvSpPr>
            <a:spLocks noGrp="1"/>
          </p:cNvSpPr>
          <p:nvPr>
            <p:ph type="ftr" sz="quarter" idx="11"/>
          </p:nvPr>
        </p:nvSpPr>
        <p:spPr/>
        <p:txBody>
          <a:bodyPr/>
          <a:lstStyle/>
          <a:p>
            <a:r>
              <a:rPr lang="en-US"/>
              <a:t>https:/advancedsqlpuzzles.com</a:t>
            </a:r>
          </a:p>
        </p:txBody>
      </p:sp>
      <p:sp>
        <p:nvSpPr>
          <p:cNvPr id="9" name="Slide Number Placeholder 8"/>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2147320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5335DB-22EF-451A-85DC-81FC299294F7}" type="datetime1">
              <a:rPr lang="en-US" smtClean="0"/>
              <a:t>2/2/2023</a:t>
            </a:fld>
            <a:endParaRPr lang="en-US"/>
          </a:p>
        </p:txBody>
      </p:sp>
      <p:sp>
        <p:nvSpPr>
          <p:cNvPr id="4" name="Footer Placeholder 3"/>
          <p:cNvSpPr>
            <a:spLocks noGrp="1"/>
          </p:cNvSpPr>
          <p:nvPr>
            <p:ph type="ftr" sz="quarter" idx="11"/>
          </p:nvPr>
        </p:nvSpPr>
        <p:spPr/>
        <p:txBody>
          <a:bodyPr/>
          <a:lstStyle/>
          <a:p>
            <a:r>
              <a:rPr lang="en-US"/>
              <a:t>https:/advancedsqlpuzzles.com</a:t>
            </a:r>
          </a:p>
        </p:txBody>
      </p:sp>
      <p:sp>
        <p:nvSpPr>
          <p:cNvPr id="5" name="Slide Number Placeholder 4"/>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41940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22770-CF2E-41C1-A236-C70AB155A033}" type="datetime1">
              <a:rPr lang="en-US" smtClean="0"/>
              <a:t>2/2/2023</a:t>
            </a:fld>
            <a:endParaRPr lang="en-US"/>
          </a:p>
        </p:txBody>
      </p:sp>
      <p:sp>
        <p:nvSpPr>
          <p:cNvPr id="3" name="Footer Placeholder 2"/>
          <p:cNvSpPr>
            <a:spLocks noGrp="1"/>
          </p:cNvSpPr>
          <p:nvPr>
            <p:ph type="ftr" sz="quarter" idx="11"/>
          </p:nvPr>
        </p:nvSpPr>
        <p:spPr/>
        <p:txBody>
          <a:bodyPr/>
          <a:lstStyle/>
          <a:p>
            <a:r>
              <a:rPr lang="en-US"/>
              <a:t>https:/advancedsqlpuzzles.com</a:t>
            </a:r>
          </a:p>
        </p:txBody>
      </p:sp>
      <p:sp>
        <p:nvSpPr>
          <p:cNvPr id="4" name="Slide Number Placeholder 3"/>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1032182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84C3EC-98C8-40CE-ABE1-52118A6D73AA}" type="datetime1">
              <a:rPr lang="en-US" smtClean="0"/>
              <a:t>2/2/2023</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spTree>
    <p:extLst>
      <p:ext uri="{BB962C8B-B14F-4D97-AF65-F5344CB8AC3E}">
        <p14:creationId xmlns:p14="http://schemas.microsoft.com/office/powerpoint/2010/main" val="3511983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53E12-9306-4742-8801-797F5FD0DD84}" type="datetime1">
              <a:rPr lang="en-US" smtClean="0"/>
              <a:t>2/2/2023</a:t>
            </a:fld>
            <a:endParaRPr lang="en-US"/>
          </a:p>
        </p:txBody>
      </p:sp>
      <p:sp>
        <p:nvSpPr>
          <p:cNvPr id="6" name="Footer Placeholder 5"/>
          <p:cNvSpPr>
            <a:spLocks noGrp="1"/>
          </p:cNvSpPr>
          <p:nvPr>
            <p:ph type="ftr" sz="quarter" idx="11"/>
          </p:nvPr>
        </p:nvSpPr>
        <p:spPr/>
        <p:txBody>
          <a:bodyPr/>
          <a:lstStyle/>
          <a:p>
            <a:r>
              <a:rPr lang="en-US"/>
              <a:t>https:/advancedsqlpuzzles.com</a:t>
            </a:r>
          </a:p>
        </p:txBody>
      </p:sp>
      <p:sp>
        <p:nvSpPr>
          <p:cNvPr id="7" name="Slide Number Placeholder 6"/>
          <p:cNvSpPr>
            <a:spLocks noGrp="1"/>
          </p:cNvSpPr>
          <p:nvPr>
            <p:ph type="sldNum" sz="quarter" idx="12"/>
          </p:nvPr>
        </p:nvSpPr>
        <p:spPr/>
        <p:txBody>
          <a:bodyPr/>
          <a:lstStyle/>
          <a:p>
            <a:fld id="{0CA87953-0EF0-47F1-B06E-CA9655195FF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081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B4AF7FB-1467-4C0A-81D8-F9624ADD5E1F}" type="datetime1">
              <a:rPr lang="en-US" smtClean="0"/>
              <a:t>2/2/2023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https:/advancedsqlpuzzles.com</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A87953-0EF0-47F1-B06E-CA9655195FF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26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dvancedsqlpuzzles.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azure/databricks/security/secrets/secret-scope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hyperlink" Target="https://docs.microsoft.com/en-us/azure/key-vault/general/assign-access-policy?tabs=azure-porta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ocs.databricks.com/dev-tools/api/latest/authentication.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docs.microsoft.com/en-us/azure/storage/common/storage-account-keys-manage?tabs=azure-porta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docs.microsoft.com/en-us/azure/data-factory/transform-data-using-databricks-notebook"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docs.microsoft.com/en-us/azure/databricks/clusters/configure"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uppliers_and_Parts_database"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ocs.microsoft.com/en-us/azure/cloud-adoption-framework/ready/azure-best-practices/resource-abbrevia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6" descr="Abstract background of data">
            <a:extLst>
              <a:ext uri="{FF2B5EF4-FFF2-40B4-BE49-F238E27FC236}">
                <a16:creationId xmlns:a16="http://schemas.microsoft.com/office/drawing/2014/main" id="{8916F4EB-A7E7-41D4-84D3-B75417421675}"/>
              </a:ext>
            </a:extLst>
          </p:cNvPr>
          <p:cNvPicPr>
            <a:picLocks noChangeAspect="1"/>
          </p:cNvPicPr>
          <p:nvPr/>
        </p:nvPicPr>
        <p:blipFill rotWithShape="1">
          <a:blip r:embed="rId2"/>
          <a:srcRect l="2857" t="9091" r="6235"/>
          <a:stretch/>
        </p:blipFill>
        <p:spPr>
          <a:xfrm>
            <a:off x="20" y="10"/>
            <a:ext cx="12191980" cy="6857990"/>
          </a:xfrm>
          <a:prstGeom prst="rect">
            <a:avLst/>
          </a:prstGeom>
        </p:spPr>
      </p:pic>
      <p:sp>
        <p:nvSpPr>
          <p:cNvPr id="34" name="Rectangle 33">
            <a:extLst>
              <a:ext uri="{FF2B5EF4-FFF2-40B4-BE49-F238E27FC236}">
                <a16:creationId xmlns:a16="http://schemas.microsoft.com/office/drawing/2014/main" id="{CC1CA635-2D9C-4E3E-820F-5FE35AC14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lumMod val="75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95A11AA8-83C3-417B-941D-1E061FA220DD}"/>
              </a:ext>
            </a:extLst>
          </p:cNvPr>
          <p:cNvSpPr>
            <a:spLocks noGrp="1"/>
          </p:cNvSpPr>
          <p:nvPr>
            <p:ph type="ctrTitle"/>
          </p:nvPr>
        </p:nvSpPr>
        <p:spPr>
          <a:xfrm>
            <a:off x="457200" y="4960137"/>
            <a:ext cx="7772400" cy="1463040"/>
          </a:xfrm>
        </p:spPr>
        <p:txBody>
          <a:bodyPr>
            <a:normAutofit/>
          </a:bodyPr>
          <a:lstStyle/>
          <a:p>
            <a:r>
              <a:rPr lang="en-US" b="1" dirty="0">
                <a:solidFill>
                  <a:srgbClr val="FFFFFF"/>
                </a:solidFill>
                <a:latin typeface="+mn-lt"/>
              </a:rPr>
              <a:t>Azure Databricks </a:t>
            </a:r>
            <a:br>
              <a:rPr lang="en-US" b="1" dirty="0">
                <a:solidFill>
                  <a:srgbClr val="FFFFFF"/>
                </a:solidFill>
                <a:latin typeface="+mn-lt"/>
              </a:rPr>
            </a:br>
            <a:r>
              <a:rPr lang="en-US" b="1" dirty="0" err="1">
                <a:solidFill>
                  <a:srgbClr val="FFFFFF"/>
                </a:solidFill>
                <a:latin typeface="+mn-lt"/>
              </a:rPr>
              <a:t>pySPARK</a:t>
            </a:r>
            <a:r>
              <a:rPr lang="en-US" b="1" dirty="0">
                <a:solidFill>
                  <a:srgbClr val="FFFFFF"/>
                </a:solidFill>
                <a:latin typeface="+mn-lt"/>
              </a:rPr>
              <a:t> Hive Demo</a:t>
            </a:r>
          </a:p>
        </p:txBody>
      </p:sp>
      <p:sp>
        <p:nvSpPr>
          <p:cNvPr id="5" name="Subtitle 4">
            <a:extLst>
              <a:ext uri="{FF2B5EF4-FFF2-40B4-BE49-F238E27FC236}">
                <a16:creationId xmlns:a16="http://schemas.microsoft.com/office/drawing/2014/main" id="{E6414BFB-23D6-4B25-A3AF-BCB33F18C643}"/>
              </a:ext>
            </a:extLst>
          </p:cNvPr>
          <p:cNvSpPr>
            <a:spLocks noGrp="1"/>
          </p:cNvSpPr>
          <p:nvPr>
            <p:ph type="subTitle" idx="1"/>
          </p:nvPr>
        </p:nvSpPr>
        <p:spPr>
          <a:xfrm>
            <a:off x="8610599" y="4960137"/>
            <a:ext cx="3371847" cy="1463040"/>
          </a:xfrm>
        </p:spPr>
        <p:txBody>
          <a:bodyPr>
            <a:normAutofit/>
          </a:bodyPr>
          <a:lstStyle/>
          <a:p>
            <a:r>
              <a:rPr lang="en-US" b="1" u="sng" dirty="0">
                <a:solidFill>
                  <a:srgbClr val="FFFFFF"/>
                </a:solidFill>
                <a:hlinkClick r:id="rId3">
                  <a:extLst>
                    <a:ext uri="{A12FA001-AC4F-418D-AE19-62706E023703}">
                      <ahyp:hlinkClr xmlns:ahyp="http://schemas.microsoft.com/office/drawing/2018/hyperlinkcolor" val="tx"/>
                    </a:ext>
                  </a:extLst>
                </a:hlinkClick>
              </a:rPr>
              <a:t>https://advancedsqlpuzzles.com</a:t>
            </a:r>
            <a:endParaRPr lang="en-US" b="1" u="sng" dirty="0">
              <a:solidFill>
                <a:srgbClr val="FFFFFF"/>
              </a:solidFill>
            </a:endParaRPr>
          </a:p>
          <a:p>
            <a:endParaRPr lang="en-US" b="1" u="sng" dirty="0">
              <a:solidFill>
                <a:srgbClr val="FFFFFF"/>
              </a:solidFill>
            </a:endParaRPr>
          </a:p>
          <a:p>
            <a:r>
              <a:rPr lang="en-US" sz="3200" dirty="0">
                <a:solidFill>
                  <a:srgbClr val="FFFFFF"/>
                </a:solidFill>
              </a:rPr>
              <a:t>Scott Peters</a:t>
            </a:r>
          </a:p>
        </p:txBody>
      </p:sp>
      <p:cxnSp>
        <p:nvCxnSpPr>
          <p:cNvPr id="36" name="Straight Connector 35">
            <a:extLst>
              <a:ext uri="{FF2B5EF4-FFF2-40B4-BE49-F238E27FC236}">
                <a16:creationId xmlns:a16="http://schemas.microsoft.com/office/drawing/2014/main" id="{E0E62FBC-456F-48AE-91ED-3956405D76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711076"/>
      </p:ext>
    </p:extLst>
  </p:cSld>
  <p:clrMapOvr>
    <a:masterClrMapping/>
  </p:clrMapOvr>
  <mc:AlternateContent xmlns:mc="http://schemas.openxmlformats.org/markup-compatibility/2006" xmlns:p14="http://schemas.microsoft.com/office/powerpoint/2010/main">
    <mc:Choice Requires="p14">
      <p:transition p14:dur="10" advTm="5000"/>
    </mc:Choice>
    <mc:Fallback xmlns="">
      <p:transition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258050" cy="1851994"/>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When you provision the resources, additional resource groups and resources are created.</a:t>
            </a:r>
          </a:p>
          <a:p>
            <a:pPr defTabSz="914400">
              <a:lnSpc>
                <a:spcPct val="90000"/>
              </a:lnSpc>
              <a:spcAft>
                <a:spcPts val="600"/>
              </a:spcAft>
              <a:buClr>
                <a:schemeClr val="accent1"/>
              </a:buClr>
            </a:pPr>
            <a:endParaRPr lang="en-US" sz="2200" dirty="0"/>
          </a:p>
          <a:p>
            <a:pPr defTabSz="914400">
              <a:lnSpc>
                <a:spcPct val="90000"/>
              </a:lnSpc>
              <a:spcAft>
                <a:spcPts val="600"/>
              </a:spcAft>
              <a:buClr>
                <a:schemeClr val="accent1"/>
              </a:buClr>
            </a:pPr>
            <a:r>
              <a:rPr lang="en-US" sz="2200" dirty="0"/>
              <a:t>You will see an additional resource group for </a:t>
            </a:r>
            <a:r>
              <a:rPr lang="en-US" sz="2200" u="sng" dirty="0"/>
              <a:t>Databricks</a:t>
            </a:r>
            <a:r>
              <a:rPr lang="en-US" sz="2200" dirty="0"/>
              <a:t>, and another for the </a:t>
            </a:r>
            <a:r>
              <a:rPr lang="en-US" sz="2200" u="sng" dirty="0"/>
              <a:t>Network Watcher</a:t>
            </a:r>
            <a:r>
              <a:rPr lang="en-US" sz="2200" dirty="0"/>
              <a:t>, as shown below.</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10</a:t>
            </a:fld>
            <a:endParaRPr lang="en-US"/>
          </a:p>
        </p:txBody>
      </p:sp>
      <p:pic>
        <p:nvPicPr>
          <p:cNvPr id="5" name="Picture 4">
            <a:extLst>
              <a:ext uri="{FF2B5EF4-FFF2-40B4-BE49-F238E27FC236}">
                <a16:creationId xmlns:a16="http://schemas.microsoft.com/office/drawing/2014/main" id="{B8D48599-390E-4DCB-8C4E-C5AF2947C0DC}"/>
              </a:ext>
            </a:extLst>
          </p:cNvPr>
          <p:cNvPicPr>
            <a:picLocks noChangeAspect="1"/>
          </p:cNvPicPr>
          <p:nvPr/>
        </p:nvPicPr>
        <p:blipFill>
          <a:blip r:embed="rId2"/>
          <a:stretch>
            <a:fillRect/>
          </a:stretch>
        </p:blipFill>
        <p:spPr>
          <a:xfrm>
            <a:off x="4379975" y="2611465"/>
            <a:ext cx="5457825" cy="13239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6673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11</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8E45DD59-3756-490F-B0C3-4D1C30BC2D84}"/>
              </a:ext>
            </a:extLst>
          </p:cNvPr>
          <p:cNvSpPr txBox="1"/>
          <p:nvPr/>
        </p:nvSpPr>
        <p:spPr>
          <a:xfrm>
            <a:off x="4295775" y="605457"/>
            <a:ext cx="7829550" cy="669161"/>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The </a:t>
            </a:r>
            <a:r>
              <a:rPr lang="en-US" sz="2000" u="sng" dirty="0"/>
              <a:t>databricks-rg-db-databricks-hive-demo-spyhoadxx4z2g</a:t>
            </a:r>
            <a:r>
              <a:rPr lang="en-US" sz="2000" dirty="0"/>
              <a:t> resource group has the following resources:</a:t>
            </a:r>
          </a:p>
        </p:txBody>
      </p:sp>
      <p:sp>
        <p:nvSpPr>
          <p:cNvPr id="9" name="TextBox 8">
            <a:extLst>
              <a:ext uri="{FF2B5EF4-FFF2-40B4-BE49-F238E27FC236}">
                <a16:creationId xmlns:a16="http://schemas.microsoft.com/office/drawing/2014/main" id="{D85A4D7E-311E-4223-83A9-8A58F079EAF9}"/>
              </a:ext>
            </a:extLst>
          </p:cNvPr>
          <p:cNvSpPr txBox="1"/>
          <p:nvPr/>
        </p:nvSpPr>
        <p:spPr>
          <a:xfrm>
            <a:off x="4294249" y="3383448"/>
            <a:ext cx="7315859" cy="400110"/>
          </a:xfrm>
          <a:prstGeom prst="rect">
            <a:avLst/>
          </a:prstGeom>
          <a:noFill/>
        </p:spPr>
        <p:txBody>
          <a:bodyPr wrap="square" rtlCol="0">
            <a:spAutoFit/>
          </a:bodyPr>
          <a:lstStyle/>
          <a:p>
            <a:r>
              <a:rPr lang="en-US" sz="2000" dirty="0"/>
              <a:t>The </a:t>
            </a:r>
            <a:r>
              <a:rPr lang="en-US" sz="2000" u="sng" dirty="0" err="1"/>
              <a:t>NetworkWatcherRG</a:t>
            </a:r>
            <a:r>
              <a:rPr lang="en-US" sz="2000" dirty="0"/>
              <a:t> resource group has the following resources:</a:t>
            </a:r>
          </a:p>
        </p:txBody>
      </p:sp>
      <p:pic>
        <p:nvPicPr>
          <p:cNvPr id="11" name="Picture 10">
            <a:extLst>
              <a:ext uri="{FF2B5EF4-FFF2-40B4-BE49-F238E27FC236}">
                <a16:creationId xmlns:a16="http://schemas.microsoft.com/office/drawing/2014/main" id="{41861CCF-A341-4169-A43E-C5ADB06E47B3}"/>
              </a:ext>
            </a:extLst>
          </p:cNvPr>
          <p:cNvPicPr>
            <a:picLocks noChangeAspect="1"/>
          </p:cNvPicPr>
          <p:nvPr/>
        </p:nvPicPr>
        <p:blipFill>
          <a:blip r:embed="rId2"/>
          <a:stretch>
            <a:fillRect/>
          </a:stretch>
        </p:blipFill>
        <p:spPr>
          <a:xfrm>
            <a:off x="4462546" y="4015679"/>
            <a:ext cx="5495925" cy="504825"/>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A57BCDE8-8570-49D6-A7A4-963523D5488E}"/>
              </a:ext>
            </a:extLst>
          </p:cNvPr>
          <p:cNvPicPr>
            <a:picLocks noChangeAspect="1"/>
          </p:cNvPicPr>
          <p:nvPr/>
        </p:nvPicPr>
        <p:blipFill>
          <a:blip r:embed="rId3"/>
          <a:stretch>
            <a:fillRect/>
          </a:stretch>
        </p:blipFill>
        <p:spPr>
          <a:xfrm>
            <a:off x="4462546" y="1398727"/>
            <a:ext cx="5972175" cy="1247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0506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1331650"/>
            <a:ext cx="7738871" cy="3707075"/>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connect our resources together.</a:t>
            </a:r>
          </a:p>
          <a:p>
            <a:pPr defTabSz="914400">
              <a:lnSpc>
                <a:spcPct val="90000"/>
              </a:lnSpc>
              <a:spcAft>
                <a:spcPts val="600"/>
              </a:spcAft>
              <a:buClr>
                <a:schemeClr val="accent1"/>
              </a:buClr>
            </a:pPr>
            <a:r>
              <a:rPr lang="en-US" sz="2000" dirty="0">
                <a:latin typeface="Tw Cen MT (Body)"/>
              </a:rPr>
              <a:t>In Databricks, we will need to understand two concepts: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Secret Scopes</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Tokens</a:t>
            </a:r>
            <a:endParaRPr lang="en-US" sz="2000" dirty="0">
              <a:latin typeface="Tw Cen MT (Body)"/>
            </a:endParaRPr>
          </a:p>
          <a:p>
            <a:pPr defTabSz="914400">
              <a:lnSpc>
                <a:spcPct val="150000"/>
              </a:lnSpc>
              <a:spcAft>
                <a:spcPts val="600"/>
              </a:spcAft>
              <a:buClr>
                <a:schemeClr val="accent1"/>
              </a:buClr>
            </a:pPr>
            <a:r>
              <a:rPr lang="en-US" sz="2000" u="sng" dirty="0">
                <a:latin typeface="Tw Cen MT (Body)"/>
              </a:rPr>
              <a:t>First, we will begin with secret scopes.</a:t>
            </a:r>
            <a:endParaRPr lang="en-US" sz="2000" dirty="0">
              <a:latin typeface="Tw Cen MT (Body)"/>
            </a:endParaRPr>
          </a:p>
          <a:p>
            <a:pPr defTabSz="914400">
              <a:lnSpc>
                <a:spcPct val="90000"/>
              </a:lnSpc>
              <a:spcAft>
                <a:spcPts val="600"/>
              </a:spcAft>
              <a:buClr>
                <a:schemeClr val="accent1"/>
              </a:buClr>
            </a:pPr>
            <a:r>
              <a:rPr lang="en-US" sz="2000" dirty="0">
                <a:latin typeface="Tw Cen MT (Body)"/>
              </a:rPr>
              <a:t>Secret scopes allow you to securely connect to your Azure Key Vault service, where we will store our database and storage account credentials.  </a:t>
            </a:r>
          </a:p>
          <a:p>
            <a:pPr defTabSz="914400">
              <a:lnSpc>
                <a:spcPct val="150000"/>
              </a:lnSpc>
              <a:spcAft>
                <a:spcPts val="600"/>
              </a:spcAft>
              <a:buClr>
                <a:schemeClr val="accent1"/>
              </a:buClr>
            </a:pPr>
            <a:r>
              <a:rPr lang="en-US" sz="2000" u="sng" dirty="0">
                <a:latin typeface="Tw Cen MT (Body)"/>
              </a:rPr>
              <a:t>There are two different ways of creating a scope:</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Azure Key Vault backed</a:t>
            </a:r>
          </a:p>
          <a:p>
            <a:pPr marL="457200" indent="-457200" defTabSz="914400">
              <a:lnSpc>
                <a:spcPct val="90000"/>
              </a:lnSpc>
              <a:spcAft>
                <a:spcPts val="600"/>
              </a:spcAft>
              <a:buFont typeface="+mj-lt"/>
              <a:buAutoNum type="arabicParenR"/>
            </a:pPr>
            <a:r>
              <a:rPr lang="en-US" sz="2000" b="0" i="0" dirty="0">
                <a:solidFill>
                  <a:srgbClr val="171717"/>
                </a:solidFill>
                <a:effectLst/>
                <a:latin typeface="Tw Cen MT (Body)"/>
              </a:rPr>
              <a:t>Databricks backed</a:t>
            </a: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12</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AD6FE7AD-37E6-40D9-A0B2-16F8594A3992}"/>
              </a:ext>
            </a:extLst>
          </p:cNvPr>
          <p:cNvSpPr txBox="1"/>
          <p:nvPr/>
        </p:nvSpPr>
        <p:spPr>
          <a:xfrm>
            <a:off x="1024128" y="5577209"/>
            <a:ext cx="773887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latin typeface="Tw Cen MT (Body)"/>
              </a:rPr>
              <a:t>The Databricks secret scope documentation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chemeClr val="accent2"/>
              </a:solidFill>
            </a:endParaRPr>
          </a:p>
        </p:txBody>
      </p:sp>
    </p:spTree>
    <p:extLst>
      <p:ext uri="{BB962C8B-B14F-4D97-AF65-F5344CB8AC3E}">
        <p14:creationId xmlns:p14="http://schemas.microsoft.com/office/powerpoint/2010/main" val="1817911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13</a:t>
            </a:fld>
            <a:endParaRPr lang="en-US" kern="1200" dirty="0">
              <a:solidFill>
                <a:schemeClr val="tx1">
                  <a:lumMod val="95000"/>
                  <a:lumOff val="5000"/>
                </a:schemeClr>
              </a:solidFill>
              <a:latin typeface="+mj-lt"/>
              <a:ea typeface="+mn-ea"/>
              <a:cs typeface="+mn-cs"/>
            </a:endParaRPr>
          </a:p>
        </p:txBody>
      </p:sp>
      <p:pic>
        <p:nvPicPr>
          <p:cNvPr id="5" name="Picture 4">
            <a:extLst>
              <a:ext uri="{FF2B5EF4-FFF2-40B4-BE49-F238E27FC236}">
                <a16:creationId xmlns:a16="http://schemas.microsoft.com/office/drawing/2014/main" id="{7ACDC52F-5EF3-41BF-B7FA-CFF5069B978F}"/>
              </a:ext>
            </a:extLst>
          </p:cNvPr>
          <p:cNvPicPr>
            <a:picLocks noChangeAspect="1"/>
          </p:cNvPicPr>
          <p:nvPr/>
        </p:nvPicPr>
        <p:blipFill>
          <a:blip r:embed="rId2"/>
          <a:stretch>
            <a:fillRect/>
          </a:stretch>
        </p:blipFill>
        <p:spPr>
          <a:xfrm>
            <a:off x="1024128" y="2279636"/>
            <a:ext cx="7685607" cy="3776305"/>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BFCB23A0-6D79-493E-B34F-3CF003CDF417}"/>
              </a:ext>
            </a:extLst>
          </p:cNvPr>
          <p:cNvSpPr txBox="1"/>
          <p:nvPr/>
        </p:nvSpPr>
        <p:spPr>
          <a:xfrm>
            <a:off x="1024128" y="1540669"/>
            <a:ext cx="5881497" cy="400110"/>
          </a:xfrm>
          <a:prstGeom prst="rect">
            <a:avLst/>
          </a:prstGeom>
          <a:noFill/>
        </p:spPr>
        <p:txBody>
          <a:bodyPr wrap="square" rtlCol="0">
            <a:spAutoFit/>
          </a:bodyPr>
          <a:lstStyle/>
          <a:p>
            <a:r>
              <a:rPr lang="en-US" sz="2000" dirty="0"/>
              <a:t>Open the Databricks workspace.</a:t>
            </a:r>
          </a:p>
        </p:txBody>
      </p:sp>
    </p:spTree>
    <p:extLst>
      <p:ext uri="{BB962C8B-B14F-4D97-AF65-F5344CB8AC3E}">
        <p14:creationId xmlns:p14="http://schemas.microsoft.com/office/powerpoint/2010/main" val="908648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a:t>
            </a:r>
            <a:endParaRPr lang="en-US" sz="5000" cap="all" spc="100" dirty="0">
              <a:solidFill>
                <a:schemeClr val="tx1">
                  <a:lumMod val="95000"/>
                  <a:lumOff val="5000"/>
                </a:schemeClr>
              </a:solidFill>
              <a:latin typeface="+mj-lt"/>
              <a:ea typeface="+mj-ea"/>
              <a:cs typeface="+mj-cs"/>
            </a:endParaRP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8" y="1393563"/>
            <a:ext cx="8491346" cy="1432764"/>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in the Databricks workspace, access the </a:t>
            </a:r>
            <a:r>
              <a:rPr lang="en-US" sz="2000" u="sng" dirty="0"/>
              <a:t>Create Secret Scope</a:t>
            </a:r>
            <a:r>
              <a:rPr lang="en-US" sz="2000" dirty="0"/>
              <a:t> window.</a:t>
            </a:r>
          </a:p>
          <a:p>
            <a:pPr defTabSz="914400">
              <a:lnSpc>
                <a:spcPct val="90000"/>
              </a:lnSpc>
              <a:buClr>
                <a:schemeClr val="accent1"/>
              </a:buClr>
            </a:pPr>
            <a:endParaRPr lang="en-US" sz="2000" dirty="0"/>
          </a:p>
          <a:p>
            <a:pPr defTabSz="914400">
              <a:lnSpc>
                <a:spcPct val="90000"/>
              </a:lnSpc>
              <a:spcAft>
                <a:spcPts val="600"/>
              </a:spcAft>
              <a:buClr>
                <a:schemeClr val="accent1"/>
              </a:buClr>
            </a:pPr>
            <a:r>
              <a:rPr lang="en-US" sz="2000" dirty="0"/>
              <a:t>To access the secret scope window in Databricks, attach the string “#secrets/</a:t>
            </a:r>
            <a:r>
              <a:rPr lang="en-US" sz="2000" dirty="0" err="1"/>
              <a:t>createScope</a:t>
            </a:r>
            <a:r>
              <a:rPr lang="en-US" sz="2000" dirty="0"/>
              <a:t>” after your Databricks instance.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50" name="Rectangle 49">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14</a:t>
            </a:fld>
            <a:endParaRPr lang="en-US" kern="1200" dirty="0">
              <a:solidFill>
                <a:schemeClr val="tx1">
                  <a:lumMod val="95000"/>
                  <a:lumOff val="5000"/>
                </a:schemeClr>
              </a:solidFill>
              <a:latin typeface="+mj-lt"/>
              <a:ea typeface="+mn-ea"/>
              <a:cs typeface="+mn-cs"/>
            </a:endParaRPr>
          </a:p>
        </p:txBody>
      </p:sp>
      <p:sp>
        <p:nvSpPr>
          <p:cNvPr id="9" name="TextBox 8">
            <a:extLst>
              <a:ext uri="{FF2B5EF4-FFF2-40B4-BE49-F238E27FC236}">
                <a16:creationId xmlns:a16="http://schemas.microsoft.com/office/drawing/2014/main" id="{BF80BE4B-B3F4-49FA-9297-32B65FE864C0}"/>
              </a:ext>
            </a:extLst>
          </p:cNvPr>
          <p:cNvSpPr txBox="1"/>
          <p:nvPr/>
        </p:nvSpPr>
        <p:spPr>
          <a:xfrm>
            <a:off x="1130490" y="4440442"/>
            <a:ext cx="7805547"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secret scopes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https://docs.microsoft.com/en-us/azure/databricks/security/secrets/secret-scopes</a:t>
            </a:r>
            <a:endParaRPr lang="en-US" dirty="0">
              <a:solidFill>
                <a:schemeClr val="accent2"/>
              </a:solidFill>
            </a:endParaRPr>
          </a:p>
        </p:txBody>
      </p:sp>
      <p:sp>
        <p:nvSpPr>
          <p:cNvPr id="6" name="TextBox 5">
            <a:extLst>
              <a:ext uri="{FF2B5EF4-FFF2-40B4-BE49-F238E27FC236}">
                <a16:creationId xmlns:a16="http://schemas.microsoft.com/office/drawing/2014/main" id="{96EEFFC6-40BF-4017-A292-811848DDFEF6}"/>
              </a:ext>
            </a:extLst>
          </p:cNvPr>
          <p:cNvSpPr txBox="1"/>
          <p:nvPr/>
        </p:nvSpPr>
        <p:spPr>
          <a:xfrm>
            <a:off x="1024127" y="2910233"/>
            <a:ext cx="7805547" cy="1323439"/>
          </a:xfrm>
          <a:prstGeom prst="rect">
            <a:avLst/>
          </a:prstGeom>
          <a:noFill/>
        </p:spPr>
        <p:txBody>
          <a:bodyPr wrap="square" rtlCol="0">
            <a:spAutoFit/>
          </a:bodyPr>
          <a:lstStyle/>
          <a:p>
            <a:r>
              <a:rPr lang="en-US" sz="2000"/>
              <a:t>A Databricks </a:t>
            </a:r>
            <a:r>
              <a:rPr lang="en-US" sz="2000" dirty="0"/>
              <a:t>instance will have the following URL:</a:t>
            </a:r>
          </a:p>
          <a:p>
            <a:r>
              <a:rPr lang="en-US" sz="2000" dirty="0"/>
              <a:t>https://&lt;databricks-instance&gt;#secrets/createScope</a:t>
            </a:r>
          </a:p>
          <a:p>
            <a:endParaRPr lang="en-US" sz="2000" dirty="0"/>
          </a:p>
          <a:p>
            <a:r>
              <a:rPr lang="en-US" sz="2000" dirty="0"/>
              <a:t>This URL is case sensitive; scope in </a:t>
            </a:r>
            <a:r>
              <a:rPr lang="en-US" sz="2000" dirty="0" err="1"/>
              <a:t>createScope</a:t>
            </a:r>
            <a:r>
              <a:rPr lang="en-US" sz="2000" dirty="0"/>
              <a:t> must be uppercase.</a:t>
            </a:r>
          </a:p>
        </p:txBody>
      </p:sp>
    </p:spTree>
    <p:extLst>
      <p:ext uri="{BB962C8B-B14F-4D97-AF65-F5344CB8AC3E}">
        <p14:creationId xmlns:p14="http://schemas.microsoft.com/office/powerpoint/2010/main" val="379988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C51EEBF-2B7A-4C5F-9FF3-24C4DD7C1094}"/>
              </a:ext>
            </a:extLst>
          </p:cNvPr>
          <p:cNvSpPr txBox="1"/>
          <p:nvPr/>
        </p:nvSpPr>
        <p:spPr>
          <a:xfrm>
            <a:off x="1024129" y="585216"/>
            <a:ext cx="3779085"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a:solidFill>
                  <a:srgbClr val="FFFFFF"/>
                </a:solidFill>
                <a:latin typeface="+mj-lt"/>
                <a:ea typeface="+mj-ea"/>
                <a:cs typeface="+mj-cs"/>
              </a:rPr>
              <a:t>Databricks Secret scope</a:t>
            </a:r>
          </a:p>
        </p:txBody>
      </p:sp>
      <p:cxnSp>
        <p:nvCxnSpPr>
          <p:cNvPr id="30" name="Straight Connector 2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AD542B-13EB-4A2A-89CE-4BA73BB8A4BA}"/>
              </a:ext>
            </a:extLst>
          </p:cNvPr>
          <p:cNvSpPr txBox="1"/>
          <p:nvPr/>
        </p:nvSpPr>
        <p:spPr>
          <a:xfrm>
            <a:off x="1024129" y="2286000"/>
            <a:ext cx="3791711"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solidFill>
                  <a:srgbClr val="FFFFFF"/>
                </a:solidFill>
              </a:rPr>
              <a:t>The </a:t>
            </a:r>
            <a:r>
              <a:rPr lang="en-US" sz="2000" u="sng" dirty="0">
                <a:solidFill>
                  <a:srgbClr val="FFFFFF"/>
                </a:solidFill>
              </a:rPr>
              <a:t>Create Secret Scope</a:t>
            </a:r>
            <a:r>
              <a:rPr lang="en-US" sz="2000" dirty="0">
                <a:solidFill>
                  <a:srgbClr val="FFFFFF"/>
                </a:solidFill>
              </a:rPr>
              <a:t> window will look like the following.  </a:t>
            </a:r>
          </a:p>
          <a:p>
            <a:pPr defTabSz="914400">
              <a:lnSpc>
                <a:spcPct val="90000"/>
              </a:lnSpc>
              <a:spcAft>
                <a:spcPts val="600"/>
              </a:spcAft>
              <a:buClr>
                <a:schemeClr val="accent1"/>
              </a:buClr>
            </a:pPr>
            <a:endParaRPr lang="en-US" sz="2000" dirty="0">
              <a:solidFill>
                <a:srgbClr val="FFFFFF"/>
              </a:solidFill>
            </a:endParaRPr>
          </a:p>
          <a:p>
            <a:pPr defTabSz="914400">
              <a:lnSpc>
                <a:spcPct val="90000"/>
              </a:lnSpc>
              <a:spcAft>
                <a:spcPts val="600"/>
              </a:spcAft>
              <a:buClr>
                <a:schemeClr val="accent1"/>
              </a:buClr>
            </a:pPr>
            <a:r>
              <a:rPr lang="en-US" sz="2000" dirty="0">
                <a:solidFill>
                  <a:srgbClr val="FFFFFF"/>
                </a:solidFill>
              </a:rPr>
              <a:t>We will cover the </a:t>
            </a:r>
            <a:r>
              <a:rPr lang="en-US" sz="2000" u="sng" dirty="0">
                <a:solidFill>
                  <a:srgbClr val="FFFFFF"/>
                </a:solidFill>
              </a:rPr>
              <a:t>DNS Name</a:t>
            </a:r>
            <a:r>
              <a:rPr lang="en-US" sz="2000" dirty="0">
                <a:solidFill>
                  <a:srgbClr val="FFFFFF"/>
                </a:solidFill>
              </a:rPr>
              <a:t> and </a:t>
            </a:r>
            <a:r>
              <a:rPr lang="en-US" sz="2000" u="sng" dirty="0">
                <a:solidFill>
                  <a:srgbClr val="FFFFFF"/>
                </a:solidFill>
              </a:rPr>
              <a:t>Resource ID</a:t>
            </a:r>
            <a:r>
              <a:rPr lang="en-US" sz="2000" dirty="0">
                <a:solidFill>
                  <a:srgbClr val="FFFFFF"/>
                </a:solidFill>
              </a:rPr>
              <a:t> in next slides.</a:t>
            </a:r>
          </a:p>
        </p:txBody>
      </p:sp>
      <p:sp>
        <p:nvSpPr>
          <p:cNvPr id="10" name="Slide Number Placeholder 9">
            <a:extLst>
              <a:ext uri="{FF2B5EF4-FFF2-40B4-BE49-F238E27FC236}">
                <a16:creationId xmlns:a16="http://schemas.microsoft.com/office/drawing/2014/main" id="{C5360D71-503F-4871-91C4-F925EC61B63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15</a:t>
            </a:fld>
            <a:endParaRPr lang="en-US"/>
          </a:p>
        </p:txBody>
      </p:sp>
      <p:pic>
        <p:nvPicPr>
          <p:cNvPr id="5" name="Picture 4">
            <a:extLst>
              <a:ext uri="{FF2B5EF4-FFF2-40B4-BE49-F238E27FC236}">
                <a16:creationId xmlns:a16="http://schemas.microsoft.com/office/drawing/2014/main" id="{70CA7343-3DCE-40D4-AE32-060454FB2B69}"/>
              </a:ext>
            </a:extLst>
          </p:cNvPr>
          <p:cNvPicPr>
            <a:picLocks noChangeAspect="1"/>
          </p:cNvPicPr>
          <p:nvPr/>
        </p:nvPicPr>
        <p:blipFill>
          <a:blip r:embed="rId2"/>
          <a:stretch>
            <a:fillRect/>
          </a:stretch>
        </p:blipFill>
        <p:spPr>
          <a:xfrm>
            <a:off x="5868662" y="585216"/>
            <a:ext cx="6060613" cy="51496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5399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4EE34E0-F05B-40C5-BD02-AFEEDD3788F2}"/>
              </a:ext>
            </a:extLst>
          </p:cNvPr>
          <p:cNvSpPr txBox="1"/>
          <p:nvPr/>
        </p:nvSpPr>
        <p:spPr>
          <a:xfrm>
            <a:off x="4253494" y="1692564"/>
            <a:ext cx="3932807" cy="400110"/>
          </a:xfrm>
          <a:prstGeom prst="rect">
            <a:avLst/>
          </a:prstGeom>
          <a:noFill/>
        </p:spPr>
        <p:txBody>
          <a:bodyPr wrap="square" rtlCol="0">
            <a:spAutoFit/>
          </a:bodyPr>
          <a:lstStyle/>
          <a:p>
            <a:r>
              <a:rPr lang="en-US" sz="2000" u="sng" dirty="0"/>
              <a:t>Azure Key Vault Properties Page</a:t>
            </a:r>
          </a:p>
        </p:txBody>
      </p:sp>
      <p:sp>
        <p:nvSpPr>
          <p:cNvPr id="10" name="Slide Number Placeholder 9">
            <a:extLst>
              <a:ext uri="{FF2B5EF4-FFF2-40B4-BE49-F238E27FC236}">
                <a16:creationId xmlns:a16="http://schemas.microsoft.com/office/drawing/2014/main" id="{7D953392-608F-441E-B84A-B8841E10FB35}"/>
              </a:ext>
            </a:extLst>
          </p:cNvPr>
          <p:cNvSpPr>
            <a:spLocks noGrp="1"/>
          </p:cNvSpPr>
          <p:nvPr>
            <p:ph type="sldNum" sz="quarter" idx="12"/>
          </p:nvPr>
        </p:nvSpPr>
        <p:spPr/>
        <p:txBody>
          <a:bodyPr/>
          <a:lstStyle/>
          <a:p>
            <a:fld id="{0CA87953-0EF0-47F1-B06E-CA9655195FF1}" type="slidenum">
              <a:rPr lang="en-US" smtClean="0"/>
              <a:t>16</a:t>
            </a:fld>
            <a:endParaRPr lang="en-US"/>
          </a:p>
        </p:txBody>
      </p:sp>
      <p:graphicFrame>
        <p:nvGraphicFramePr>
          <p:cNvPr id="13" name="TextBox 1">
            <a:extLst>
              <a:ext uri="{FF2B5EF4-FFF2-40B4-BE49-F238E27FC236}">
                <a16:creationId xmlns:a16="http://schemas.microsoft.com/office/drawing/2014/main" id="{1C4B9C8F-96D6-4F94-9E41-78D27B044240}"/>
              </a:ext>
            </a:extLst>
          </p:cNvPr>
          <p:cNvGraphicFramePr/>
          <p:nvPr>
            <p:extLst>
              <p:ext uri="{D42A27DB-BD31-4B8C-83A1-F6EECF244321}">
                <p14:modId xmlns:p14="http://schemas.microsoft.com/office/powerpoint/2010/main" val="3477799746"/>
              </p:ext>
            </p:extLst>
          </p:nvPr>
        </p:nvGraphicFramePr>
        <p:xfrm>
          <a:off x="-741675" y="975280"/>
          <a:ext cx="4995169" cy="4216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0CB47574-7D4F-43A2-A38F-E005A3B8154C}"/>
              </a:ext>
            </a:extLst>
          </p:cNvPr>
          <p:cNvSpPr txBox="1"/>
          <p:nvPr/>
        </p:nvSpPr>
        <p:spPr>
          <a:xfrm>
            <a:off x="1266826" y="2038976"/>
            <a:ext cx="2058402" cy="1600438"/>
          </a:xfrm>
          <a:prstGeom prst="rect">
            <a:avLst/>
          </a:prstGeom>
          <a:noFill/>
        </p:spPr>
        <p:txBody>
          <a:bodyPr wrap="square" rtlCol="0">
            <a:spAutoFit/>
          </a:bodyPr>
          <a:lstStyle/>
          <a:p>
            <a:r>
              <a:rPr lang="en-US" sz="1600" dirty="0"/>
              <a:t>The </a:t>
            </a:r>
            <a:r>
              <a:rPr lang="en-US" sz="1600" u="sng" dirty="0"/>
              <a:t>DNS Name</a:t>
            </a:r>
            <a:r>
              <a:rPr lang="en-US" sz="1600" dirty="0"/>
              <a:t> (Vault URI) and the </a:t>
            </a:r>
            <a:r>
              <a:rPr lang="en-US" sz="1600" u="sng" dirty="0"/>
              <a:t>Resource ID</a:t>
            </a:r>
            <a:r>
              <a:rPr lang="en-US" sz="1600" dirty="0"/>
              <a:t> are in your Azure Key Vault properties page.</a:t>
            </a:r>
          </a:p>
          <a:p>
            <a:endParaRPr lang="en-US" dirty="0"/>
          </a:p>
        </p:txBody>
      </p:sp>
      <p:sp>
        <p:nvSpPr>
          <p:cNvPr id="15" name="TextBox 14">
            <a:extLst>
              <a:ext uri="{FF2B5EF4-FFF2-40B4-BE49-F238E27FC236}">
                <a16:creationId xmlns:a16="http://schemas.microsoft.com/office/drawing/2014/main" id="{8865B186-CE9B-4B77-AA7B-740BD5083EEE}"/>
              </a:ext>
            </a:extLst>
          </p:cNvPr>
          <p:cNvSpPr txBox="1"/>
          <p:nvPr/>
        </p:nvSpPr>
        <p:spPr>
          <a:xfrm>
            <a:off x="1254073" y="3573066"/>
            <a:ext cx="2171700" cy="1846659"/>
          </a:xfrm>
          <a:prstGeom prst="rect">
            <a:avLst/>
          </a:prstGeom>
          <a:noFill/>
        </p:spPr>
        <p:txBody>
          <a:bodyPr wrap="square" rtlCol="0">
            <a:spAutoFit/>
          </a:bodyPr>
          <a:lstStyle/>
          <a:p>
            <a:r>
              <a:rPr lang="en-US" sz="1600" dirty="0"/>
              <a:t>Copy these values from your Azure Key Vault properties page and insert the values into your </a:t>
            </a:r>
            <a:r>
              <a:rPr lang="en-US" sz="1600" u="sng" dirty="0"/>
              <a:t>Create Secret Scope</a:t>
            </a:r>
            <a:r>
              <a:rPr lang="en-US" sz="1600" dirty="0"/>
              <a:t> window.</a:t>
            </a:r>
          </a:p>
          <a:p>
            <a:endParaRPr lang="en-US" dirty="0"/>
          </a:p>
        </p:txBody>
      </p:sp>
      <p:sp>
        <p:nvSpPr>
          <p:cNvPr id="16" name="Arrow: Right 15">
            <a:extLst>
              <a:ext uri="{FF2B5EF4-FFF2-40B4-BE49-F238E27FC236}">
                <a16:creationId xmlns:a16="http://schemas.microsoft.com/office/drawing/2014/main" id="{444C2571-EB10-4306-B820-9A5B0745D6C5}"/>
              </a:ext>
            </a:extLst>
          </p:cNvPr>
          <p:cNvSpPr/>
          <p:nvPr/>
        </p:nvSpPr>
        <p:spPr>
          <a:xfrm>
            <a:off x="3982985" y="3995222"/>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69997B69-D9D4-49EE-A0AF-DF0BFE0D868E}"/>
              </a:ext>
            </a:extLst>
          </p:cNvPr>
          <p:cNvSpPr/>
          <p:nvPr/>
        </p:nvSpPr>
        <p:spPr>
          <a:xfrm>
            <a:off x="3992734" y="3565768"/>
            <a:ext cx="201188" cy="123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FFEE6E0-5BB4-4E4C-93B4-227A6A311908}"/>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pic>
        <p:nvPicPr>
          <p:cNvPr id="6" name="Picture 5">
            <a:extLst>
              <a:ext uri="{FF2B5EF4-FFF2-40B4-BE49-F238E27FC236}">
                <a16:creationId xmlns:a16="http://schemas.microsoft.com/office/drawing/2014/main" id="{48520086-8E59-41E5-BE79-0EA158404D30}"/>
              </a:ext>
            </a:extLst>
          </p:cNvPr>
          <p:cNvPicPr>
            <a:picLocks noChangeAspect="1"/>
          </p:cNvPicPr>
          <p:nvPr/>
        </p:nvPicPr>
        <p:blipFill>
          <a:blip r:embed="rId7"/>
          <a:stretch>
            <a:fillRect/>
          </a:stretch>
        </p:blipFill>
        <p:spPr>
          <a:xfrm>
            <a:off x="4266247" y="2181118"/>
            <a:ext cx="7517019" cy="37615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62158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204925" y="1581043"/>
            <a:ext cx="10758475" cy="400110"/>
          </a:xfrm>
          <a:prstGeom prst="rect">
            <a:avLst/>
          </a:prstGeom>
          <a:noFill/>
        </p:spPr>
        <p:txBody>
          <a:bodyPr wrap="square" rtlCol="0">
            <a:spAutoFit/>
          </a:bodyPr>
          <a:lstStyle/>
          <a:p>
            <a:r>
              <a:rPr lang="en-US" sz="2000" dirty="0">
                <a:effectLst/>
                <a:ea typeface="Calibri" panose="020F0502020204030204" pitchFamily="34" charset="0"/>
                <a:cs typeface="Calibri" panose="020F0502020204030204" pitchFamily="34" charset="0"/>
              </a:rPr>
              <a:t>Once completed, the following confirmation will appear.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17</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Secret scope</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EF83AD-9E3B-4EDB-9180-551FD441A7C6}"/>
              </a:ext>
            </a:extLst>
          </p:cNvPr>
          <p:cNvPicPr>
            <a:picLocks noChangeAspect="1"/>
          </p:cNvPicPr>
          <p:nvPr/>
        </p:nvPicPr>
        <p:blipFill>
          <a:blip r:embed="rId2"/>
          <a:stretch>
            <a:fillRect/>
          </a:stretch>
        </p:blipFill>
        <p:spPr>
          <a:xfrm>
            <a:off x="1300018" y="2095470"/>
            <a:ext cx="5476875" cy="125730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F673B163-2767-400D-B217-A0E26D693476}"/>
              </a:ext>
            </a:extLst>
          </p:cNvPr>
          <p:cNvPicPr>
            <a:picLocks noChangeAspect="1"/>
          </p:cNvPicPr>
          <p:nvPr/>
        </p:nvPicPr>
        <p:blipFill>
          <a:blip r:embed="rId3"/>
          <a:stretch>
            <a:fillRect/>
          </a:stretch>
        </p:blipFill>
        <p:spPr>
          <a:xfrm>
            <a:off x="1300018" y="3980584"/>
            <a:ext cx="8077200" cy="1390650"/>
          </a:xfrm>
          <a:prstGeom prst="rect">
            <a:avLst/>
          </a:prstGeom>
          <a:ln>
            <a:noFill/>
          </a:ln>
          <a:effectLst>
            <a:outerShdw blurRad="190500" algn="tl" rotWithShape="0">
              <a:srgbClr val="000000">
                <a:alpha val="70000"/>
              </a:srgbClr>
            </a:outerShdw>
          </a:effectLst>
        </p:spPr>
      </p:pic>
      <p:sp>
        <p:nvSpPr>
          <p:cNvPr id="18" name="TextBox 17">
            <a:extLst>
              <a:ext uri="{FF2B5EF4-FFF2-40B4-BE49-F238E27FC236}">
                <a16:creationId xmlns:a16="http://schemas.microsoft.com/office/drawing/2014/main" id="{2E783B0B-AD10-4391-A35B-5F2A44F739C6}"/>
              </a:ext>
            </a:extLst>
          </p:cNvPr>
          <p:cNvSpPr txBox="1"/>
          <p:nvPr/>
        </p:nvSpPr>
        <p:spPr>
          <a:xfrm>
            <a:off x="1300018" y="5595676"/>
            <a:ext cx="9377350" cy="677108"/>
          </a:xfrm>
          <a:prstGeom prst="rect">
            <a:avLst/>
          </a:prstGeom>
          <a:solidFill>
            <a:schemeClr val="bg1">
              <a:lumMod val="95000"/>
            </a:schemeClr>
          </a:solidFill>
          <a:ln w="19050">
            <a:solidFill>
              <a:schemeClr val="tx1"/>
            </a:solidFill>
          </a:ln>
        </p:spPr>
        <p:txBody>
          <a:bodyPr wrap="square" rtlCol="0">
            <a:spAutoFit/>
          </a:bodyPr>
          <a:lstStyle/>
          <a:p>
            <a:pPr marL="0" marR="0">
              <a:spcBef>
                <a:spcPts val="0"/>
              </a:spcBef>
            </a:pPr>
            <a:r>
              <a:rPr lang="en-US" sz="2000" dirty="0">
                <a:ea typeface="Calibri" panose="020F0502020204030204" pitchFamily="34" charset="0"/>
                <a:cs typeface="Calibri" panose="020F0502020204030204" pitchFamily="34" charset="0"/>
              </a:rPr>
              <a:t>The </a:t>
            </a:r>
            <a:r>
              <a:rPr lang="en-US" sz="2000" dirty="0"/>
              <a:t>documentation</a:t>
            </a:r>
            <a:r>
              <a:rPr lang="en-US" sz="2000" dirty="0">
                <a:ea typeface="Calibri" panose="020F0502020204030204" pitchFamily="34" charset="0"/>
                <a:cs typeface="Calibri" panose="020F0502020204030204" pitchFamily="34" charset="0"/>
              </a:rPr>
              <a:t> for the </a:t>
            </a:r>
            <a:r>
              <a:rPr lang="en-US" sz="2000" dirty="0"/>
              <a:t>Azure</a:t>
            </a:r>
            <a:r>
              <a:rPr lang="en-US" sz="2000" dirty="0">
                <a:ea typeface="Calibri" panose="020F0502020204030204" pitchFamily="34" charset="0"/>
                <a:cs typeface="Calibri" panose="020F0502020204030204" pitchFamily="34" charset="0"/>
              </a:rPr>
              <a:t> Key Vault access policies is located here:</a:t>
            </a:r>
          </a:p>
          <a:p>
            <a:pPr marL="0" marR="0">
              <a:spcBef>
                <a:spcPts val="0"/>
              </a:spcBef>
            </a:pPr>
            <a:r>
              <a:rPr lang="en-US" sz="1800" dirty="0">
                <a:solidFill>
                  <a:schemeClr val="accent2"/>
                </a:solidFill>
                <a:hlinkClick r:id="rId4">
                  <a:extLst>
                    <a:ext uri="{A12FA001-AC4F-418D-AE19-62706E023703}">
                      <ahyp:hlinkClr xmlns:ahyp="http://schemas.microsoft.com/office/drawing/2018/hyperlinkcolor" val="tx"/>
                    </a:ext>
                  </a:extLst>
                </a:hlinkClick>
              </a:rPr>
              <a:t>https://docs.microsoft.com/en-us/azure/key-vault/general/assign-access-policy?tabs=azure-portal</a:t>
            </a:r>
            <a:endParaRPr lang="en-US" sz="1800" dirty="0">
              <a:solidFill>
                <a:schemeClr val="accent2"/>
              </a:solidFill>
            </a:endParaRPr>
          </a:p>
        </p:txBody>
      </p:sp>
      <p:sp>
        <p:nvSpPr>
          <p:cNvPr id="9" name="TextBox 8">
            <a:extLst>
              <a:ext uri="{FF2B5EF4-FFF2-40B4-BE49-F238E27FC236}">
                <a16:creationId xmlns:a16="http://schemas.microsoft.com/office/drawing/2014/main" id="{415512B6-192B-4AF8-9BE2-7BC1AF8D1C8D}"/>
              </a:ext>
            </a:extLst>
          </p:cNvPr>
          <p:cNvSpPr txBox="1"/>
          <p:nvPr/>
        </p:nvSpPr>
        <p:spPr>
          <a:xfrm>
            <a:off x="1204925" y="3557296"/>
            <a:ext cx="9192491" cy="400110"/>
          </a:xfrm>
          <a:prstGeom prst="rect">
            <a:avLst/>
          </a:prstGeom>
          <a:noFill/>
        </p:spPr>
        <p:txBody>
          <a:bodyPr wrap="square" rtlCol="0">
            <a:spAutoFit/>
          </a:bodyPr>
          <a:lstStyle/>
          <a:p>
            <a:r>
              <a:rPr lang="en-US" sz="2000" dirty="0"/>
              <a:t>And you will see the following access policy added to the key vault.</a:t>
            </a:r>
          </a:p>
        </p:txBody>
      </p:sp>
    </p:spTree>
    <p:extLst>
      <p:ext uri="{BB962C8B-B14F-4D97-AF65-F5344CB8AC3E}">
        <p14:creationId xmlns:p14="http://schemas.microsoft.com/office/powerpoint/2010/main" val="3410050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6" y="1688772"/>
            <a:ext cx="9911728" cy="1938992"/>
          </a:xfrm>
          <a:prstGeom prst="rect">
            <a:avLst/>
          </a:prstGeom>
          <a:noFill/>
        </p:spPr>
        <p:txBody>
          <a:bodyPr wrap="square" rtlCol="0">
            <a:spAutoFit/>
          </a:bodyPr>
          <a:lstStyle/>
          <a:p>
            <a:r>
              <a:rPr lang="en-US" sz="2000" dirty="0"/>
              <a:t>Next, we will create a Databricks token.</a:t>
            </a:r>
          </a:p>
          <a:p>
            <a:endParaRPr lang="en-US" sz="2000" dirty="0"/>
          </a:p>
          <a:p>
            <a:r>
              <a:rPr lang="en-US" sz="2000" dirty="0"/>
              <a:t>This token will allow the Azure Data Factory to access the Databricks notebook. </a:t>
            </a:r>
          </a:p>
          <a:p>
            <a:r>
              <a:rPr lang="en-US" sz="2000" b="0" i="0" u="sng" dirty="0">
                <a:solidFill>
                  <a:srgbClr val="FF0000"/>
                </a:solidFill>
                <a:effectLst/>
              </a:rPr>
              <a:t>Tokens replace passwords in an authentication flow and should be protected like passwords. </a:t>
            </a:r>
            <a:endParaRPr lang="en-US" sz="2000" u="sng" dirty="0">
              <a:solidFill>
                <a:srgbClr val="FF0000"/>
              </a:solidFill>
            </a:endParaRPr>
          </a:p>
          <a:p>
            <a:endParaRPr lang="en-US" sz="2000" dirty="0"/>
          </a:p>
          <a:p>
            <a:r>
              <a:rPr lang="en-US" sz="2000" dirty="0"/>
              <a:t>We will use this token when we setup a linked service in our Azure Data Factory.</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4128" y="4769118"/>
            <a:ext cx="7675990" cy="400110"/>
          </a:xfrm>
          <a:prstGeom prst="rect">
            <a:avLst/>
          </a:prstGeom>
          <a:noFill/>
        </p:spPr>
        <p:txBody>
          <a:bodyPr wrap="square" rtlCol="0">
            <a:spAutoFit/>
          </a:bodyPr>
          <a:lstStyle/>
          <a:p>
            <a:r>
              <a:rPr lang="en-US" sz="2000" dirty="0"/>
              <a:t>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18</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E29927-44EE-4060-A23C-CBC1F1AB90A7}"/>
              </a:ext>
            </a:extLst>
          </p:cNvPr>
          <p:cNvSpPr txBox="1"/>
          <p:nvPr/>
        </p:nvSpPr>
        <p:spPr>
          <a:xfrm>
            <a:off x="1052525" y="3736086"/>
            <a:ext cx="6527595" cy="703206"/>
          </a:xfrm>
          <a:prstGeom prst="rect">
            <a:avLst/>
          </a:prstGeom>
          <a:solidFill>
            <a:schemeClr val="bg1">
              <a:lumMod val="95000"/>
            </a:schemeClr>
          </a:solidFill>
          <a:ln w="19050">
            <a:solidFill>
              <a:schemeClr val="tx1"/>
            </a:solidFill>
          </a:ln>
        </p:spPr>
        <p:txBody>
          <a:bodyPr wrap="square" rtlCol="0">
            <a:spAutoFit/>
          </a:bodyPr>
          <a:lstStyle/>
          <a:p>
            <a:pPr marL="0" marR="0">
              <a:lnSpc>
                <a:spcPct val="107000"/>
              </a:lnSpc>
              <a:spcBef>
                <a:spcPts val="0"/>
              </a:spcBef>
            </a:pPr>
            <a:r>
              <a:rPr lang="en-US" sz="2000" dirty="0">
                <a:ea typeface="Calibri" panose="020F0502020204030204" pitchFamily="34" charset="0"/>
                <a:cs typeface="Calibri" panose="020F0502020204030204" pitchFamily="34" charset="0"/>
              </a:rPr>
              <a:t>The documentation for </a:t>
            </a:r>
            <a:r>
              <a:rPr lang="en-US" sz="2000" dirty="0"/>
              <a:t>Databricks</a:t>
            </a:r>
            <a:r>
              <a:rPr lang="en-US" sz="2000" dirty="0">
                <a:ea typeface="Calibri" panose="020F0502020204030204" pitchFamily="34" charset="0"/>
                <a:cs typeface="Calibri" panose="020F0502020204030204" pitchFamily="34" charset="0"/>
              </a:rPr>
              <a:t> tokens is located here:</a:t>
            </a:r>
          </a:p>
          <a:p>
            <a:pPr marL="0" marR="0">
              <a:lnSpc>
                <a:spcPct val="107000"/>
              </a:lnSpc>
              <a:spcBef>
                <a:spcPts val="0"/>
              </a:spcBef>
            </a:pPr>
            <a:r>
              <a:rPr lang="en-US" dirty="0">
                <a:solidFill>
                  <a:schemeClr val="accent2"/>
                </a:solidFill>
                <a:hlinkClick r:id="rId2">
                  <a:extLst>
                    <a:ext uri="{A12FA001-AC4F-418D-AE19-62706E023703}">
                      <ahyp:hlinkClr xmlns:ahyp="http://schemas.microsoft.com/office/drawing/2018/hyperlinkcolor" val="tx"/>
                    </a:ext>
                  </a:extLst>
                </a:hlinkClick>
              </a:rPr>
              <a:t>https://docs.databricks.com/dev-tools/api/latest/authentication.html</a:t>
            </a:r>
            <a:endParaRPr lang="en-US" sz="1800" dirty="0">
              <a:solidFill>
                <a:schemeClr val="accent2"/>
              </a:solidFill>
            </a:endParaRPr>
          </a:p>
        </p:txBody>
      </p:sp>
    </p:spTree>
    <p:extLst>
      <p:ext uri="{BB962C8B-B14F-4D97-AF65-F5344CB8AC3E}">
        <p14:creationId xmlns:p14="http://schemas.microsoft.com/office/powerpoint/2010/main" val="3503976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51040E-C23A-4EB5-98B4-AEC420766010}"/>
              </a:ext>
            </a:extLst>
          </p:cNvPr>
          <p:cNvSpPr txBox="1"/>
          <p:nvPr/>
        </p:nvSpPr>
        <p:spPr>
          <a:xfrm>
            <a:off x="1052525" y="1688772"/>
            <a:ext cx="6362093" cy="1631216"/>
          </a:xfrm>
          <a:prstGeom prst="rect">
            <a:avLst/>
          </a:prstGeom>
          <a:noFill/>
        </p:spPr>
        <p:txBody>
          <a:bodyPr wrap="square" rtlCol="0">
            <a:spAutoFit/>
          </a:bodyPr>
          <a:lstStyle/>
          <a:p>
            <a:r>
              <a:rPr lang="en-US" sz="2000" dirty="0"/>
              <a:t>Create a token in Azure Databricks by navigating to the </a:t>
            </a:r>
            <a:r>
              <a:rPr lang="en-US" sz="2000" u="sng" dirty="0"/>
              <a:t>User Settings </a:t>
            </a:r>
            <a:r>
              <a:rPr lang="en-US" sz="2000" dirty="0"/>
              <a:t>in your Databricks workspace and selecting </a:t>
            </a:r>
            <a:r>
              <a:rPr lang="en-US" sz="2000" u="sng" dirty="0"/>
              <a:t>Generate New Token</a:t>
            </a:r>
            <a:r>
              <a:rPr lang="en-US" sz="2000" dirty="0"/>
              <a:t>.</a:t>
            </a:r>
          </a:p>
          <a:p>
            <a:endParaRPr lang="en-US" sz="2000" dirty="0"/>
          </a:p>
          <a:p>
            <a:r>
              <a:rPr lang="en-US" sz="2000" dirty="0"/>
              <a:t>Save the token, as directed by the yellow warning message.</a:t>
            </a:r>
          </a:p>
        </p:txBody>
      </p:sp>
      <p:sp>
        <p:nvSpPr>
          <p:cNvPr id="7" name="TextBox 6">
            <a:extLst>
              <a:ext uri="{FF2B5EF4-FFF2-40B4-BE49-F238E27FC236}">
                <a16:creationId xmlns:a16="http://schemas.microsoft.com/office/drawing/2014/main" id="{254A17A2-BF3E-45D7-8C77-48438A334DE6}"/>
              </a:ext>
            </a:extLst>
          </p:cNvPr>
          <p:cNvSpPr txBox="1"/>
          <p:nvPr/>
        </p:nvSpPr>
        <p:spPr>
          <a:xfrm>
            <a:off x="1052525" y="4811828"/>
            <a:ext cx="9784808" cy="400110"/>
          </a:xfrm>
          <a:prstGeom prst="rect">
            <a:avLst/>
          </a:prstGeom>
          <a:noFill/>
        </p:spPr>
        <p:txBody>
          <a:bodyPr wrap="square" rtlCol="0">
            <a:spAutoFit/>
          </a:bodyPr>
          <a:lstStyle/>
          <a:p>
            <a:r>
              <a:rPr lang="en-US" sz="2000" dirty="0"/>
              <a:t>Once created, you will see the following in your Databricks </a:t>
            </a:r>
            <a:r>
              <a:rPr lang="en-US" sz="2000" u="sng" dirty="0"/>
              <a:t>User Settings</a:t>
            </a:r>
            <a:r>
              <a:rPr lang="en-US" sz="2000" dirty="0"/>
              <a:t>.</a:t>
            </a:r>
          </a:p>
        </p:txBody>
      </p:sp>
      <p:sp>
        <p:nvSpPr>
          <p:cNvPr id="12" name="TextBox 11">
            <a:extLst>
              <a:ext uri="{FF2B5EF4-FFF2-40B4-BE49-F238E27FC236}">
                <a16:creationId xmlns:a16="http://schemas.microsoft.com/office/drawing/2014/main" id="{833EF213-6504-4F94-B101-97CD87F7F5FA}"/>
              </a:ext>
            </a:extLst>
          </p:cNvPr>
          <p:cNvSpPr txBox="1"/>
          <p:nvPr/>
        </p:nvSpPr>
        <p:spPr>
          <a:xfrm>
            <a:off x="1027656" y="3870868"/>
            <a:ext cx="10783344" cy="707886"/>
          </a:xfrm>
          <a:prstGeom prst="rect">
            <a:avLst/>
          </a:prstGeom>
          <a:noFill/>
        </p:spPr>
        <p:txBody>
          <a:bodyPr wrap="square" rtlCol="0">
            <a:spAutoFit/>
          </a:bodyPr>
          <a:lstStyle/>
          <a:p>
            <a:r>
              <a:rPr lang="en-US" sz="2000" dirty="0"/>
              <a:t>I created the token “</a:t>
            </a:r>
            <a:r>
              <a:rPr lang="en-US" sz="2000" dirty="0" err="1"/>
              <a:t>databricks</a:t>
            </a:r>
            <a:r>
              <a:rPr lang="en-US" sz="2000" dirty="0"/>
              <a:t>-hive-demo”, but it is the token’s value that is important, not the name.  This token will be stored in the Azure Key Vault, which we will setup later.</a:t>
            </a:r>
          </a:p>
        </p:txBody>
      </p:sp>
      <p:sp>
        <p:nvSpPr>
          <p:cNvPr id="14" name="Slide Number Placeholder 13">
            <a:extLst>
              <a:ext uri="{FF2B5EF4-FFF2-40B4-BE49-F238E27FC236}">
                <a16:creationId xmlns:a16="http://schemas.microsoft.com/office/drawing/2014/main" id="{DCEB05CB-8737-4753-B3CB-19A056D1A5FA}"/>
              </a:ext>
            </a:extLst>
          </p:cNvPr>
          <p:cNvSpPr>
            <a:spLocks noGrp="1"/>
          </p:cNvSpPr>
          <p:nvPr>
            <p:ph type="sldNum" sz="quarter" idx="12"/>
          </p:nvPr>
        </p:nvSpPr>
        <p:spPr/>
        <p:txBody>
          <a:bodyPr/>
          <a:lstStyle/>
          <a:p>
            <a:fld id="{0CA87953-0EF0-47F1-B06E-CA9655195FF1}" type="slidenum">
              <a:rPr lang="en-US" smtClean="0"/>
              <a:t>19</a:t>
            </a:fld>
            <a:endParaRPr lang="en-US"/>
          </a:p>
        </p:txBody>
      </p:sp>
      <p:sp>
        <p:nvSpPr>
          <p:cNvPr id="16" name="TextBox 15">
            <a:extLst>
              <a:ext uri="{FF2B5EF4-FFF2-40B4-BE49-F238E27FC236}">
                <a16:creationId xmlns:a16="http://schemas.microsoft.com/office/drawing/2014/main" id="{D5FB99AD-6177-4E4E-9263-D04AF25713FC}"/>
              </a:ext>
            </a:extLst>
          </p:cNvPr>
          <p:cNvSpPr txBox="1"/>
          <p:nvPr/>
        </p:nvSpPr>
        <p:spPr>
          <a:xfrm>
            <a:off x="1024128" y="585216"/>
            <a:ext cx="8018272" cy="1129284"/>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Databricks Token</a:t>
            </a:r>
          </a:p>
        </p:txBody>
      </p:sp>
      <p:sp>
        <p:nvSpPr>
          <p:cNvPr id="17" name="Rectangle 16">
            <a:extLst>
              <a:ext uri="{FF2B5EF4-FFF2-40B4-BE49-F238E27FC236}">
                <a16:creationId xmlns:a16="http://schemas.microsoft.com/office/drawing/2014/main" id="{569CEB2E-3DA7-452D-B4AE-3B669E38A45D}"/>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86845C7F-ACE5-4EEA-8087-6A4F1C132FA9}"/>
              </a:ext>
            </a:extLst>
          </p:cNvPr>
          <p:cNvPicPr>
            <a:picLocks noChangeAspect="1"/>
          </p:cNvPicPr>
          <p:nvPr/>
        </p:nvPicPr>
        <p:blipFill>
          <a:blip r:embed="rId2"/>
          <a:stretch>
            <a:fillRect/>
          </a:stretch>
        </p:blipFill>
        <p:spPr>
          <a:xfrm>
            <a:off x="1181100" y="5350783"/>
            <a:ext cx="7935539" cy="490538"/>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775C88B8-3BF5-4F2A-9313-94F8479BF928}"/>
              </a:ext>
            </a:extLst>
          </p:cNvPr>
          <p:cNvPicPr>
            <a:picLocks noChangeAspect="1"/>
          </p:cNvPicPr>
          <p:nvPr/>
        </p:nvPicPr>
        <p:blipFill>
          <a:blip r:embed="rId3"/>
          <a:stretch>
            <a:fillRect/>
          </a:stretch>
        </p:blipFill>
        <p:spPr>
          <a:xfrm>
            <a:off x="7443015" y="1517219"/>
            <a:ext cx="4001058" cy="17242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92821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DB1F7FE-B8F2-480D-862F-2A8A2490EC30}"/>
              </a:ext>
            </a:extLst>
          </p:cNvPr>
          <p:cNvSpPr txBox="1"/>
          <p:nvPr/>
        </p:nvSpPr>
        <p:spPr>
          <a:xfrm>
            <a:off x="1166674" y="387296"/>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
        <p:nvSpPr>
          <p:cNvPr id="25" name="Slide Number Placeholder 24">
            <a:extLst>
              <a:ext uri="{FF2B5EF4-FFF2-40B4-BE49-F238E27FC236}">
                <a16:creationId xmlns:a16="http://schemas.microsoft.com/office/drawing/2014/main" id="{40C5773C-B5CF-429C-A292-5481907F0DA3}"/>
              </a:ext>
            </a:extLst>
          </p:cNvPr>
          <p:cNvSpPr>
            <a:spLocks noGrp="1"/>
          </p:cNvSpPr>
          <p:nvPr>
            <p:ph type="sldNum" sz="quarter" idx="12"/>
          </p:nvPr>
        </p:nvSpPr>
        <p:spPr/>
        <p:txBody>
          <a:bodyPr vert="horz" lIns="91440" tIns="45720" rIns="91440" bIns="45720" rtlCol="0" anchor="ctr">
            <a:normAutofit/>
          </a:bodyPr>
          <a:lstStyle/>
          <a:p>
            <a:pPr>
              <a:spcAft>
                <a:spcPts val="600"/>
              </a:spcAft>
            </a:pPr>
            <a:fld id="{0CA87953-0EF0-47F1-B06E-CA9655195FF1}" type="slidenum">
              <a:rPr lang="en-US" smtClean="0"/>
              <a:pPr>
                <a:spcAft>
                  <a:spcPts val="600"/>
                </a:spcAft>
              </a:pPr>
              <a:t>2</a:t>
            </a:fld>
            <a:endParaRPr lang="en-US"/>
          </a:p>
        </p:txBody>
      </p:sp>
      <p:graphicFrame>
        <p:nvGraphicFramePr>
          <p:cNvPr id="41" name="TextBox 38">
            <a:extLst>
              <a:ext uri="{FF2B5EF4-FFF2-40B4-BE49-F238E27FC236}">
                <a16:creationId xmlns:a16="http://schemas.microsoft.com/office/drawing/2014/main" id="{900A52D8-5E6D-4862-BF90-0EB7EC33E7BB}"/>
              </a:ext>
            </a:extLst>
          </p:cNvPr>
          <p:cNvGraphicFramePr/>
          <p:nvPr>
            <p:extLst>
              <p:ext uri="{D42A27DB-BD31-4B8C-83A1-F6EECF244321}">
                <p14:modId xmlns:p14="http://schemas.microsoft.com/office/powerpoint/2010/main" val="1449047254"/>
              </p:ext>
            </p:extLst>
          </p:nvPr>
        </p:nvGraphicFramePr>
        <p:xfrm>
          <a:off x="1166674" y="1454562"/>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C921F6D8-440B-4D21-888B-1E2A1345FFA2}"/>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11126DB-61E1-4F40-96E2-CF0F0FEB0DF5}"/>
              </a:ext>
            </a:extLst>
          </p:cNvPr>
          <p:cNvSpPr txBox="1"/>
          <p:nvPr/>
        </p:nvSpPr>
        <p:spPr>
          <a:xfrm>
            <a:off x="1242874" y="1712859"/>
            <a:ext cx="5752730" cy="400110"/>
          </a:xfrm>
          <a:prstGeom prst="rect">
            <a:avLst/>
          </a:prstGeom>
          <a:noFill/>
        </p:spPr>
        <p:txBody>
          <a:bodyPr wrap="square" rtlCol="0">
            <a:spAutoFit/>
          </a:bodyPr>
          <a:lstStyle/>
          <a:p>
            <a:r>
              <a:rPr lang="en-US" sz="2000" dirty="0"/>
              <a:t>For this demo, we will perform the following...</a:t>
            </a:r>
          </a:p>
        </p:txBody>
      </p:sp>
      <p:cxnSp>
        <p:nvCxnSpPr>
          <p:cNvPr id="5" name="Straight Connector 4">
            <a:extLst>
              <a:ext uri="{FF2B5EF4-FFF2-40B4-BE49-F238E27FC236}">
                <a16:creationId xmlns:a16="http://schemas.microsoft.com/office/drawing/2014/main" id="{4E5B531E-D985-449C-B1B2-CB29EB1A9676}"/>
              </a:ext>
            </a:extLst>
          </p:cNvPr>
          <p:cNvCxnSpPr/>
          <p:nvPr/>
        </p:nvCxnSpPr>
        <p:spPr>
          <a:xfrm>
            <a:off x="1242874" y="2210540"/>
            <a:ext cx="485312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86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14">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13872D-09EA-4059-A63A-8240D76EDB6D}"/>
              </a:ext>
            </a:extLst>
          </p:cNvPr>
          <p:cNvSpPr txBox="1"/>
          <p:nvPr/>
        </p:nvSpPr>
        <p:spPr>
          <a:xfrm>
            <a:off x="1024128" y="0"/>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2" name="TextBox 1">
            <a:extLst>
              <a:ext uri="{FF2B5EF4-FFF2-40B4-BE49-F238E27FC236}">
                <a16:creationId xmlns:a16="http://schemas.microsoft.com/office/drawing/2014/main" id="{99892960-458F-4426-B086-D928055FDD7B}"/>
              </a:ext>
            </a:extLst>
          </p:cNvPr>
          <p:cNvSpPr txBox="1"/>
          <p:nvPr/>
        </p:nvSpPr>
        <p:spPr>
          <a:xfrm>
            <a:off x="859811" y="1168071"/>
            <a:ext cx="8625382" cy="5055308"/>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Next, we will setup the Azure Data Lake.</a:t>
            </a:r>
          </a:p>
          <a:p>
            <a:pPr defTabSz="914400">
              <a:lnSpc>
                <a:spcPct val="150000"/>
              </a:lnSpc>
              <a:spcAft>
                <a:spcPts val="600"/>
              </a:spcAft>
              <a:buClr>
                <a:schemeClr val="accent1"/>
              </a:buClr>
            </a:pPr>
            <a:r>
              <a:rPr lang="en-US" sz="2000" dirty="0"/>
              <a:t>Navigate to the storage account you provisioned and create two containers:</a:t>
            </a:r>
          </a:p>
          <a:p>
            <a:pPr marL="342900" indent="-342900" defTabSz="914400">
              <a:lnSpc>
                <a:spcPct val="90000"/>
              </a:lnSpc>
              <a:spcAft>
                <a:spcPts val="600"/>
              </a:spcAft>
              <a:buAutoNum type="arabicParenR"/>
            </a:pPr>
            <a:r>
              <a:rPr lang="en-US" sz="2000" dirty="0"/>
              <a:t>source</a:t>
            </a:r>
          </a:p>
          <a:p>
            <a:pPr marL="342900" indent="-342900" defTabSz="914400">
              <a:lnSpc>
                <a:spcPct val="90000"/>
              </a:lnSpc>
              <a:spcAft>
                <a:spcPts val="600"/>
              </a:spcAft>
              <a:buAutoNum type="arabicParenR"/>
            </a:pPr>
            <a:r>
              <a:rPr lang="en-US" sz="2000" dirty="0"/>
              <a:t>hive</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Within the </a:t>
            </a:r>
            <a:r>
              <a:rPr lang="en-US" sz="2000" u="sng" dirty="0"/>
              <a:t>hive</a:t>
            </a:r>
            <a:r>
              <a:rPr lang="en-US" sz="2000" dirty="0"/>
              <a:t> container create a directory called </a:t>
            </a:r>
            <a:r>
              <a:rPr lang="en-US" sz="2000" u="sng" dirty="0"/>
              <a:t>database</a:t>
            </a:r>
            <a:r>
              <a:rPr lang="en-US" sz="2000" dirty="0"/>
              <a:t>.</a:t>
            </a:r>
          </a:p>
          <a:p>
            <a:pPr defTabSz="914400">
              <a:lnSpc>
                <a:spcPct val="90000"/>
              </a:lnSpc>
              <a:spcAft>
                <a:spcPts val="600"/>
              </a:spcAft>
              <a:buClr>
                <a:schemeClr val="accent1"/>
              </a:buClr>
            </a:pPr>
            <a:r>
              <a:rPr lang="en-US" sz="2000" dirty="0"/>
              <a:t>Within the </a:t>
            </a:r>
            <a:r>
              <a:rPr lang="en-US" sz="2000" u="sng" dirty="0"/>
              <a:t>source</a:t>
            </a:r>
            <a:r>
              <a:rPr lang="en-US" sz="2000" dirty="0"/>
              <a:t> container, create a directory called </a:t>
            </a:r>
            <a:r>
              <a:rPr lang="en-US" sz="2000" u="sng" dirty="0" err="1"/>
              <a:t>SuppliersAndParts</a:t>
            </a:r>
            <a:r>
              <a:rPr lang="en-US" sz="2000" dirty="0"/>
              <a: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The directory </a:t>
            </a:r>
            <a:r>
              <a:rPr lang="en-US" sz="2000" u="sng" dirty="0"/>
              <a:t>source &gt; </a:t>
            </a:r>
            <a:r>
              <a:rPr lang="en-US" sz="2000" u="sng" dirty="0" err="1"/>
              <a:t>SuppliersAndParts</a:t>
            </a:r>
            <a:r>
              <a:rPr lang="en-US" sz="2000" u="sng" dirty="0"/>
              <a:t> </a:t>
            </a:r>
            <a:r>
              <a:rPr lang="en-US" sz="2000" dirty="0"/>
              <a:t>is where we will store the csv files to import, and </a:t>
            </a:r>
            <a:r>
              <a:rPr lang="en-US" sz="2000" u="sng" dirty="0"/>
              <a:t>hive &gt; Database</a:t>
            </a:r>
            <a:r>
              <a:rPr lang="en-US" sz="2000" dirty="0"/>
              <a:t> will contain the Hive tables (which we will create later).</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Upload the text files from the GitHub repository into the </a:t>
            </a:r>
            <a:r>
              <a:rPr lang="en-US" sz="2000" u="sng" dirty="0"/>
              <a:t>source &gt; </a:t>
            </a:r>
            <a:r>
              <a:rPr lang="en-US" sz="2000" u="sng" dirty="0" err="1"/>
              <a:t>SuppliersAndParts</a:t>
            </a:r>
            <a:r>
              <a:rPr lang="en-US" sz="2000" u="sng" dirty="0"/>
              <a:t> </a:t>
            </a:r>
            <a:r>
              <a:rPr lang="en-US" sz="2000" dirty="0"/>
              <a:t>container.</a:t>
            </a:r>
          </a:p>
        </p:txBody>
      </p:sp>
      <p:sp>
        <p:nvSpPr>
          <p:cNvPr id="22" name="Rectangle 16">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8">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896E312C-5F96-48DB-9363-E5C39A0A2F1D}"/>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20</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1668345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BB727-4049-4AAB-AD59-5C8381D00CFB}"/>
              </a:ext>
            </a:extLst>
          </p:cNvPr>
          <p:cNvSpPr txBox="1"/>
          <p:nvPr/>
        </p:nvSpPr>
        <p:spPr>
          <a:xfrm>
            <a:off x="1024128" y="1347147"/>
            <a:ext cx="7778994" cy="400110"/>
          </a:xfrm>
          <a:prstGeom prst="rect">
            <a:avLst/>
          </a:prstGeom>
          <a:noFill/>
        </p:spPr>
        <p:txBody>
          <a:bodyPr wrap="square" rtlCol="0">
            <a:spAutoFit/>
          </a:bodyPr>
          <a:lstStyle/>
          <a:p>
            <a:r>
              <a:rPr lang="en-US" sz="2000" dirty="0"/>
              <a:t>Your file structure in the storage account will look like the following: </a:t>
            </a:r>
          </a:p>
        </p:txBody>
      </p:sp>
      <p:sp>
        <p:nvSpPr>
          <p:cNvPr id="8" name="Slide Number Placeholder 7">
            <a:extLst>
              <a:ext uri="{FF2B5EF4-FFF2-40B4-BE49-F238E27FC236}">
                <a16:creationId xmlns:a16="http://schemas.microsoft.com/office/drawing/2014/main" id="{DB504500-E1BD-473E-B2D8-50A5CA426AFD}"/>
              </a:ext>
            </a:extLst>
          </p:cNvPr>
          <p:cNvSpPr>
            <a:spLocks noGrp="1"/>
          </p:cNvSpPr>
          <p:nvPr>
            <p:ph type="sldNum" sz="quarter" idx="12"/>
          </p:nvPr>
        </p:nvSpPr>
        <p:spPr/>
        <p:txBody>
          <a:bodyPr/>
          <a:lstStyle/>
          <a:p>
            <a:fld id="{0CA87953-0EF0-47F1-B06E-CA9655195FF1}" type="slidenum">
              <a:rPr lang="en-US" smtClean="0"/>
              <a:t>21</a:t>
            </a:fld>
            <a:endParaRPr lang="en-US"/>
          </a:p>
        </p:txBody>
      </p:sp>
      <p:sp>
        <p:nvSpPr>
          <p:cNvPr id="13" name="Rectangle 12">
            <a:extLst>
              <a:ext uri="{FF2B5EF4-FFF2-40B4-BE49-F238E27FC236}">
                <a16:creationId xmlns:a16="http://schemas.microsoft.com/office/drawing/2014/main" id="{376FB973-1C8B-4C62-9F3E-8E84A85CF3B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1322AD3-5944-495E-B02A-969AF8B32015}"/>
              </a:ext>
            </a:extLst>
          </p:cNvPr>
          <p:cNvSpPr txBox="1"/>
          <p:nvPr/>
        </p:nvSpPr>
        <p:spPr>
          <a:xfrm>
            <a:off x="1024128" y="4226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sp>
        <p:nvSpPr>
          <p:cNvPr id="12" name="TextBox 11">
            <a:extLst>
              <a:ext uri="{FF2B5EF4-FFF2-40B4-BE49-F238E27FC236}">
                <a16:creationId xmlns:a16="http://schemas.microsoft.com/office/drawing/2014/main" id="{57E40AFE-5258-4EF1-8533-5B56BDB89C9F}"/>
              </a:ext>
            </a:extLst>
          </p:cNvPr>
          <p:cNvSpPr txBox="1"/>
          <p:nvPr/>
        </p:nvSpPr>
        <p:spPr>
          <a:xfrm>
            <a:off x="5198207" y="2039392"/>
            <a:ext cx="6450867" cy="707886"/>
          </a:xfrm>
          <a:prstGeom prst="rect">
            <a:avLst/>
          </a:prstGeom>
          <a:noFill/>
        </p:spPr>
        <p:txBody>
          <a:bodyPr wrap="square">
            <a:spAutoFit/>
          </a:bodyPr>
          <a:lstStyle/>
          <a:p>
            <a:pPr lvl="0">
              <a:lnSpc>
                <a:spcPct val="100000"/>
              </a:lnSpc>
            </a:pPr>
            <a:r>
              <a:rPr lang="en-US" sz="2000" dirty="0"/>
              <a:t>Copy the files Suppliers.csv, Parts.csv, and Shipments.csv files into the </a:t>
            </a:r>
            <a:r>
              <a:rPr lang="en-US" sz="2000" u="sng" dirty="0" err="1"/>
              <a:t>SuppliersAndParts</a:t>
            </a:r>
            <a:r>
              <a:rPr lang="en-US" sz="2000" dirty="0"/>
              <a:t> folder.  </a:t>
            </a:r>
          </a:p>
        </p:txBody>
      </p:sp>
      <p:sp>
        <p:nvSpPr>
          <p:cNvPr id="15" name="TextBox 14">
            <a:extLst>
              <a:ext uri="{FF2B5EF4-FFF2-40B4-BE49-F238E27FC236}">
                <a16:creationId xmlns:a16="http://schemas.microsoft.com/office/drawing/2014/main" id="{D4F90739-4266-4901-8468-BAF01FB63228}"/>
              </a:ext>
            </a:extLst>
          </p:cNvPr>
          <p:cNvSpPr txBox="1"/>
          <p:nvPr/>
        </p:nvSpPr>
        <p:spPr>
          <a:xfrm>
            <a:off x="5198207" y="3039413"/>
            <a:ext cx="6096000" cy="707886"/>
          </a:xfrm>
          <a:prstGeom prst="rect">
            <a:avLst/>
          </a:prstGeom>
          <a:noFill/>
        </p:spPr>
        <p:txBody>
          <a:bodyPr wrap="square">
            <a:spAutoFit/>
          </a:bodyPr>
          <a:lstStyle/>
          <a:p>
            <a:pPr lvl="0">
              <a:lnSpc>
                <a:spcPct val="100000"/>
              </a:lnSpc>
            </a:pPr>
            <a:r>
              <a:rPr lang="en-US" sz="2000" dirty="0"/>
              <a:t>The </a:t>
            </a:r>
            <a:r>
              <a:rPr lang="en-US" sz="2000" u="sng" dirty="0"/>
              <a:t>database</a:t>
            </a:r>
            <a:r>
              <a:rPr lang="en-US" sz="2000" dirty="0"/>
              <a:t> folder will contain the Hive tables, which we will setup later in this demo.</a:t>
            </a:r>
          </a:p>
        </p:txBody>
      </p:sp>
      <p:pic>
        <p:nvPicPr>
          <p:cNvPr id="16" name="Picture 15">
            <a:extLst>
              <a:ext uri="{FF2B5EF4-FFF2-40B4-BE49-F238E27FC236}">
                <a16:creationId xmlns:a16="http://schemas.microsoft.com/office/drawing/2014/main" id="{8268916A-94E8-4869-9321-CA473E9AEC6E}"/>
              </a:ext>
            </a:extLst>
          </p:cNvPr>
          <p:cNvPicPr>
            <a:picLocks noChangeAspect="1"/>
          </p:cNvPicPr>
          <p:nvPr/>
        </p:nvPicPr>
        <p:blipFill>
          <a:blip r:embed="rId2"/>
          <a:stretch>
            <a:fillRect/>
          </a:stretch>
        </p:blipFill>
        <p:spPr>
          <a:xfrm>
            <a:off x="1084575" y="1909438"/>
            <a:ext cx="3829050" cy="4076700"/>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7F657006-5D3A-4B9F-83CE-2503DDF4EDCD}"/>
              </a:ext>
            </a:extLst>
          </p:cNvPr>
          <p:cNvSpPr txBox="1"/>
          <p:nvPr/>
        </p:nvSpPr>
        <p:spPr>
          <a:xfrm>
            <a:off x="5198207" y="4039434"/>
            <a:ext cx="6365143" cy="677108"/>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GitHub repository for this demo is located here:</a:t>
            </a:r>
          </a:p>
          <a:p>
            <a:pPr lvl="0"/>
            <a:r>
              <a:rPr lang="en-US" dirty="0">
                <a:solidFill>
                  <a:schemeClr val="accent2"/>
                </a:solidFill>
              </a:rPr>
              <a:t>https://github.com/smpetersgithub/AdvancedSQLPuzzles</a:t>
            </a:r>
          </a:p>
        </p:txBody>
      </p:sp>
    </p:spTree>
    <p:extLst>
      <p:ext uri="{BB962C8B-B14F-4D97-AF65-F5344CB8AC3E}">
        <p14:creationId xmlns:p14="http://schemas.microsoft.com/office/powerpoint/2010/main" val="341535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BB727-4049-4AAB-AD59-5C8381D00CFB}"/>
              </a:ext>
            </a:extLst>
          </p:cNvPr>
          <p:cNvSpPr txBox="1"/>
          <p:nvPr/>
        </p:nvSpPr>
        <p:spPr>
          <a:xfrm>
            <a:off x="1015582" y="1347147"/>
            <a:ext cx="7778994" cy="400110"/>
          </a:xfrm>
          <a:prstGeom prst="rect">
            <a:avLst/>
          </a:prstGeom>
          <a:noFill/>
        </p:spPr>
        <p:txBody>
          <a:bodyPr wrap="square" rtlCol="0">
            <a:spAutoFit/>
          </a:bodyPr>
          <a:lstStyle/>
          <a:p>
            <a:r>
              <a:rPr lang="en-US" sz="2000" dirty="0"/>
              <a:t>A quick peek at the three files reveals the following contents: </a:t>
            </a:r>
          </a:p>
        </p:txBody>
      </p:sp>
      <p:sp>
        <p:nvSpPr>
          <p:cNvPr id="8" name="Slide Number Placeholder 7">
            <a:extLst>
              <a:ext uri="{FF2B5EF4-FFF2-40B4-BE49-F238E27FC236}">
                <a16:creationId xmlns:a16="http://schemas.microsoft.com/office/drawing/2014/main" id="{DB504500-E1BD-473E-B2D8-50A5CA426AFD}"/>
              </a:ext>
            </a:extLst>
          </p:cNvPr>
          <p:cNvSpPr>
            <a:spLocks noGrp="1"/>
          </p:cNvSpPr>
          <p:nvPr>
            <p:ph type="sldNum" sz="quarter" idx="12"/>
          </p:nvPr>
        </p:nvSpPr>
        <p:spPr/>
        <p:txBody>
          <a:bodyPr/>
          <a:lstStyle/>
          <a:p>
            <a:fld id="{0CA87953-0EF0-47F1-B06E-CA9655195FF1}" type="slidenum">
              <a:rPr lang="en-US" smtClean="0"/>
              <a:t>22</a:t>
            </a:fld>
            <a:endParaRPr lang="en-US"/>
          </a:p>
        </p:txBody>
      </p:sp>
      <p:sp>
        <p:nvSpPr>
          <p:cNvPr id="13" name="Rectangle 12">
            <a:extLst>
              <a:ext uri="{FF2B5EF4-FFF2-40B4-BE49-F238E27FC236}">
                <a16:creationId xmlns:a16="http://schemas.microsoft.com/office/drawing/2014/main" id="{376FB973-1C8B-4C62-9F3E-8E84A85CF3B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1322AD3-5944-495E-B02A-969AF8B32015}"/>
              </a:ext>
            </a:extLst>
          </p:cNvPr>
          <p:cNvSpPr txBox="1"/>
          <p:nvPr/>
        </p:nvSpPr>
        <p:spPr>
          <a:xfrm>
            <a:off x="1024128" y="4226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Data Lake</a:t>
            </a:r>
          </a:p>
        </p:txBody>
      </p:sp>
      <p:pic>
        <p:nvPicPr>
          <p:cNvPr id="4" name="Picture 3">
            <a:extLst>
              <a:ext uri="{FF2B5EF4-FFF2-40B4-BE49-F238E27FC236}">
                <a16:creationId xmlns:a16="http://schemas.microsoft.com/office/drawing/2014/main" id="{F5EE4274-6EBE-4C92-A526-0B072038509A}"/>
              </a:ext>
            </a:extLst>
          </p:cNvPr>
          <p:cNvPicPr>
            <a:picLocks noChangeAspect="1"/>
          </p:cNvPicPr>
          <p:nvPr/>
        </p:nvPicPr>
        <p:blipFill>
          <a:blip r:embed="rId2"/>
          <a:stretch>
            <a:fillRect/>
          </a:stretch>
        </p:blipFill>
        <p:spPr>
          <a:xfrm>
            <a:off x="1143571" y="2359204"/>
            <a:ext cx="3634856" cy="243163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2DA5475D-B768-4F0B-8B97-F23C1295C7B4}"/>
              </a:ext>
            </a:extLst>
          </p:cNvPr>
          <p:cNvPicPr>
            <a:picLocks noChangeAspect="1"/>
          </p:cNvPicPr>
          <p:nvPr/>
        </p:nvPicPr>
        <p:blipFill>
          <a:blip r:embed="rId3"/>
          <a:stretch>
            <a:fillRect/>
          </a:stretch>
        </p:blipFill>
        <p:spPr>
          <a:xfrm>
            <a:off x="4920102" y="2359204"/>
            <a:ext cx="3353246" cy="2277116"/>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9B673D11-4245-4D19-AD4E-08EC4FABB960}"/>
              </a:ext>
            </a:extLst>
          </p:cNvPr>
          <p:cNvPicPr>
            <a:picLocks noChangeAspect="1"/>
          </p:cNvPicPr>
          <p:nvPr/>
        </p:nvPicPr>
        <p:blipFill>
          <a:blip r:embed="rId4"/>
          <a:stretch>
            <a:fillRect/>
          </a:stretch>
        </p:blipFill>
        <p:spPr>
          <a:xfrm>
            <a:off x="8415023" y="2359204"/>
            <a:ext cx="3335240" cy="31516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31606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4B971-764C-462A-8E3D-D7E75C0978DE}"/>
              </a:ext>
            </a:extLst>
          </p:cNvPr>
          <p:cNvSpPr txBox="1"/>
          <p:nvPr/>
        </p:nvSpPr>
        <p:spPr>
          <a:xfrm>
            <a:off x="1024129" y="1496350"/>
            <a:ext cx="9648419" cy="1631216"/>
          </a:xfrm>
          <a:prstGeom prst="rect">
            <a:avLst/>
          </a:prstGeom>
          <a:noFill/>
        </p:spPr>
        <p:txBody>
          <a:bodyPr wrap="square" rtlCol="0">
            <a:spAutoFit/>
          </a:bodyPr>
          <a:lstStyle/>
          <a:p>
            <a:r>
              <a:rPr lang="en-US" sz="2000" dirty="0"/>
              <a:t>Next, we will create the schema and tables in the SQL Server database.</a:t>
            </a:r>
          </a:p>
          <a:p>
            <a:endParaRPr lang="en-US" sz="2000" dirty="0"/>
          </a:p>
          <a:p>
            <a:r>
              <a:rPr lang="en-US" sz="2000" dirty="0"/>
              <a:t>The script to create the schema and tables is provided in the GitHub directory.</a:t>
            </a:r>
          </a:p>
          <a:p>
            <a:endParaRPr lang="en-US" sz="2000" dirty="0"/>
          </a:p>
          <a:p>
            <a:r>
              <a:rPr lang="en-US" sz="2000" dirty="0"/>
              <a:t>We will create a schema named </a:t>
            </a:r>
            <a:r>
              <a:rPr lang="en-US" sz="2000" u="sng" dirty="0" err="1"/>
              <a:t>supp_parts_hive</a:t>
            </a:r>
            <a:r>
              <a:rPr lang="en-US" sz="2000" dirty="0"/>
              <a:t> and the following tables:</a:t>
            </a:r>
          </a:p>
        </p:txBody>
      </p:sp>
      <p:pic>
        <p:nvPicPr>
          <p:cNvPr id="4" name="Picture 3">
            <a:extLst>
              <a:ext uri="{FF2B5EF4-FFF2-40B4-BE49-F238E27FC236}">
                <a16:creationId xmlns:a16="http://schemas.microsoft.com/office/drawing/2014/main" id="{DFC8F3B4-0380-45F4-834B-B25F3B933F80}"/>
              </a:ext>
            </a:extLst>
          </p:cNvPr>
          <p:cNvPicPr>
            <a:picLocks noChangeAspect="1"/>
          </p:cNvPicPr>
          <p:nvPr/>
        </p:nvPicPr>
        <p:blipFill>
          <a:blip r:embed="rId2"/>
          <a:stretch>
            <a:fillRect/>
          </a:stretch>
        </p:blipFill>
        <p:spPr>
          <a:xfrm>
            <a:off x="1827789" y="3340847"/>
            <a:ext cx="3670983" cy="1749835"/>
          </a:xfrm>
          <a:prstGeom prst="rect">
            <a:avLst/>
          </a:prstGeom>
          <a:ln>
            <a:noFill/>
          </a:ln>
          <a:effectLst>
            <a:outerShdw blurRad="190500" algn="tl" rotWithShape="0">
              <a:srgbClr val="000000">
                <a:alpha val="70000"/>
              </a:srgbClr>
            </a:outerShdw>
          </a:effectLst>
        </p:spPr>
      </p:pic>
      <p:sp>
        <p:nvSpPr>
          <p:cNvPr id="9" name="Slide Number Placeholder 8">
            <a:extLst>
              <a:ext uri="{FF2B5EF4-FFF2-40B4-BE49-F238E27FC236}">
                <a16:creationId xmlns:a16="http://schemas.microsoft.com/office/drawing/2014/main" id="{EB01364B-9F05-4E1A-9622-63E29EFEE226}"/>
              </a:ext>
            </a:extLst>
          </p:cNvPr>
          <p:cNvSpPr>
            <a:spLocks noGrp="1"/>
          </p:cNvSpPr>
          <p:nvPr>
            <p:ph type="sldNum" sz="quarter" idx="12"/>
          </p:nvPr>
        </p:nvSpPr>
        <p:spPr/>
        <p:txBody>
          <a:bodyPr/>
          <a:lstStyle/>
          <a:p>
            <a:fld id="{0CA87953-0EF0-47F1-B06E-CA9655195FF1}" type="slidenum">
              <a:rPr lang="en-US" smtClean="0"/>
              <a:t>23</a:t>
            </a:fld>
            <a:endParaRPr lang="en-US"/>
          </a:p>
        </p:txBody>
      </p:sp>
      <p:sp>
        <p:nvSpPr>
          <p:cNvPr id="11" name="TextBox 10">
            <a:extLst>
              <a:ext uri="{FF2B5EF4-FFF2-40B4-BE49-F238E27FC236}">
                <a16:creationId xmlns:a16="http://schemas.microsoft.com/office/drawing/2014/main" id="{B992CC90-7A32-4D20-AE4B-FF0F92589999}"/>
              </a:ext>
            </a:extLst>
          </p:cNvPr>
          <p:cNvSpPr txBox="1"/>
          <p:nvPr/>
        </p:nvSpPr>
        <p:spPr>
          <a:xfrm>
            <a:off x="1024129" y="421295"/>
            <a:ext cx="8599265" cy="861774"/>
          </a:xfrm>
          <a:prstGeom prst="rect">
            <a:avLst/>
          </a:prstGeom>
          <a:noFill/>
        </p:spPr>
        <p:txBody>
          <a:bodyPr wrap="square" rtlCol="0">
            <a:spAutoFit/>
          </a:bodyPr>
          <a:lstStyle/>
          <a:p>
            <a:r>
              <a:rPr lang="en-US" sz="5000" b="1" u="sng" dirty="0"/>
              <a:t>SQL SERVER DATABASE</a:t>
            </a:r>
          </a:p>
        </p:txBody>
      </p:sp>
      <p:sp>
        <p:nvSpPr>
          <p:cNvPr id="14" name="Rectangle 13">
            <a:extLst>
              <a:ext uri="{FF2B5EF4-FFF2-40B4-BE49-F238E27FC236}">
                <a16:creationId xmlns:a16="http://schemas.microsoft.com/office/drawing/2014/main" id="{0A299242-EAA7-4062-AE6A-F2FB1E007F6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21403D-8899-4718-AD81-B02346D50267}"/>
              </a:ext>
            </a:extLst>
          </p:cNvPr>
          <p:cNvSpPr txBox="1"/>
          <p:nvPr/>
        </p:nvSpPr>
        <p:spPr>
          <a:xfrm>
            <a:off x="1144298" y="5351200"/>
            <a:ext cx="10438102" cy="677108"/>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GitHub repository for this demo is located here:</a:t>
            </a:r>
          </a:p>
          <a:p>
            <a:pPr lvl="0"/>
            <a:r>
              <a:rPr lang="en-US" dirty="0">
                <a:solidFill>
                  <a:schemeClr val="accent2"/>
                </a:solidFill>
              </a:rPr>
              <a:t>https://github.com/smpetersgithub/AdvancedSQLPuzzles</a:t>
            </a:r>
          </a:p>
        </p:txBody>
      </p:sp>
    </p:spTree>
    <p:extLst>
      <p:ext uri="{BB962C8B-B14F-4D97-AF65-F5344CB8AC3E}">
        <p14:creationId xmlns:p14="http://schemas.microsoft.com/office/powerpoint/2010/main" val="2613282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6002B-0432-4AC1-A044-C94C5CDE2799}"/>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5" name="TextBox 4">
            <a:extLst>
              <a:ext uri="{FF2B5EF4-FFF2-40B4-BE49-F238E27FC236}">
                <a16:creationId xmlns:a16="http://schemas.microsoft.com/office/drawing/2014/main" id="{B30452D5-ED39-40DC-80D1-FD6764CC0284}"/>
              </a:ext>
            </a:extLst>
          </p:cNvPr>
          <p:cNvSpPr txBox="1"/>
          <p:nvPr/>
        </p:nvSpPr>
        <p:spPr>
          <a:xfrm>
            <a:off x="1200151" y="1600200"/>
            <a:ext cx="3068892" cy="3785652"/>
          </a:xfrm>
          <a:prstGeom prst="rect">
            <a:avLst/>
          </a:prstGeom>
          <a:noFill/>
        </p:spPr>
        <p:txBody>
          <a:bodyPr wrap="square" rtlCol="0">
            <a:spAutoFit/>
          </a:bodyPr>
          <a:lstStyle/>
          <a:p>
            <a:r>
              <a:rPr lang="en-US" sz="2000" dirty="0"/>
              <a:t>Next, we will create the secrets inside of the Azure Key Vault.</a:t>
            </a:r>
          </a:p>
          <a:p>
            <a:endParaRPr lang="en-US" sz="2000" dirty="0"/>
          </a:p>
          <a:p>
            <a:r>
              <a:rPr lang="en-US" sz="2000" dirty="0"/>
              <a:t>Here are the secrets you will need to setup in the Azure Key Vault.</a:t>
            </a:r>
          </a:p>
          <a:p>
            <a:endParaRPr lang="en-US" sz="2000" dirty="0"/>
          </a:p>
          <a:p>
            <a:r>
              <a:rPr lang="en-US" sz="2000" dirty="0"/>
              <a:t>Databricks will be able to access these values via the secret scope we created earlier.</a:t>
            </a:r>
          </a:p>
        </p:txBody>
      </p:sp>
      <p:sp>
        <p:nvSpPr>
          <p:cNvPr id="7" name="Slide Number Placeholder 6">
            <a:extLst>
              <a:ext uri="{FF2B5EF4-FFF2-40B4-BE49-F238E27FC236}">
                <a16:creationId xmlns:a16="http://schemas.microsoft.com/office/drawing/2014/main" id="{121234C9-6331-4535-AC8E-53DFB6CCA0EC}"/>
              </a:ext>
            </a:extLst>
          </p:cNvPr>
          <p:cNvSpPr>
            <a:spLocks noGrp="1"/>
          </p:cNvSpPr>
          <p:nvPr>
            <p:ph type="sldNum" sz="quarter" idx="12"/>
          </p:nvPr>
        </p:nvSpPr>
        <p:spPr/>
        <p:txBody>
          <a:bodyPr/>
          <a:lstStyle/>
          <a:p>
            <a:fld id="{0CA87953-0EF0-47F1-B06E-CA9655195FF1}" type="slidenum">
              <a:rPr lang="en-US" smtClean="0"/>
              <a:t>24</a:t>
            </a:fld>
            <a:endParaRPr lang="en-US"/>
          </a:p>
        </p:txBody>
      </p:sp>
      <p:sp>
        <p:nvSpPr>
          <p:cNvPr id="9" name="TextBox 8">
            <a:extLst>
              <a:ext uri="{FF2B5EF4-FFF2-40B4-BE49-F238E27FC236}">
                <a16:creationId xmlns:a16="http://schemas.microsoft.com/office/drawing/2014/main" id="{72B15C14-56C5-4EF9-A08B-A955321F36F5}"/>
              </a:ext>
            </a:extLst>
          </p:cNvPr>
          <p:cNvSpPr txBox="1"/>
          <p:nvPr/>
        </p:nvSpPr>
        <p:spPr>
          <a:xfrm>
            <a:off x="1200150" y="5638547"/>
            <a:ext cx="10610850" cy="707886"/>
          </a:xfrm>
          <a:prstGeom prst="rect">
            <a:avLst/>
          </a:prstGeom>
          <a:noFill/>
        </p:spPr>
        <p:txBody>
          <a:bodyPr wrap="square" rtlCol="0">
            <a:spAutoFit/>
          </a:bodyPr>
          <a:lstStyle/>
          <a:p>
            <a:r>
              <a:rPr lang="en-US" sz="2000" dirty="0"/>
              <a:t>These secrets will be used within the Databricks notebooks, except for </a:t>
            </a:r>
            <a:r>
              <a:rPr lang="en-US" sz="2000" u="sng" dirty="0" err="1"/>
              <a:t>DatabricksToken</a:t>
            </a:r>
            <a:r>
              <a:rPr lang="en-US" sz="2000" dirty="0"/>
              <a:t>, which will be used by the Azure Data Factory linked service.</a:t>
            </a:r>
          </a:p>
        </p:txBody>
      </p:sp>
      <p:sp>
        <p:nvSpPr>
          <p:cNvPr id="10" name="Rectangle 9">
            <a:extLst>
              <a:ext uri="{FF2B5EF4-FFF2-40B4-BE49-F238E27FC236}">
                <a16:creationId xmlns:a16="http://schemas.microsoft.com/office/drawing/2014/main" id="{E08EB5FD-7F9E-45EB-BF5E-B2E0A9ABD091}"/>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DDEB64C-F607-460A-8622-77A7DCDA0B9A}"/>
              </a:ext>
            </a:extLst>
          </p:cNvPr>
          <p:cNvPicPr>
            <a:picLocks noChangeAspect="1"/>
          </p:cNvPicPr>
          <p:nvPr/>
        </p:nvPicPr>
        <p:blipFill>
          <a:blip r:embed="rId2"/>
          <a:stretch>
            <a:fillRect/>
          </a:stretch>
        </p:blipFill>
        <p:spPr>
          <a:xfrm>
            <a:off x="4932109" y="1600200"/>
            <a:ext cx="5429250" cy="3619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880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9C7C6F9-D98B-47F4-BFE6-1AE994ABD318}"/>
              </a:ext>
            </a:extLst>
          </p:cNvPr>
          <p:cNvGraphicFramePr>
            <a:graphicFrameLocks noGrp="1"/>
          </p:cNvGraphicFramePr>
          <p:nvPr>
            <p:extLst>
              <p:ext uri="{D42A27DB-BD31-4B8C-83A1-F6EECF244321}">
                <p14:modId xmlns:p14="http://schemas.microsoft.com/office/powerpoint/2010/main" val="3397109453"/>
              </p:ext>
            </p:extLst>
          </p:nvPr>
        </p:nvGraphicFramePr>
        <p:xfrm>
          <a:off x="1309035" y="1286214"/>
          <a:ext cx="10596637" cy="2725199"/>
        </p:xfrm>
        <a:graphic>
          <a:graphicData uri="http://schemas.openxmlformats.org/drawingml/2006/table">
            <a:tbl>
              <a:tblPr>
                <a:tableStyleId>{5C22544A-7EE6-4342-B048-85BDC9FD1C3A}</a:tableStyleId>
              </a:tblPr>
              <a:tblGrid>
                <a:gridCol w="2894920">
                  <a:extLst>
                    <a:ext uri="{9D8B030D-6E8A-4147-A177-3AD203B41FA5}">
                      <a16:colId xmlns:a16="http://schemas.microsoft.com/office/drawing/2014/main" val="1116914218"/>
                    </a:ext>
                  </a:extLst>
                </a:gridCol>
                <a:gridCol w="3508409">
                  <a:extLst>
                    <a:ext uri="{9D8B030D-6E8A-4147-A177-3AD203B41FA5}">
                      <a16:colId xmlns:a16="http://schemas.microsoft.com/office/drawing/2014/main" val="4133957388"/>
                    </a:ext>
                  </a:extLst>
                </a:gridCol>
                <a:gridCol w="4193308">
                  <a:extLst>
                    <a:ext uri="{9D8B030D-6E8A-4147-A177-3AD203B41FA5}">
                      <a16:colId xmlns:a16="http://schemas.microsoft.com/office/drawing/2014/main" val="21316811"/>
                    </a:ext>
                  </a:extLst>
                </a:gridCol>
              </a:tblGrid>
              <a:tr h="254830">
                <a:tc>
                  <a:txBody>
                    <a:bodyPr/>
                    <a:lstStyle/>
                    <a:p>
                      <a:pPr algn="ctr" fontAlgn="b"/>
                      <a:r>
                        <a:rPr lang="en-US" sz="1800" b="1" u="none" strike="noStrike" dirty="0">
                          <a:solidFill>
                            <a:schemeClr val="bg1"/>
                          </a:solidFill>
                          <a:effectLst/>
                          <a:latin typeface="Tw Cen MT (Body)"/>
                        </a:rPr>
                        <a:t>Secret 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Value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Description</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ctr"/>
                      <a:r>
                        <a:rPr lang="en-US" sz="1600" b="0" i="0" u="none" strike="noStrike" dirty="0" err="1">
                          <a:solidFill>
                            <a:schemeClr val="tx1"/>
                          </a:solidFill>
                          <a:effectLst/>
                          <a:latin typeface="Tw Cen MT (Body)"/>
                        </a:rPr>
                        <a:t>sqljdbcPort</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600" b="0" u="none" strike="noStrike" dirty="0">
                          <a:solidFill>
                            <a:schemeClr val="tx1"/>
                          </a:solidFill>
                          <a:effectLst/>
                          <a:latin typeface="Tw Cen MT (Body)"/>
                        </a:rPr>
                        <a:t>1433</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This should always be 1433</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67716269"/>
                  </a:ext>
                </a:extLst>
              </a:tr>
              <a:tr h="270966">
                <a:tc>
                  <a:txBody>
                    <a:bodyPr/>
                    <a:lstStyle/>
                    <a:p>
                      <a:pPr algn="ctr" fontAlgn="b"/>
                      <a:r>
                        <a:rPr lang="en-US" sz="1600" u="none" strike="noStrike" dirty="0" err="1">
                          <a:solidFill>
                            <a:schemeClr val="tx1"/>
                          </a:solidFill>
                          <a:effectLst/>
                          <a:latin typeface="Tw Cen MT (Body)"/>
                        </a:rPr>
                        <a:t>sqldbName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dirty="0" err="1">
                          <a:latin typeface="Tw Cen MT (Body)"/>
                        </a:rPr>
                        <a:t>sqldb</a:t>
                      </a:r>
                      <a:r>
                        <a:rPr lang="en-US" sz="1600" dirty="0">
                          <a:latin typeface="Tw Cen MT (Body)"/>
                        </a:rPr>
                        <a:t>-</a:t>
                      </a:r>
                      <a:r>
                        <a:rPr lang="en-US" sz="1600" dirty="0" err="1">
                          <a:latin typeface="Tw Cen MT (Body)"/>
                        </a:rPr>
                        <a:t>databricks</a:t>
                      </a:r>
                      <a:r>
                        <a:rPr lang="en-US" sz="1600" dirty="0">
                          <a:latin typeface="Tw Cen MT (Body)"/>
                        </a:rPr>
                        <a:t>-hive-demo</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name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62224428"/>
                  </a:ext>
                </a:extLst>
              </a:tr>
              <a:tr h="280841">
                <a:tc>
                  <a:txBody>
                    <a:bodyPr/>
                    <a:lstStyle/>
                    <a:p>
                      <a:pPr algn="ctr" fontAlgn="b"/>
                      <a:r>
                        <a:rPr lang="en-US" sz="1600" u="none" strike="noStrike" dirty="0" err="1">
                          <a:solidFill>
                            <a:schemeClr val="tx1"/>
                          </a:solidFill>
                          <a:effectLst/>
                          <a:latin typeface="Tw Cen MT (Body)"/>
                        </a:rPr>
                        <a:t>sqlPassword</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u="none" strike="noStrike" dirty="0" err="1">
                          <a:solidFill>
                            <a:srgbClr val="FF0000"/>
                          </a:solidFill>
                          <a:effectLst/>
                          <a:latin typeface="Tw Cen MT (Body)"/>
                        </a:rPr>
                        <a:t>MyPassword</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password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5587541"/>
                  </a:ext>
                </a:extLst>
              </a:tr>
              <a:tr h="331667">
                <a:tc>
                  <a:txBody>
                    <a:bodyPr/>
                    <a:lstStyle/>
                    <a:p>
                      <a:pPr algn="ctr" fontAlgn="b"/>
                      <a:r>
                        <a:rPr lang="en-US" sz="1600" u="none" strike="noStrike" dirty="0" err="1">
                          <a:solidFill>
                            <a:schemeClr val="tx1"/>
                          </a:solidFill>
                          <a:effectLst/>
                          <a:latin typeface="Tw Cen MT (Body)"/>
                        </a:rPr>
                        <a:t>sqlUserName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u="none" strike="noStrike" dirty="0" err="1">
                          <a:solidFill>
                            <a:srgbClr val="FF0000"/>
                          </a:solidFill>
                          <a:effectLst/>
                          <a:latin typeface="Tw Cen MT (Body)"/>
                        </a:rPr>
                        <a:t>MyUserName</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admin user of the database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19973357"/>
                  </a:ext>
                </a:extLst>
              </a:tr>
              <a:tr h="502773">
                <a:tc>
                  <a:txBody>
                    <a:bodyPr/>
                    <a:lstStyle/>
                    <a:p>
                      <a:pPr algn="ctr" fontAlgn="b"/>
                      <a:r>
                        <a:rPr lang="en-US" sz="1600" u="none" strike="noStrike" dirty="0" err="1">
                          <a:solidFill>
                            <a:schemeClr val="tx1"/>
                          </a:solidFill>
                          <a:effectLst/>
                          <a:latin typeface="Tw Cen MT (Body)"/>
                        </a:rPr>
                        <a:t>sqlServerName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dirty="0">
                          <a:latin typeface="Tw Cen MT (Body)"/>
                        </a:rPr>
                        <a:t>sql-databricks-hive-demo.database.windows.net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database server connection string</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29380232"/>
                  </a:ext>
                </a:extLst>
              </a:tr>
              <a:tr h="254830">
                <a:tc>
                  <a:txBody>
                    <a:bodyPr/>
                    <a:lstStyle/>
                    <a:p>
                      <a:pPr algn="ctr" fontAlgn="b"/>
                      <a:r>
                        <a:rPr lang="en-US" sz="1600" u="none" strike="noStrike" dirty="0" err="1">
                          <a:solidFill>
                            <a:schemeClr val="tx1"/>
                          </a:solidFill>
                          <a:effectLst/>
                          <a:latin typeface="Tw Cen MT (Body)"/>
                        </a:rPr>
                        <a:t>DataLakeAccessKey</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u="none" strike="noStrike" dirty="0">
                          <a:solidFill>
                            <a:srgbClr val="FF0000"/>
                          </a:solidFill>
                          <a:effectLst/>
                          <a:latin typeface="Tw Cen MT (Body)"/>
                        </a:rPr>
                        <a:t>Review the next slides….</a:t>
                      </a:r>
                      <a:endParaRPr lang="en-US" sz="1600" b="0" i="0" u="none" strike="noStrike" dirty="0">
                        <a:solidFill>
                          <a:srgbClr val="FF0000"/>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Copied from the storage account properties</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59287984"/>
                  </a:ext>
                </a:extLst>
              </a:tr>
              <a:tr h="254830">
                <a:tc>
                  <a:txBody>
                    <a:bodyPr/>
                    <a:lstStyle/>
                    <a:p>
                      <a:pPr algn="ctr" fontAlgn="b"/>
                      <a:r>
                        <a:rPr lang="en-US" sz="1600" u="none" strike="noStrike" dirty="0" err="1">
                          <a:solidFill>
                            <a:schemeClr val="tx1"/>
                          </a:solidFill>
                          <a:effectLst/>
                          <a:latin typeface="Tw Cen MT (Body)"/>
                        </a:rPr>
                        <a:t>DataLakeName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1600" b="0" i="0" kern="1200" dirty="0" err="1">
                          <a:solidFill>
                            <a:schemeClr val="dk1"/>
                          </a:solidFill>
                          <a:effectLst/>
                          <a:latin typeface="Tw Cen MT (Body)"/>
                          <a:ea typeface="+mn-ea"/>
                          <a:cs typeface="+mn-cs"/>
                        </a:rPr>
                        <a:t>dlsdatabrickshivedemo</a:t>
                      </a:r>
                      <a:endParaRPr lang="en-US" sz="1600" b="0" i="0" kern="1200" dirty="0">
                        <a:solidFill>
                          <a:schemeClr val="dk1"/>
                        </a:solidFill>
                        <a:effectLst/>
                        <a:latin typeface="Tw Cen MT (Body)"/>
                        <a:ea typeface="+mn-ea"/>
                        <a:cs typeface="+mn-cs"/>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The name of the storage account</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16867871"/>
                  </a:ext>
                </a:extLst>
              </a:tr>
              <a:tr h="254830">
                <a:tc>
                  <a:txBody>
                    <a:bodyPr/>
                    <a:lstStyle/>
                    <a:p>
                      <a:pPr algn="ctr" fontAlgn="b"/>
                      <a:r>
                        <a:rPr lang="en-US" sz="1600" b="0" i="0" u="none" strike="noStrike" dirty="0" err="1">
                          <a:solidFill>
                            <a:schemeClr val="tx1"/>
                          </a:solidFill>
                          <a:effectLst/>
                          <a:latin typeface="Tw Cen MT (Body)"/>
                        </a:rPr>
                        <a:t>DatabricksToken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solidFill>
                            <a:srgbClr val="FF0000"/>
                          </a:solidFill>
                          <a:effectLst/>
                          <a:latin typeface="Tw Cen MT (Body)"/>
                        </a:rPr>
                        <a:t>Created in previous slides…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b="0" i="0" u="none" strike="noStrike" dirty="0">
                          <a:solidFill>
                            <a:schemeClr val="tx1"/>
                          </a:solidFill>
                          <a:effectLst/>
                          <a:latin typeface="Tw Cen MT (Body)"/>
                        </a:rPr>
                        <a:t>Used by Data Factory linked service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99358452"/>
                  </a:ext>
                </a:extLst>
              </a:tr>
            </a:tbl>
          </a:graphicData>
        </a:graphic>
      </p:graphicFrame>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25</a:t>
            </a:fld>
            <a:endParaRPr lang="en-US"/>
          </a:p>
        </p:txBody>
      </p:sp>
      <p:sp>
        <p:nvSpPr>
          <p:cNvPr id="10" name="TextBox 9">
            <a:extLst>
              <a:ext uri="{FF2B5EF4-FFF2-40B4-BE49-F238E27FC236}">
                <a16:creationId xmlns:a16="http://schemas.microsoft.com/office/drawing/2014/main" id="{19803806-CD84-4403-9A56-CFCFF378146F}"/>
              </a:ext>
            </a:extLst>
          </p:cNvPr>
          <p:cNvSpPr txBox="1"/>
          <p:nvPr/>
        </p:nvSpPr>
        <p:spPr>
          <a:xfrm>
            <a:off x="1200150" y="4117481"/>
            <a:ext cx="10503125" cy="1938992"/>
          </a:xfrm>
          <a:prstGeom prst="rect">
            <a:avLst/>
          </a:prstGeom>
          <a:noFill/>
        </p:spPr>
        <p:txBody>
          <a:bodyPr wrap="square" rtlCol="0">
            <a:spAutoFit/>
          </a:bodyPr>
          <a:lstStyle/>
          <a:p>
            <a:r>
              <a:rPr lang="en-US" sz="2000" dirty="0"/>
              <a:t>The two services we need Databricks to authenticate to are:</a:t>
            </a:r>
          </a:p>
          <a:p>
            <a:pPr marL="457200" indent="-457200">
              <a:buAutoNum type="arabicParenR"/>
            </a:pPr>
            <a:r>
              <a:rPr lang="en-US" sz="2000" dirty="0"/>
              <a:t>SQL Server Database</a:t>
            </a:r>
          </a:p>
          <a:p>
            <a:pPr marL="457200" indent="-457200">
              <a:buAutoNum type="arabicParenR"/>
            </a:pPr>
            <a:r>
              <a:rPr lang="en-US" sz="2000" dirty="0"/>
              <a:t>Azure Storage Account</a:t>
            </a:r>
          </a:p>
          <a:p>
            <a:endParaRPr lang="en-US" sz="2000" dirty="0"/>
          </a:p>
          <a:p>
            <a:r>
              <a:rPr lang="en-US" sz="2000" dirty="0"/>
              <a:t>The secret </a:t>
            </a:r>
            <a:r>
              <a:rPr lang="en-US" sz="2000" u="sng" dirty="0" err="1"/>
              <a:t>DatabricksToken</a:t>
            </a:r>
            <a:r>
              <a:rPr lang="en-US" sz="2000" dirty="0"/>
              <a:t> will be used by the Data Factory linked service.</a:t>
            </a:r>
          </a:p>
          <a:p>
            <a:r>
              <a:rPr lang="en-US" sz="2000" dirty="0"/>
              <a:t>We will create the Azure Storage Account access key in the next slides. </a:t>
            </a:r>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F2B0FEC-8986-493D-9CEF-65EF6A0F2385}"/>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Tree>
    <p:extLst>
      <p:ext uri="{BB962C8B-B14F-4D97-AF65-F5344CB8AC3E}">
        <p14:creationId xmlns:p14="http://schemas.microsoft.com/office/powerpoint/2010/main" val="1768100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26</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370485" y="2326579"/>
            <a:ext cx="4034674" cy="1470685"/>
          </a:xfrm>
          <a:prstGeom prst="rect">
            <a:avLst/>
          </a:prstGeom>
        </p:spPr>
        <p:txBody>
          <a:bodyPr vert="horz" lIns="45720" tIns="45720" rIns="45720" bIns="45720" rtlCol="0">
            <a:noAutofit/>
          </a:bodyPr>
          <a:lstStyle/>
          <a:p>
            <a:pPr defTabSz="914400">
              <a:lnSpc>
                <a:spcPct val="90000"/>
              </a:lnSpc>
              <a:spcAft>
                <a:spcPts val="600"/>
              </a:spcAft>
              <a:buClr>
                <a:schemeClr val="accent1"/>
              </a:buClr>
            </a:pPr>
            <a:endParaRPr lang="en-US" sz="2000" dirty="0"/>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AZURE KEY VAULT</a:t>
            </a:r>
          </a:p>
        </p:txBody>
      </p:sp>
      <p:sp>
        <p:nvSpPr>
          <p:cNvPr id="10" name="TextBox 9">
            <a:extLst>
              <a:ext uri="{FF2B5EF4-FFF2-40B4-BE49-F238E27FC236}">
                <a16:creationId xmlns:a16="http://schemas.microsoft.com/office/drawing/2014/main" id="{9D0C45E5-54A4-42DB-9E3D-70DC3262DF4E}"/>
              </a:ext>
            </a:extLst>
          </p:cNvPr>
          <p:cNvSpPr txBox="1"/>
          <p:nvPr/>
        </p:nvSpPr>
        <p:spPr>
          <a:xfrm>
            <a:off x="1255173" y="5476761"/>
            <a:ext cx="10105554"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Azure Storage Account access keys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https://docs.microsoft.com/en-us/azure/storage/common/storage-account-keys-manage?tabs=azure-portal</a:t>
            </a:r>
            <a:endParaRPr lang="en-US" dirty="0">
              <a:solidFill>
                <a:schemeClr val="accent2"/>
              </a:solidFill>
            </a:endParaRPr>
          </a:p>
        </p:txBody>
      </p:sp>
      <p:pic>
        <p:nvPicPr>
          <p:cNvPr id="3" name="Picture 2">
            <a:extLst>
              <a:ext uri="{FF2B5EF4-FFF2-40B4-BE49-F238E27FC236}">
                <a16:creationId xmlns:a16="http://schemas.microsoft.com/office/drawing/2014/main" id="{8EBBCA54-2DF1-48CD-950C-022419D8BC46}"/>
              </a:ext>
            </a:extLst>
          </p:cNvPr>
          <p:cNvPicPr>
            <a:picLocks noChangeAspect="1"/>
          </p:cNvPicPr>
          <p:nvPr/>
        </p:nvPicPr>
        <p:blipFill>
          <a:blip r:embed="rId3"/>
          <a:stretch>
            <a:fillRect/>
          </a:stretch>
        </p:blipFill>
        <p:spPr>
          <a:xfrm>
            <a:off x="5816061" y="1631418"/>
            <a:ext cx="5567363" cy="2861006"/>
          </a:xfrm>
          <a:prstGeom prst="rect">
            <a:avLst/>
          </a:prstGeom>
          <a:ln>
            <a:noFill/>
          </a:ln>
          <a:effectLst>
            <a:outerShdw blurRad="190500" algn="tl" rotWithShape="0">
              <a:srgbClr val="000000">
                <a:alpha val="70000"/>
              </a:srgbClr>
            </a:outerShdw>
          </a:effectLst>
        </p:spPr>
      </p:pic>
      <p:sp>
        <p:nvSpPr>
          <p:cNvPr id="2" name="Speech Bubble: Rectangle 1">
            <a:extLst>
              <a:ext uri="{FF2B5EF4-FFF2-40B4-BE49-F238E27FC236}">
                <a16:creationId xmlns:a16="http://schemas.microsoft.com/office/drawing/2014/main" id="{F354632A-1157-49DC-A656-CBAD2692D45A}"/>
              </a:ext>
            </a:extLst>
          </p:cNvPr>
          <p:cNvSpPr/>
          <p:nvPr/>
        </p:nvSpPr>
        <p:spPr>
          <a:xfrm>
            <a:off x="1657884" y="2256090"/>
            <a:ext cx="3576940" cy="1068204"/>
          </a:xfrm>
          <a:prstGeom prst="wedgeRectCallout">
            <a:avLst>
              <a:gd name="adj1" fmla="val 68533"/>
              <a:gd name="adj2" fmla="val 99135"/>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rtlCol="0" anchor="ctr"/>
          <a:lstStyle/>
          <a:p>
            <a:pPr defTabSz="914400">
              <a:lnSpc>
                <a:spcPct val="90000"/>
              </a:lnSpc>
              <a:spcAft>
                <a:spcPts val="600"/>
              </a:spcAft>
              <a:buClr>
                <a:schemeClr val="accent1"/>
              </a:buClr>
            </a:pPr>
            <a:r>
              <a:rPr lang="en-US" sz="1800" dirty="0">
                <a:solidFill>
                  <a:schemeClr val="tx1"/>
                </a:solidFill>
              </a:rPr>
              <a:t>The secret </a:t>
            </a:r>
            <a:r>
              <a:rPr lang="en-US" sz="1800" u="sng" dirty="0" err="1">
                <a:solidFill>
                  <a:schemeClr val="tx1"/>
                </a:solidFill>
              </a:rPr>
              <a:t>DataLakeAccessKey</a:t>
            </a:r>
            <a:r>
              <a:rPr lang="en-US" sz="1800" dirty="0">
                <a:solidFill>
                  <a:schemeClr val="tx1"/>
                </a:solidFill>
              </a:rPr>
              <a:t> is created by navigating to your storage account and copying the access key.</a:t>
            </a:r>
          </a:p>
        </p:txBody>
      </p:sp>
    </p:spTree>
    <p:extLst>
      <p:ext uri="{BB962C8B-B14F-4D97-AF65-F5344CB8AC3E}">
        <p14:creationId xmlns:p14="http://schemas.microsoft.com/office/powerpoint/2010/main" val="3930536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Let’s do a quick recap of everything we have accomplished so far:</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We have provisioned the Azure Resources</a:t>
            </a:r>
          </a:p>
          <a:p>
            <a:pPr marL="457200" indent="-457200" defTabSz="914400">
              <a:lnSpc>
                <a:spcPct val="90000"/>
              </a:lnSpc>
              <a:spcAft>
                <a:spcPts val="600"/>
              </a:spcAft>
              <a:buFont typeface="Arial" panose="020B0604020202020204" pitchFamily="34" charset="0"/>
              <a:buChar char="•"/>
            </a:pPr>
            <a:r>
              <a:rPr lang="en-US" sz="2000" dirty="0"/>
              <a:t>We created a Databricks secret scope</a:t>
            </a:r>
          </a:p>
          <a:p>
            <a:pPr marL="457200" indent="-457200" defTabSz="914400">
              <a:lnSpc>
                <a:spcPct val="90000"/>
              </a:lnSpc>
              <a:spcAft>
                <a:spcPts val="600"/>
              </a:spcAft>
              <a:buFont typeface="Arial" panose="020B0604020202020204" pitchFamily="34" charset="0"/>
              <a:buChar char="•"/>
            </a:pPr>
            <a:r>
              <a:rPr lang="en-US" sz="2000" dirty="0"/>
              <a:t>We created a Databricks token</a:t>
            </a:r>
          </a:p>
          <a:p>
            <a:pPr marL="457200" indent="-457200" defTabSz="914400">
              <a:lnSpc>
                <a:spcPct val="90000"/>
              </a:lnSpc>
              <a:spcAft>
                <a:spcPts val="600"/>
              </a:spcAft>
              <a:buFont typeface="Arial" panose="020B0604020202020204" pitchFamily="34" charset="0"/>
              <a:buChar char="•"/>
            </a:pPr>
            <a:r>
              <a:rPr lang="en-US" sz="2000" dirty="0"/>
              <a:t>We setup our Azure Storage Account as a data lake with the needed directories and imported the csv files</a:t>
            </a:r>
          </a:p>
          <a:p>
            <a:pPr marL="457200" indent="-457200" defTabSz="914400">
              <a:lnSpc>
                <a:spcPct val="90000"/>
              </a:lnSpc>
              <a:spcAft>
                <a:spcPts val="600"/>
              </a:spcAft>
              <a:buFont typeface="Arial" panose="020B0604020202020204" pitchFamily="34" charset="0"/>
              <a:buChar char="•"/>
            </a:pPr>
            <a:r>
              <a:rPr lang="en-US" sz="2000" dirty="0"/>
              <a:t>We created the schema and tables in the SQL Server Database</a:t>
            </a:r>
          </a:p>
          <a:p>
            <a:pPr marL="457200" indent="-457200" defTabSz="914400">
              <a:lnSpc>
                <a:spcPct val="90000"/>
              </a:lnSpc>
              <a:spcAft>
                <a:spcPts val="600"/>
              </a:spcAft>
              <a:buFont typeface="Arial" panose="020B0604020202020204" pitchFamily="34" charset="0"/>
              <a:buChar char="•"/>
            </a:pPr>
            <a:r>
              <a:rPr lang="en-US" sz="2000" dirty="0"/>
              <a:t>We created the secret keys in the Azure Key Vault</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27</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446493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B6C6556-78BD-41DA-8485-850284CEA620}"/>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Recap</a:t>
            </a:r>
          </a:p>
        </p:txBody>
      </p:sp>
      <p:sp>
        <p:nvSpPr>
          <p:cNvPr id="6" name="TextBox 5">
            <a:extLst>
              <a:ext uri="{FF2B5EF4-FFF2-40B4-BE49-F238E27FC236}">
                <a16:creationId xmlns:a16="http://schemas.microsoft.com/office/drawing/2014/main" id="{5459DB23-BF36-4151-B58F-FB4885392264}"/>
              </a:ext>
            </a:extLst>
          </p:cNvPr>
          <p:cNvSpPr txBox="1"/>
          <p:nvPr/>
        </p:nvSpPr>
        <p:spPr>
          <a:xfrm>
            <a:off x="1024128" y="2286000"/>
            <a:ext cx="8018271"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000" dirty="0"/>
              <a:t>Next, we will perform the following:</a:t>
            </a:r>
          </a:p>
          <a:p>
            <a:pPr defTabSz="914400">
              <a:lnSpc>
                <a:spcPct val="90000"/>
              </a:lnSpc>
              <a:spcAft>
                <a:spcPts val="600"/>
              </a:spcAft>
              <a:buClr>
                <a:schemeClr val="accent1"/>
              </a:buClr>
            </a:pPr>
            <a:endParaRPr lang="en-US" sz="2000" dirty="0"/>
          </a:p>
          <a:p>
            <a:pPr marL="457200" indent="-457200" defTabSz="914400">
              <a:lnSpc>
                <a:spcPct val="90000"/>
              </a:lnSpc>
              <a:spcAft>
                <a:spcPts val="600"/>
              </a:spcAft>
              <a:buFont typeface="Arial" panose="020B0604020202020204" pitchFamily="34" charset="0"/>
              <a:buChar char="•"/>
            </a:pPr>
            <a:r>
              <a:rPr lang="en-US" sz="2000" dirty="0"/>
              <a:t>Import a Databricks workspace</a:t>
            </a:r>
          </a:p>
          <a:p>
            <a:pPr marL="457200" indent="-457200" defTabSz="914400">
              <a:lnSpc>
                <a:spcPct val="90000"/>
              </a:lnSpc>
              <a:spcAft>
                <a:spcPts val="600"/>
              </a:spcAft>
              <a:buFont typeface="Arial" panose="020B0604020202020204" pitchFamily="34" charset="0"/>
              <a:buChar char="•"/>
            </a:pPr>
            <a:r>
              <a:rPr lang="en-US" sz="2000" dirty="0"/>
              <a:t>Create a Databricks cluster</a:t>
            </a:r>
          </a:p>
          <a:p>
            <a:pPr marL="457200" indent="-457200" defTabSz="914400">
              <a:lnSpc>
                <a:spcPct val="90000"/>
              </a:lnSpc>
              <a:spcAft>
                <a:spcPts val="600"/>
              </a:spcAft>
              <a:buFont typeface="Arial" panose="020B0604020202020204" pitchFamily="34" charset="0"/>
              <a:buChar char="•"/>
            </a:pPr>
            <a:r>
              <a:rPr lang="en-US" sz="2000" dirty="0"/>
              <a:t>Run the database setup scripts</a:t>
            </a:r>
          </a:p>
          <a:p>
            <a:pPr marL="457200" indent="-457200" defTabSz="914400">
              <a:lnSpc>
                <a:spcPct val="90000"/>
              </a:lnSpc>
              <a:spcAft>
                <a:spcPts val="600"/>
              </a:spcAft>
              <a:buFont typeface="Arial" panose="020B0604020202020204" pitchFamily="34" charset="0"/>
              <a:buChar char="•"/>
            </a:pPr>
            <a:r>
              <a:rPr lang="en-US" sz="2000" dirty="0"/>
              <a:t>Review the code in the workspace</a:t>
            </a:r>
          </a:p>
          <a:p>
            <a:pPr marL="457200" indent="-457200" defTabSz="914400">
              <a:lnSpc>
                <a:spcPct val="90000"/>
              </a:lnSpc>
              <a:spcAft>
                <a:spcPts val="600"/>
              </a:spcAft>
              <a:buFont typeface="Arial" panose="020B0604020202020204" pitchFamily="34" charset="0"/>
              <a:buChar char="•"/>
            </a:pPr>
            <a:r>
              <a:rPr lang="en-US" sz="2000" dirty="0"/>
              <a:t>Test the Databricks workspace</a:t>
            </a:r>
          </a:p>
          <a:p>
            <a:pPr marL="457200" indent="-457200" defTabSz="914400">
              <a:lnSpc>
                <a:spcPct val="90000"/>
              </a:lnSpc>
              <a:spcAft>
                <a:spcPts val="600"/>
              </a:spcAft>
              <a:buFont typeface="Arial" panose="020B0604020202020204" pitchFamily="34" charset="0"/>
              <a:buChar char="•"/>
            </a:pPr>
            <a:r>
              <a:rPr lang="en-US" sz="2000" dirty="0"/>
              <a:t>Create an Azure Data Factory pipeline</a:t>
            </a:r>
          </a:p>
          <a:p>
            <a:pPr marL="457200" indent="-457200" defTabSz="914400">
              <a:lnSpc>
                <a:spcPct val="90000"/>
              </a:lnSpc>
              <a:spcAft>
                <a:spcPts val="600"/>
              </a:spcAft>
              <a:buFont typeface="Arial" panose="020B0604020202020204" pitchFamily="34" charset="0"/>
              <a:buChar char="•"/>
            </a:pPr>
            <a:r>
              <a:rPr lang="en-US" sz="2000" dirty="0"/>
              <a:t>Execute the Azure Data Factory pipeline</a:t>
            </a:r>
          </a:p>
          <a:p>
            <a:pPr defTabSz="914400">
              <a:lnSpc>
                <a:spcPct val="90000"/>
              </a:lnSpc>
              <a:spcAft>
                <a:spcPts val="600"/>
              </a:spcAft>
              <a:buClr>
                <a:schemeClr val="accent1"/>
              </a:buClr>
            </a:pPr>
            <a:endParaRPr lang="en-US" dirty="0"/>
          </a:p>
          <a:p>
            <a:pPr defTabSz="914400">
              <a:lnSpc>
                <a:spcPct val="90000"/>
              </a:lnSpc>
              <a:spcAft>
                <a:spcPts val="600"/>
              </a:spcAft>
              <a:buClr>
                <a:schemeClr val="accent1"/>
              </a:buClr>
            </a:pPr>
            <a:endParaRPr lang="en-US"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2F5BC90-2FD4-4D9D-B145-F4F30C97832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28</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775718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29</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9637183" cy="6152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The following documentation gives a good overview of what we will be accomplishing for the remainder of these slides.  Take a few moments to review the following documentation.</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If you are unfamiliar with creating clusters, running notebooks, or navigating the workspace, I recommend working through a basic tutorial of Databricks before proceeding.</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14" name="TextBox 13">
            <a:extLst>
              <a:ext uri="{FF2B5EF4-FFF2-40B4-BE49-F238E27FC236}">
                <a16:creationId xmlns:a16="http://schemas.microsoft.com/office/drawing/2014/main" id="{99D87B00-4EFF-456A-9A8C-FDB35F772978}"/>
              </a:ext>
            </a:extLst>
          </p:cNvPr>
          <p:cNvSpPr txBox="1"/>
          <p:nvPr/>
        </p:nvSpPr>
        <p:spPr>
          <a:xfrm>
            <a:off x="1276350" y="2528424"/>
            <a:ext cx="9067800" cy="696912"/>
          </a:xfrm>
          <a:prstGeom prst="rect">
            <a:avLst/>
          </a:prstGeom>
          <a:solidFill>
            <a:schemeClr val="bg1">
              <a:lumMod val="95000"/>
            </a:schemeClr>
          </a:solidFill>
          <a:ln w="19050">
            <a:solidFill>
              <a:schemeClr val="tx1"/>
            </a:solidFill>
          </a:ln>
        </p:spPr>
        <p:txBody>
          <a:bodyPr vert="horz" lIns="45720" tIns="45720" rIns="45720" bIns="45720" rtlCol="0">
            <a:normAutofit/>
          </a:bodyPr>
          <a:lstStyle/>
          <a:p>
            <a:r>
              <a:rPr lang="en-US" sz="2000" dirty="0"/>
              <a:t>A Microsoft tutorial for incorporating Databricks into Data Factory is located here:</a:t>
            </a:r>
            <a:endParaRPr lang="en-US" sz="2000" i="1" dirty="0"/>
          </a:p>
          <a:p>
            <a:pPr defTabSz="914400">
              <a:lnSpc>
                <a:spcPct val="90000"/>
              </a:lnSpc>
              <a:spcAft>
                <a:spcPts val="600"/>
              </a:spcAft>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https://docs.microsoft.com/en-us/azure/data-factory/transform-data-using-databricks-notebook</a:t>
            </a:r>
            <a:endParaRPr lang="en-US" dirty="0">
              <a:solidFill>
                <a:schemeClr val="accent2"/>
              </a:solidFill>
            </a:endParaRPr>
          </a:p>
        </p:txBody>
      </p:sp>
    </p:spTree>
    <p:extLst>
      <p:ext uri="{BB962C8B-B14F-4D97-AF65-F5344CB8AC3E}">
        <p14:creationId xmlns:p14="http://schemas.microsoft.com/office/powerpoint/2010/main" val="375618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3</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47674" y="1588747"/>
            <a:ext cx="10021272" cy="677108"/>
          </a:xfrm>
          <a:prstGeom prst="rect">
            <a:avLst/>
          </a:prstGeom>
          <a:solidFill>
            <a:schemeClr val="bg1">
              <a:lumMod val="95000"/>
            </a:schemeClr>
          </a:solidFill>
          <a:ln w="19050">
            <a:solidFill>
              <a:schemeClr val="tx1"/>
            </a:solidFill>
          </a:ln>
        </p:spPr>
        <p:txBody>
          <a:bodyPr wrap="square">
            <a:spAutoFit/>
          </a:bodyPr>
          <a:lstStyle/>
          <a:p>
            <a:pPr lvl="0"/>
            <a:r>
              <a:rPr lang="en-US" sz="2000" dirty="0"/>
              <a:t>The GitHub repository for this demo is located here:</a:t>
            </a:r>
          </a:p>
          <a:p>
            <a:pPr lvl="0"/>
            <a:r>
              <a:rPr lang="en-US" dirty="0">
                <a:solidFill>
                  <a:schemeClr val="accent2"/>
                </a:solidFill>
              </a:rPr>
              <a:t>https://github.com/smpetersgithub/AdvancedSQLPuzzles</a:t>
            </a:r>
          </a:p>
        </p:txBody>
      </p:sp>
      <p:sp>
        <p:nvSpPr>
          <p:cNvPr id="9" name="TextBox 8">
            <a:extLst>
              <a:ext uri="{FF2B5EF4-FFF2-40B4-BE49-F238E27FC236}">
                <a16:creationId xmlns:a16="http://schemas.microsoft.com/office/drawing/2014/main" id="{8FE34720-DE85-472C-B664-6163EE85651E}"/>
              </a:ext>
            </a:extLst>
          </p:cNvPr>
          <p:cNvSpPr txBox="1"/>
          <p:nvPr/>
        </p:nvSpPr>
        <p:spPr>
          <a:xfrm>
            <a:off x="1547674" y="2815014"/>
            <a:ext cx="8507766" cy="1631216"/>
          </a:xfrm>
          <a:prstGeom prst="rect">
            <a:avLst/>
          </a:prstGeom>
          <a:noFill/>
        </p:spPr>
        <p:txBody>
          <a:bodyPr wrap="square">
            <a:spAutoFit/>
          </a:bodyPr>
          <a:lstStyle/>
          <a:p>
            <a:pPr lvl="0"/>
            <a:r>
              <a:rPr lang="en-US" sz="2000" dirty="0"/>
              <a:t>Included in the repository are the following:</a:t>
            </a:r>
          </a:p>
          <a:p>
            <a:pPr marL="457200" lvl="0" indent="-457200">
              <a:buFont typeface="Arial" panose="020B0604020202020204" pitchFamily="34" charset="0"/>
              <a:buChar char="•"/>
            </a:pPr>
            <a:r>
              <a:rPr lang="en-US" sz="2000" dirty="0"/>
              <a:t>A PDF version of this presentation</a:t>
            </a:r>
          </a:p>
          <a:p>
            <a:pPr marL="457200" lvl="0" indent="-457200">
              <a:buFont typeface="Arial" panose="020B0604020202020204" pitchFamily="34" charset="0"/>
              <a:buChar char="•"/>
            </a:pPr>
            <a:r>
              <a:rPr lang="en-US" sz="2000" dirty="0"/>
              <a:t>Databricks workspace</a:t>
            </a:r>
          </a:p>
          <a:p>
            <a:pPr marL="457200" lvl="0" indent="-457200">
              <a:buFont typeface="Arial" panose="020B0604020202020204" pitchFamily="34" charset="0"/>
              <a:buChar char="•"/>
            </a:pPr>
            <a:r>
              <a:rPr lang="en-US" sz="2000" dirty="0"/>
              <a:t>CSV files to import</a:t>
            </a:r>
          </a:p>
          <a:p>
            <a:pPr marL="457200" lvl="0" indent="-457200">
              <a:buFont typeface="Arial" panose="020B0604020202020204" pitchFamily="34" charset="0"/>
              <a:buChar char="•"/>
            </a:pPr>
            <a:r>
              <a:rPr lang="en-US" sz="2000" dirty="0"/>
              <a:t>DDL scripts</a:t>
            </a:r>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Tree>
    <p:extLst>
      <p:ext uri="{BB962C8B-B14F-4D97-AF65-F5344CB8AC3E}">
        <p14:creationId xmlns:p14="http://schemas.microsoft.com/office/powerpoint/2010/main" val="669320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A9BF15-2D0F-44E9-BC49-DB608ACAB417}"/>
              </a:ext>
            </a:extLst>
          </p:cNvPr>
          <p:cNvSpPr txBox="1"/>
          <p:nvPr/>
        </p:nvSpPr>
        <p:spPr>
          <a:xfrm>
            <a:off x="4690940" y="471403"/>
            <a:ext cx="7191021" cy="242993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First, we will begin by importing the </a:t>
            </a:r>
            <a:r>
              <a:rPr lang="en-US" sz="2000" u="sng" dirty="0" err="1"/>
              <a:t>SuppliersAndParts.dbc</a:t>
            </a:r>
            <a:r>
              <a:rPr lang="en-US" sz="2000" u="sng" dirty="0"/>
              <a:t> </a:t>
            </a:r>
            <a:r>
              <a:rPr lang="en-US" sz="2000" dirty="0"/>
              <a:t>workspace from the GitHub repository.</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This workspace contains the notebooks needed to create our ETL.</a:t>
            </a:r>
          </a:p>
          <a:p>
            <a:pPr defTabSz="914400">
              <a:lnSpc>
                <a:spcPct val="90000"/>
              </a:lnSpc>
              <a:spcAft>
                <a:spcPts val="600"/>
              </a:spcAft>
              <a:buClr>
                <a:schemeClr val="accent1"/>
              </a:buClr>
            </a:pPr>
            <a:endParaRPr lang="en-US" sz="2000" dirty="0"/>
          </a:p>
          <a:p>
            <a:pPr defTabSz="914400">
              <a:lnSpc>
                <a:spcPct val="90000"/>
              </a:lnSpc>
              <a:spcAft>
                <a:spcPts val="600"/>
              </a:spcAft>
              <a:buClr>
                <a:schemeClr val="accent1"/>
              </a:buClr>
            </a:pPr>
            <a:r>
              <a:rPr lang="en-US" sz="2000" dirty="0"/>
              <a:t>Once you import the </a:t>
            </a:r>
            <a:r>
              <a:rPr lang="en-US" sz="2000" dirty="0" err="1"/>
              <a:t>dbc</a:t>
            </a:r>
            <a:r>
              <a:rPr lang="en-US" sz="2000" dirty="0"/>
              <a:t> file, you will see the following </a:t>
            </a:r>
            <a:r>
              <a:rPr lang="en-US" sz="2000" u="sng" dirty="0" err="1"/>
              <a:t>SuppliersAndParts</a:t>
            </a:r>
            <a:r>
              <a:rPr lang="en-US" sz="2000" dirty="0"/>
              <a:t> folder in your workspace.</a:t>
            </a:r>
          </a:p>
        </p:txBody>
      </p:sp>
      <p:sp>
        <p:nvSpPr>
          <p:cNvPr id="6" name="Slide Number Placeholder 5">
            <a:extLst>
              <a:ext uri="{FF2B5EF4-FFF2-40B4-BE49-F238E27FC236}">
                <a16:creationId xmlns:a16="http://schemas.microsoft.com/office/drawing/2014/main" id="{9FFBC90E-FEBD-408F-8B73-C5DBA64B7B9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30</a:t>
            </a:fld>
            <a:endParaRPr lang="en-US"/>
          </a:p>
        </p:txBody>
      </p:sp>
      <p:pic>
        <p:nvPicPr>
          <p:cNvPr id="11" name="Picture 10">
            <a:extLst>
              <a:ext uri="{FF2B5EF4-FFF2-40B4-BE49-F238E27FC236}">
                <a16:creationId xmlns:a16="http://schemas.microsoft.com/office/drawing/2014/main" id="{D9245708-84F4-4E77-BCFE-D3768872382B}"/>
              </a:ext>
            </a:extLst>
          </p:cNvPr>
          <p:cNvPicPr>
            <a:picLocks noChangeAspect="1"/>
          </p:cNvPicPr>
          <p:nvPr/>
        </p:nvPicPr>
        <p:blipFill>
          <a:blip r:embed="rId2"/>
          <a:stretch>
            <a:fillRect/>
          </a:stretch>
        </p:blipFill>
        <p:spPr>
          <a:xfrm>
            <a:off x="4690940" y="3030236"/>
            <a:ext cx="5013877" cy="3311568"/>
          </a:xfrm>
          <a:prstGeom prst="rect">
            <a:avLst/>
          </a:prstGeom>
          <a:ln>
            <a:noFill/>
          </a:ln>
          <a:effectLst>
            <a:outerShdw blurRad="190500" algn="tl" rotWithShape="0">
              <a:srgbClr val="000000">
                <a:alpha val="70000"/>
              </a:srgbClr>
            </a:outerShdw>
          </a:effectLst>
        </p:spPr>
      </p:pic>
      <p:sp>
        <p:nvSpPr>
          <p:cNvPr id="20" name="TextBox 19">
            <a:extLst>
              <a:ext uri="{FF2B5EF4-FFF2-40B4-BE49-F238E27FC236}">
                <a16:creationId xmlns:a16="http://schemas.microsoft.com/office/drawing/2014/main" id="{EA639666-F167-4B66-A6BD-3AC0973C824C}"/>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22" name="TextBox 21">
            <a:extLst>
              <a:ext uri="{FF2B5EF4-FFF2-40B4-BE49-F238E27FC236}">
                <a16:creationId xmlns:a16="http://schemas.microsoft.com/office/drawing/2014/main" id="{7E11D77D-9581-4A3E-B1CA-270C39BC365F}"/>
              </a:ext>
            </a:extLst>
          </p:cNvPr>
          <p:cNvSpPr txBox="1"/>
          <p:nvPr/>
        </p:nvSpPr>
        <p:spPr>
          <a:xfrm>
            <a:off x="197139" y="2371314"/>
            <a:ext cx="3825765" cy="1569660"/>
          </a:xfrm>
          <a:prstGeom prst="rect">
            <a:avLst/>
          </a:prstGeom>
          <a:noFill/>
        </p:spPr>
        <p:txBody>
          <a:bodyPr wrap="square" rtlCol="0">
            <a:spAutoFit/>
          </a:bodyPr>
          <a:lstStyle/>
          <a:p>
            <a:r>
              <a:rPr lang="en-US" sz="3200" dirty="0">
                <a:solidFill>
                  <a:schemeClr val="bg1"/>
                </a:solidFill>
              </a:rPr>
              <a:t>Begin by importing the workspace from the GitHub repository.</a:t>
            </a:r>
          </a:p>
        </p:txBody>
      </p:sp>
    </p:spTree>
    <p:extLst>
      <p:ext uri="{BB962C8B-B14F-4D97-AF65-F5344CB8AC3E}">
        <p14:creationId xmlns:p14="http://schemas.microsoft.com/office/powerpoint/2010/main" val="2756977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8" name="TextBox 7">
            <a:extLst>
              <a:ext uri="{FF2B5EF4-FFF2-40B4-BE49-F238E27FC236}">
                <a16:creationId xmlns:a16="http://schemas.microsoft.com/office/drawing/2014/main" id="{DCEB5508-04C5-4670-97A9-805B9F502698}"/>
              </a:ext>
            </a:extLst>
          </p:cNvPr>
          <p:cNvSpPr txBox="1"/>
          <p:nvPr/>
        </p:nvSpPr>
        <p:spPr>
          <a:xfrm>
            <a:off x="6049308" y="1554691"/>
            <a:ext cx="6306003" cy="3748617"/>
          </a:xfrm>
          <a:prstGeom prst="rect">
            <a:avLst/>
          </a:prstGeom>
        </p:spPr>
        <p:txBody>
          <a:bodyPr vert="horz" lIns="45720" tIns="45720" rIns="45720" bIns="45720" rtlCol="0" anchor="ctr">
            <a:normAutofit/>
          </a:bodyPr>
          <a:lstStyle/>
          <a:p>
            <a:pPr marL="0" marR="0" defTabSz="914400">
              <a:lnSpc>
                <a:spcPct val="90000"/>
              </a:lnSpc>
              <a:spcBef>
                <a:spcPts val="0"/>
              </a:spcBef>
              <a:spcAft>
                <a:spcPts val="600"/>
              </a:spcAft>
              <a:buClr>
                <a:schemeClr val="accent1"/>
              </a:buClr>
            </a:pPr>
            <a:r>
              <a:rPr lang="en-US" sz="4400" dirty="0">
                <a:effectLst/>
              </a:rPr>
              <a:t>Included Notebooks </a:t>
            </a: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Connect_DataLake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Create_Database</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effectLst/>
              </a:rPr>
              <a:t>Create_Tables</a:t>
            </a:r>
            <a:endParaRPr lang="en-US" sz="2000" dirty="0"/>
          </a:p>
          <a:p>
            <a:pPr marL="457200" marR="0" indent="-457200" defTabSz="914400">
              <a:lnSpc>
                <a:spcPct val="90000"/>
              </a:lnSpc>
              <a:spcBef>
                <a:spcPts val="0"/>
              </a:spcBef>
              <a:spcAft>
                <a:spcPts val="600"/>
              </a:spcAft>
              <a:buFont typeface="Arial" panose="020B0604020202020204" pitchFamily="34" charset="0"/>
              <a:buChar char="•"/>
            </a:pPr>
            <a:r>
              <a:rPr lang="en-US" sz="2000" dirty="0" err="1"/>
              <a:t>Insert_Hive_Staging_Functions</a:t>
            </a:r>
            <a:endParaRPr lang="en-US" sz="2000" dirty="0">
              <a:effectLst/>
            </a:endParaRPr>
          </a:p>
          <a:p>
            <a:pPr marL="457200" indent="-457200" defTabSz="914400">
              <a:lnSpc>
                <a:spcPct val="90000"/>
              </a:lnSpc>
              <a:spcAft>
                <a:spcPts val="600"/>
              </a:spcAft>
              <a:buFont typeface="Arial" panose="020B0604020202020204" pitchFamily="34" charset="0"/>
              <a:buChar char="•"/>
            </a:pPr>
            <a:r>
              <a:rPr lang="en-US" sz="2000" dirty="0" err="1"/>
              <a:t>Insert</a:t>
            </a:r>
            <a:r>
              <a:rPr lang="en-US" sz="2000" dirty="0" err="1">
                <a:effectLst/>
              </a:rPr>
              <a:t>_SQL_Server_Database</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Master_Execution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err="1">
                <a:effectLst/>
              </a:rPr>
              <a:t>Merge</a:t>
            </a:r>
            <a:r>
              <a:rPr lang="en-US" sz="2000" dirty="0" err="1"/>
              <a:t>_Hive_Production</a:t>
            </a:r>
            <a:endParaRPr lang="en-US" sz="2000" dirty="0">
              <a:effectLst/>
            </a:endParaRPr>
          </a:p>
          <a:p>
            <a:pPr marL="457200" marR="0" indent="-457200" defTabSz="914400">
              <a:lnSpc>
                <a:spcPct val="90000"/>
              </a:lnSpc>
              <a:spcBef>
                <a:spcPts val="0"/>
              </a:spcBef>
              <a:spcAft>
                <a:spcPts val="600"/>
              </a:spcAft>
              <a:buFont typeface="Arial" panose="020B0604020202020204" pitchFamily="34" charset="0"/>
              <a:buChar char="•"/>
            </a:pPr>
            <a:r>
              <a:rPr lang="en-US" sz="2000" dirty="0">
                <a:effectLst/>
              </a:rPr>
              <a:t>Validation</a:t>
            </a:r>
          </a:p>
          <a:p>
            <a:pPr defTabSz="914400">
              <a:lnSpc>
                <a:spcPct val="90000"/>
              </a:lnSpc>
              <a:spcAft>
                <a:spcPts val="600"/>
              </a:spcAft>
              <a:buClr>
                <a:schemeClr val="accent1"/>
              </a:buClr>
            </a:pPr>
            <a:endParaRPr lang="en-US" dirty="0"/>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31</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644170"/>
            <a:ext cx="4001052" cy="1569660"/>
          </a:xfrm>
          <a:prstGeom prst="rect">
            <a:avLst/>
          </a:prstGeom>
          <a:noFill/>
        </p:spPr>
        <p:txBody>
          <a:bodyPr wrap="square" rtlCol="0">
            <a:spAutoFit/>
          </a:bodyPr>
          <a:lstStyle/>
          <a:p>
            <a:r>
              <a:rPr lang="en-US" sz="3200" dirty="0">
                <a:solidFill>
                  <a:schemeClr val="bg1"/>
                </a:solidFill>
              </a:rPr>
              <a:t>The workbook consists of the following notebooks:</a:t>
            </a:r>
          </a:p>
        </p:txBody>
      </p:sp>
    </p:spTree>
    <p:extLst>
      <p:ext uri="{BB962C8B-B14F-4D97-AF65-F5344CB8AC3E}">
        <p14:creationId xmlns:p14="http://schemas.microsoft.com/office/powerpoint/2010/main" val="295717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smtClean="0">
                <a:solidFill>
                  <a:schemeClr val="tx1">
                    <a:lumMod val="95000"/>
                    <a:lumOff val="5000"/>
                  </a:schemeClr>
                </a:solidFill>
                <a:latin typeface="+mj-lt"/>
                <a:ea typeface="+mn-ea"/>
                <a:cs typeface="+mn-cs"/>
              </a:rPr>
              <a:pPr>
                <a:spcAft>
                  <a:spcPts val="600"/>
                </a:spcAft>
              </a:pPr>
              <a:t>32</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1740724"/>
            <a:ext cx="4001052" cy="4031873"/>
          </a:xfrm>
          <a:prstGeom prst="rect">
            <a:avLst/>
          </a:prstGeom>
          <a:noFill/>
        </p:spPr>
        <p:txBody>
          <a:bodyPr wrap="square" rtlCol="0">
            <a:spAutoFit/>
          </a:bodyPr>
          <a:lstStyle/>
          <a:p>
            <a:r>
              <a:rPr lang="en-US" sz="3200" dirty="0">
                <a:solidFill>
                  <a:schemeClr val="bg1"/>
                </a:solidFill>
              </a:rPr>
              <a:t>Here is a brief description of each notebook sorted by their purpose.</a:t>
            </a:r>
          </a:p>
          <a:p>
            <a:endParaRPr lang="en-US" sz="3200" dirty="0">
              <a:solidFill>
                <a:schemeClr val="bg1"/>
              </a:solidFill>
            </a:endParaRPr>
          </a:p>
          <a:p>
            <a:r>
              <a:rPr lang="en-US" sz="3200" dirty="0">
                <a:solidFill>
                  <a:schemeClr val="bg1"/>
                </a:solidFill>
              </a:rPr>
              <a:t>We will cover each of these notebooks in more detail.</a:t>
            </a:r>
          </a:p>
        </p:txBody>
      </p:sp>
      <p:graphicFrame>
        <p:nvGraphicFramePr>
          <p:cNvPr id="3" name="Table 2">
            <a:extLst>
              <a:ext uri="{FF2B5EF4-FFF2-40B4-BE49-F238E27FC236}">
                <a16:creationId xmlns:a16="http://schemas.microsoft.com/office/drawing/2014/main" id="{559703F7-C314-49E4-BEA0-534A5AE79C84}"/>
              </a:ext>
            </a:extLst>
          </p:cNvPr>
          <p:cNvGraphicFramePr>
            <a:graphicFrameLocks noGrp="1"/>
          </p:cNvGraphicFramePr>
          <p:nvPr>
            <p:extLst>
              <p:ext uri="{D42A27DB-BD31-4B8C-83A1-F6EECF244321}">
                <p14:modId xmlns:p14="http://schemas.microsoft.com/office/powerpoint/2010/main" val="3502171565"/>
              </p:ext>
            </p:extLst>
          </p:nvPr>
        </p:nvGraphicFramePr>
        <p:xfrm>
          <a:off x="4824330" y="731006"/>
          <a:ext cx="7197635" cy="3658088"/>
        </p:xfrm>
        <a:graphic>
          <a:graphicData uri="http://schemas.openxmlformats.org/drawingml/2006/table">
            <a:tbl>
              <a:tblPr firstRow="1" bandRow="1">
                <a:tableStyleId>{5C22544A-7EE6-4342-B048-85BDC9FD1C3A}</a:tableStyleId>
              </a:tblPr>
              <a:tblGrid>
                <a:gridCol w="2938545">
                  <a:extLst>
                    <a:ext uri="{9D8B030D-6E8A-4147-A177-3AD203B41FA5}">
                      <a16:colId xmlns:a16="http://schemas.microsoft.com/office/drawing/2014/main" val="115035721"/>
                    </a:ext>
                  </a:extLst>
                </a:gridCol>
                <a:gridCol w="4259090">
                  <a:extLst>
                    <a:ext uri="{9D8B030D-6E8A-4147-A177-3AD203B41FA5}">
                      <a16:colId xmlns:a16="http://schemas.microsoft.com/office/drawing/2014/main" val="1004098453"/>
                    </a:ext>
                  </a:extLst>
                </a:gridCol>
              </a:tblGrid>
              <a:tr h="198524">
                <a:tc>
                  <a:txBody>
                    <a:bodyPr/>
                    <a:lstStyle/>
                    <a:p>
                      <a:pPr algn="ctr" rtl="0" fontAlgn="ctr"/>
                      <a:r>
                        <a:rPr lang="en-US" sz="1800" u="none" strike="noStrike" dirty="0">
                          <a:effectLst/>
                        </a:rPr>
                        <a:t>Notebook</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800" u="none" strike="noStrike" dirty="0">
                          <a:effectLst/>
                        </a:rPr>
                        <a:t>Description</a:t>
                      </a:r>
                      <a:endParaRPr lang="en-US" sz="1800" b="1" i="0" u="none" strike="noStrike" dirty="0">
                        <a:solidFill>
                          <a:srgbClr val="FFFFFF"/>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278265"/>
                  </a:ext>
                </a:extLst>
              </a:tr>
              <a:tr h="198524">
                <a:tc>
                  <a:txBody>
                    <a:bodyPr/>
                    <a:lstStyle/>
                    <a:p>
                      <a:pPr algn="ctr" rtl="0" fontAlgn="ctr"/>
                      <a:r>
                        <a:rPr lang="en-US" sz="1600" u="none" strike="noStrike" dirty="0" err="1">
                          <a:effectLst/>
                        </a:rPr>
                        <a:t>Create_Database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Initial script to create the Hive 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056485923"/>
                  </a:ext>
                </a:extLst>
              </a:tr>
              <a:tr h="198524">
                <a:tc>
                  <a:txBody>
                    <a:bodyPr/>
                    <a:lstStyle/>
                    <a:p>
                      <a:pPr algn="ctr" rtl="0" fontAlgn="ctr"/>
                      <a:r>
                        <a:rPr lang="en-US" sz="1600" u="none" strike="noStrike" dirty="0" err="1">
                          <a:effectLst/>
                        </a:rPr>
                        <a:t>Create_Tables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a:effectLst/>
                        </a:rPr>
                        <a:t>Initial script to create the Hive tables.</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303268798"/>
                  </a:ext>
                </a:extLst>
              </a:tr>
              <a:tr h="595572">
                <a:tc>
                  <a:txBody>
                    <a:bodyPr/>
                    <a:lstStyle/>
                    <a:p>
                      <a:pPr algn="ctr" rtl="0" fontAlgn="ctr"/>
                      <a:r>
                        <a:rPr lang="en-US" sz="1600" u="none" strike="noStrike" dirty="0" err="1">
                          <a:effectLst/>
                        </a:rPr>
                        <a:t>Connect_DataLake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Reads variables from the Azure Key Vault and connects to the Azure Data Lake.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52211657"/>
                  </a:ext>
                </a:extLst>
              </a:tr>
              <a:tr h="595572">
                <a:tc>
                  <a:txBody>
                    <a:bodyPr/>
                    <a:lstStyle/>
                    <a:p>
                      <a:pPr algn="ctr" rtl="0" fontAlgn="ctr"/>
                      <a:r>
                        <a:rPr lang="en-US" sz="1600" u="none" strike="noStrike" dirty="0" err="1">
                          <a:effectLst/>
                        </a:rPr>
                        <a:t>Insert_Hive_Staging_Functions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Recreates the Hive staging tables and then inserts the data from the csv file into the staging table.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68209465"/>
                  </a:ext>
                </a:extLst>
              </a:tr>
              <a:tr h="595572">
                <a:tc>
                  <a:txBody>
                    <a:bodyPr/>
                    <a:lstStyle/>
                    <a:p>
                      <a:pPr algn="ctr" rtl="0" fontAlgn="ctr"/>
                      <a:r>
                        <a:rPr lang="en-US" sz="1600" u="none" strike="noStrike" dirty="0" err="1">
                          <a:effectLst/>
                        </a:rPr>
                        <a:t>Merge_Hive_Production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Creates the functions needed to import the csv files into the staging tables.  </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48783041"/>
                  </a:ext>
                </a:extLst>
              </a:tr>
              <a:tr h="595572">
                <a:tc>
                  <a:txBody>
                    <a:bodyPr/>
                    <a:lstStyle/>
                    <a:p>
                      <a:pPr algn="ctr" rtl="0" fontAlgn="ctr"/>
                      <a:r>
                        <a:rPr lang="en-US" sz="1600" u="none" strike="noStrike" dirty="0" err="1">
                          <a:effectLst/>
                        </a:rPr>
                        <a:t>Insert_SQL_Server_Database</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Truncates and then inserts the data from the Hive production tables into the SQL Server tables. </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47356719"/>
                  </a:ext>
                </a:extLst>
              </a:tr>
              <a:tr h="198524">
                <a:tc>
                  <a:txBody>
                    <a:bodyPr/>
                    <a:lstStyle/>
                    <a:p>
                      <a:pPr algn="ctr" rtl="0" fontAlgn="ctr"/>
                      <a:r>
                        <a:rPr lang="en-US" sz="1600" u="none" strike="noStrike">
                          <a:effectLst/>
                        </a:rPr>
                        <a:t>Master_Execution</a:t>
                      </a:r>
                      <a:endParaRPr lang="en-US" sz="1600" b="0" i="0" u="none" strike="noStrike">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The master notebook which calls all other notebooks.</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72766347"/>
                  </a:ext>
                </a:extLst>
              </a:tr>
              <a:tr h="239596">
                <a:tc>
                  <a:txBody>
                    <a:bodyPr/>
                    <a:lstStyle/>
                    <a:p>
                      <a:pPr algn="ctr" rtl="0" fontAlgn="ctr"/>
                      <a:r>
                        <a:rPr lang="en-US" sz="1600" u="none" strike="noStrike" dirty="0">
                          <a:effectLst/>
                        </a:rPr>
                        <a:t>Validation</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1600" u="none" strike="noStrike" dirty="0">
                          <a:effectLst/>
                        </a:rPr>
                        <a:t>General script used for auditing.</a:t>
                      </a:r>
                      <a:endParaRPr lang="en-US" sz="1600" b="0" i="0" u="none" strike="noStrike" dirty="0">
                        <a:solidFill>
                          <a:srgbClr val="000000"/>
                        </a:solidFill>
                        <a:effectLst/>
                        <a:latin typeface="Tw Cen MT" panose="020B0602020104020603" pitchFamily="34" charset="0"/>
                      </a:endParaRPr>
                    </a:p>
                  </a:txBody>
                  <a:tcPr marL="5224" marR="5224" marT="5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23343864"/>
                  </a:ext>
                </a:extLst>
              </a:tr>
            </a:tbl>
          </a:graphicData>
        </a:graphic>
      </p:graphicFrame>
    </p:spTree>
    <p:extLst>
      <p:ext uri="{BB962C8B-B14F-4D97-AF65-F5344CB8AC3E}">
        <p14:creationId xmlns:p14="http://schemas.microsoft.com/office/powerpoint/2010/main" val="360234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1662D7A-640C-4574-AD91-42A46939E5C1}"/>
              </a:ext>
            </a:extLst>
          </p:cNvPr>
          <p:cNvSpPr>
            <a:spLocks noGrp="1"/>
          </p:cNvSpPr>
          <p:nvPr>
            <p:ph type="sldNum" sz="quarter" idx="12"/>
          </p:nvPr>
        </p:nvSpPr>
        <p:spPr/>
        <p:txBody>
          <a:bodyPr/>
          <a:lstStyle/>
          <a:p>
            <a:fld id="{0CA87953-0EF0-47F1-B06E-CA9655195FF1}" type="slidenum">
              <a:rPr lang="en-US" smtClean="0"/>
              <a:t>33</a:t>
            </a:fld>
            <a:endParaRPr lang="en-US"/>
          </a:p>
        </p:txBody>
      </p:sp>
      <p:sp>
        <p:nvSpPr>
          <p:cNvPr id="17" name="Rectangle 16">
            <a:extLst>
              <a:ext uri="{FF2B5EF4-FFF2-40B4-BE49-F238E27FC236}">
                <a16:creationId xmlns:a16="http://schemas.microsoft.com/office/drawing/2014/main" id="{0E45B235-846C-4EE4-A291-4DE9EA7C1DB5}"/>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FC4C503-33B7-44B5-AAD6-76466FDC870C}"/>
              </a:ext>
            </a:extLst>
          </p:cNvPr>
          <p:cNvSpPr txBox="1"/>
          <p:nvPr/>
        </p:nvSpPr>
        <p:spPr>
          <a:xfrm>
            <a:off x="1200150" y="1556447"/>
            <a:ext cx="8379686" cy="424753"/>
          </a:xfrm>
          <a:prstGeom prst="rect">
            <a:avLst/>
          </a:prstGeom>
        </p:spPr>
        <p:txBody>
          <a:bodyPr vert="horz" lIns="45720" tIns="45720" rIns="45720" bIns="45720" rtlCol="0">
            <a:noAutofit/>
          </a:bodyPr>
          <a:lstStyle/>
          <a:p>
            <a:pPr defTabSz="914400">
              <a:lnSpc>
                <a:spcPct val="90000"/>
              </a:lnSpc>
              <a:spcAft>
                <a:spcPts val="600"/>
              </a:spcAft>
              <a:buClr>
                <a:schemeClr val="accent1"/>
              </a:buClr>
            </a:pPr>
            <a:r>
              <a:rPr lang="en-US" sz="2000" dirty="0"/>
              <a:t>Before we move on, we need to create a Databricks cluster to run our notebooks.</a:t>
            </a:r>
          </a:p>
        </p:txBody>
      </p:sp>
      <p:sp>
        <p:nvSpPr>
          <p:cNvPr id="12" name="TextBox 11">
            <a:extLst>
              <a:ext uri="{FF2B5EF4-FFF2-40B4-BE49-F238E27FC236}">
                <a16:creationId xmlns:a16="http://schemas.microsoft.com/office/drawing/2014/main" id="{89FEE4E6-621E-4C13-B62D-F9F37DD4C98A}"/>
              </a:ext>
            </a:extLst>
          </p:cNvPr>
          <p:cNvSpPr txBox="1"/>
          <p:nvPr/>
        </p:nvSpPr>
        <p:spPr>
          <a:xfrm>
            <a:off x="1200150" y="485731"/>
            <a:ext cx="5360448" cy="861774"/>
          </a:xfrm>
          <a:prstGeom prst="rect">
            <a:avLst/>
          </a:prstGeom>
          <a:noFill/>
        </p:spPr>
        <p:txBody>
          <a:bodyPr wrap="square" rtlCol="0">
            <a:spAutoFit/>
          </a:bodyPr>
          <a:lstStyle/>
          <a:p>
            <a:r>
              <a:rPr lang="en-US" sz="5000" b="1" u="sng" dirty="0"/>
              <a:t>DATABRICKS</a:t>
            </a:r>
          </a:p>
        </p:txBody>
      </p:sp>
      <p:sp>
        <p:nvSpPr>
          <p:cNvPr id="7" name="TextBox 6">
            <a:extLst>
              <a:ext uri="{FF2B5EF4-FFF2-40B4-BE49-F238E27FC236}">
                <a16:creationId xmlns:a16="http://schemas.microsoft.com/office/drawing/2014/main" id="{1B70989D-6B2D-42E8-957C-D716A12558FE}"/>
              </a:ext>
            </a:extLst>
          </p:cNvPr>
          <p:cNvSpPr txBox="1"/>
          <p:nvPr/>
        </p:nvSpPr>
        <p:spPr>
          <a:xfrm>
            <a:off x="1200150" y="2008625"/>
            <a:ext cx="7149092"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configuring Databricks clusters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https://docs.microsoft.com/en-us/azure/databricks/clusters/configure</a:t>
            </a:r>
            <a:endParaRPr lang="en-US" dirty="0">
              <a:solidFill>
                <a:schemeClr val="accent2"/>
              </a:solidFill>
            </a:endParaRPr>
          </a:p>
        </p:txBody>
      </p:sp>
      <p:pic>
        <p:nvPicPr>
          <p:cNvPr id="8" name="Picture 7">
            <a:extLst>
              <a:ext uri="{FF2B5EF4-FFF2-40B4-BE49-F238E27FC236}">
                <a16:creationId xmlns:a16="http://schemas.microsoft.com/office/drawing/2014/main" id="{5955EEBC-2612-45F5-B9BF-F24C4C1B821A}"/>
              </a:ext>
            </a:extLst>
          </p:cNvPr>
          <p:cNvPicPr>
            <a:picLocks noChangeAspect="1"/>
          </p:cNvPicPr>
          <p:nvPr/>
        </p:nvPicPr>
        <p:blipFill>
          <a:blip r:embed="rId3"/>
          <a:stretch>
            <a:fillRect/>
          </a:stretch>
        </p:blipFill>
        <p:spPr>
          <a:xfrm>
            <a:off x="5150370" y="2976258"/>
            <a:ext cx="4819924" cy="3494446"/>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BA1FC301-2869-470D-9BED-8934B027727B}"/>
              </a:ext>
            </a:extLst>
          </p:cNvPr>
          <p:cNvSpPr txBox="1"/>
          <p:nvPr/>
        </p:nvSpPr>
        <p:spPr>
          <a:xfrm>
            <a:off x="1332863" y="5301553"/>
            <a:ext cx="3600450" cy="923330"/>
          </a:xfrm>
          <a:prstGeom prst="rect">
            <a:avLst/>
          </a:prstGeom>
          <a:noFill/>
        </p:spPr>
        <p:txBody>
          <a:bodyPr wrap="square">
            <a:spAutoFit/>
          </a:bodyPr>
          <a:lstStyle/>
          <a:p>
            <a:pPr defTabSz="914400">
              <a:lnSpc>
                <a:spcPct val="90000"/>
              </a:lnSpc>
              <a:spcAft>
                <a:spcPts val="600"/>
              </a:spcAft>
              <a:buClr>
                <a:schemeClr val="accent1"/>
              </a:buClr>
            </a:pPr>
            <a:r>
              <a:rPr lang="en-US" sz="2000" dirty="0"/>
              <a:t>A simple standard cluster will suffice.  Feel free to experiment with different cluster sizes.</a:t>
            </a:r>
          </a:p>
        </p:txBody>
      </p:sp>
      <p:sp>
        <p:nvSpPr>
          <p:cNvPr id="11" name="Speech Bubble: Rectangle 10">
            <a:extLst>
              <a:ext uri="{FF2B5EF4-FFF2-40B4-BE49-F238E27FC236}">
                <a16:creationId xmlns:a16="http://schemas.microsoft.com/office/drawing/2014/main" id="{9E2C238F-FB87-45F4-94C0-0723EB2E9D40}"/>
              </a:ext>
            </a:extLst>
          </p:cNvPr>
          <p:cNvSpPr/>
          <p:nvPr/>
        </p:nvSpPr>
        <p:spPr>
          <a:xfrm>
            <a:off x="1240284" y="3315768"/>
            <a:ext cx="3576940" cy="1068204"/>
          </a:xfrm>
          <a:prstGeom prst="wedgeRectCallout">
            <a:avLst>
              <a:gd name="adj1" fmla="val 57577"/>
              <a:gd name="adj2" fmla="val 131266"/>
            </a:avLst>
          </a:prstGeom>
          <a:ln>
            <a:noFill/>
          </a:ln>
          <a:effectLst>
            <a:outerShdw blurRad="190500" dist="228600" dir="2700000" algn="ctr">
              <a:srgbClr val="000000">
                <a:alpha val="30000"/>
              </a:srgbClr>
            </a:outerShdw>
          </a:effectLst>
        </p:spPr>
        <p:style>
          <a:lnRef idx="2">
            <a:schemeClr val="dk1"/>
          </a:lnRef>
          <a:fillRef idx="1">
            <a:schemeClr val="lt1"/>
          </a:fillRef>
          <a:effectRef idx="0">
            <a:schemeClr val="dk1"/>
          </a:effectRef>
          <a:fontRef idx="minor">
            <a:schemeClr val="dk1"/>
          </a:fontRef>
        </p:style>
        <p:txBody>
          <a:bodyPr rtlCol="0" anchor="ctr"/>
          <a:lstStyle/>
          <a:p>
            <a:pPr defTabSz="914400">
              <a:lnSpc>
                <a:spcPct val="90000"/>
              </a:lnSpc>
              <a:spcAft>
                <a:spcPts val="600"/>
              </a:spcAft>
              <a:buClr>
                <a:schemeClr val="accent1"/>
              </a:buClr>
            </a:pPr>
            <a:r>
              <a:rPr lang="en-US" sz="1800" b="1" u="sng" dirty="0"/>
              <a:t>Remember to put a termination inactivity time on the cluster!</a:t>
            </a:r>
          </a:p>
        </p:txBody>
      </p:sp>
    </p:spTree>
    <p:extLst>
      <p:ext uri="{BB962C8B-B14F-4D97-AF65-F5344CB8AC3E}">
        <p14:creationId xmlns:p14="http://schemas.microsoft.com/office/powerpoint/2010/main" val="2628907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34</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1" y="2138143"/>
            <a:ext cx="4045353" cy="2554545"/>
          </a:xfrm>
          <a:prstGeom prst="rect">
            <a:avLst/>
          </a:prstGeom>
          <a:noFill/>
        </p:spPr>
        <p:txBody>
          <a:bodyPr wrap="square" rtlCol="0">
            <a:spAutoFit/>
          </a:bodyPr>
          <a:lstStyle/>
          <a:p>
            <a:r>
              <a:rPr lang="en-US" sz="3200" dirty="0">
                <a:solidFill>
                  <a:schemeClr val="bg1"/>
                </a:solidFill>
              </a:rPr>
              <a:t>First, run the notebooks that create the Hive database and tables.</a:t>
            </a: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93205" y="826324"/>
            <a:ext cx="7072174" cy="1754326"/>
          </a:xfrm>
          <a:prstGeom prst="rect">
            <a:avLst/>
          </a:prstGeom>
          <a:noFill/>
        </p:spPr>
        <p:txBody>
          <a:bodyPr wrap="square" rtlCol="0">
            <a:spAutoFit/>
          </a:bodyPr>
          <a:lstStyle/>
          <a:p>
            <a:r>
              <a:rPr lang="en-US" sz="2000" dirty="0"/>
              <a:t>Run the following notebook first:</a:t>
            </a:r>
          </a:p>
          <a:p>
            <a:endParaRPr lang="en-US" dirty="0"/>
          </a:p>
          <a:p>
            <a:r>
              <a:rPr lang="en-US" sz="3200" b="1" dirty="0" err="1"/>
              <a:t>Create_Database</a:t>
            </a:r>
            <a:endParaRPr lang="en-US" sz="3200" b="1" dirty="0"/>
          </a:p>
          <a:p>
            <a:endParaRPr lang="en-US" dirty="0"/>
          </a:p>
          <a:p>
            <a:r>
              <a:rPr lang="en-US" sz="2000" dirty="0"/>
              <a:t>The following SQL statement creates a Hive database named </a:t>
            </a:r>
            <a:r>
              <a:rPr lang="en-US" sz="2000" u="sng" dirty="0"/>
              <a:t>demo</a:t>
            </a:r>
            <a:r>
              <a:rPr lang="en-US" sz="2000" dirty="0"/>
              <a:t>.</a:t>
            </a:r>
            <a:endParaRPr lang="en-US" dirty="0"/>
          </a:p>
        </p:txBody>
      </p:sp>
      <p:pic>
        <p:nvPicPr>
          <p:cNvPr id="4" name="Picture 3">
            <a:extLst>
              <a:ext uri="{FF2B5EF4-FFF2-40B4-BE49-F238E27FC236}">
                <a16:creationId xmlns:a16="http://schemas.microsoft.com/office/drawing/2014/main" id="{5034B373-BF99-4E0B-9777-E6A0BD4D1F33}"/>
              </a:ext>
            </a:extLst>
          </p:cNvPr>
          <p:cNvPicPr>
            <a:picLocks noChangeAspect="1"/>
          </p:cNvPicPr>
          <p:nvPr/>
        </p:nvPicPr>
        <p:blipFill>
          <a:blip r:embed="rId2"/>
          <a:stretch>
            <a:fillRect/>
          </a:stretch>
        </p:blipFill>
        <p:spPr>
          <a:xfrm>
            <a:off x="5080667" y="3152104"/>
            <a:ext cx="6243499" cy="84119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15306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35</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915917" y="826324"/>
            <a:ext cx="7065287" cy="5786199"/>
          </a:xfrm>
          <a:prstGeom prst="rect">
            <a:avLst/>
          </a:prstGeom>
          <a:noFill/>
        </p:spPr>
        <p:txBody>
          <a:bodyPr wrap="square" rtlCol="0">
            <a:spAutoFit/>
          </a:bodyPr>
          <a:lstStyle/>
          <a:p>
            <a:r>
              <a:rPr lang="en-US" sz="2000" dirty="0"/>
              <a:t>Run the following notebook next:</a:t>
            </a:r>
          </a:p>
          <a:p>
            <a:endParaRPr lang="en-US" dirty="0"/>
          </a:p>
          <a:p>
            <a:r>
              <a:rPr lang="en-US" sz="3200" b="1" dirty="0" err="1"/>
              <a:t>Create_Tables</a:t>
            </a:r>
            <a:endParaRPr lang="en-US" sz="3200" b="1" dirty="0"/>
          </a:p>
          <a:p>
            <a:endParaRPr lang="en-US" dirty="0"/>
          </a:p>
          <a:p>
            <a:r>
              <a:rPr lang="en-US" sz="2000" dirty="0"/>
              <a:t>This will create the three production tables for 1) Suppliers, 2) Parts and 3) Shipments.</a:t>
            </a:r>
          </a:p>
          <a:p>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You will need to change the location only if you named the Azure Storage Account directory differently than this demo.</a:t>
            </a:r>
          </a:p>
          <a:p>
            <a:endParaRPr lang="en-US" dirty="0"/>
          </a:p>
        </p:txBody>
      </p:sp>
      <p:pic>
        <p:nvPicPr>
          <p:cNvPr id="7" name="Picture 6">
            <a:extLst>
              <a:ext uri="{FF2B5EF4-FFF2-40B4-BE49-F238E27FC236}">
                <a16:creationId xmlns:a16="http://schemas.microsoft.com/office/drawing/2014/main" id="{2729EFDF-3244-4DF3-B52A-01046FF3F720}"/>
              </a:ext>
            </a:extLst>
          </p:cNvPr>
          <p:cNvPicPr>
            <a:picLocks noChangeAspect="1"/>
          </p:cNvPicPr>
          <p:nvPr/>
        </p:nvPicPr>
        <p:blipFill>
          <a:blip r:embed="rId2"/>
          <a:stretch>
            <a:fillRect/>
          </a:stretch>
        </p:blipFill>
        <p:spPr>
          <a:xfrm>
            <a:off x="5157925" y="3124357"/>
            <a:ext cx="5803371" cy="18859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34643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36</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Second, create the tables for the Suppliers, Parts and Shipments data.</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78313" y="694135"/>
            <a:ext cx="6989861" cy="1015663"/>
          </a:xfrm>
          <a:prstGeom prst="rect">
            <a:avLst/>
          </a:prstGeom>
          <a:noFill/>
        </p:spPr>
        <p:txBody>
          <a:bodyPr wrap="square" rtlCol="0">
            <a:spAutoFit/>
          </a:bodyPr>
          <a:lstStyle/>
          <a:p>
            <a:r>
              <a:rPr lang="en-US" sz="2000" dirty="0"/>
              <a:t>After creating the tables, you will see the production tables in the </a:t>
            </a:r>
            <a:r>
              <a:rPr lang="en-US" sz="2000" u="sng" dirty="0"/>
              <a:t>Data</a:t>
            </a:r>
            <a:r>
              <a:rPr lang="en-US" sz="2000" dirty="0"/>
              <a:t> pane of the workspace.  The staging tables will appear here after we run the pipeline for the first time.</a:t>
            </a:r>
            <a:endParaRPr lang="en-US" dirty="0"/>
          </a:p>
        </p:txBody>
      </p:sp>
      <p:pic>
        <p:nvPicPr>
          <p:cNvPr id="14" name="Picture 13">
            <a:extLst>
              <a:ext uri="{FF2B5EF4-FFF2-40B4-BE49-F238E27FC236}">
                <a16:creationId xmlns:a16="http://schemas.microsoft.com/office/drawing/2014/main" id="{843CEE91-AB8C-4C78-84BF-69A9735634CA}"/>
              </a:ext>
            </a:extLst>
          </p:cNvPr>
          <p:cNvPicPr>
            <a:picLocks noChangeAspect="1"/>
          </p:cNvPicPr>
          <p:nvPr/>
        </p:nvPicPr>
        <p:blipFill>
          <a:blip r:embed="rId2"/>
          <a:stretch>
            <a:fillRect/>
          </a:stretch>
        </p:blipFill>
        <p:spPr>
          <a:xfrm>
            <a:off x="5157926" y="4768117"/>
            <a:ext cx="3793652" cy="1702587"/>
          </a:xfrm>
          <a:prstGeom prst="rect">
            <a:avLst/>
          </a:prstGeom>
          <a:ln>
            <a:noFill/>
          </a:ln>
          <a:effectLst>
            <a:outerShdw blurRad="190500" algn="tl" rotWithShape="0">
              <a:srgbClr val="000000">
                <a:alpha val="70000"/>
              </a:srgbClr>
            </a:outerShdw>
          </a:effectLst>
        </p:spPr>
      </p:pic>
      <p:sp>
        <p:nvSpPr>
          <p:cNvPr id="15" name="TextBox 14">
            <a:extLst>
              <a:ext uri="{FF2B5EF4-FFF2-40B4-BE49-F238E27FC236}">
                <a16:creationId xmlns:a16="http://schemas.microsoft.com/office/drawing/2014/main" id="{A7EE1799-C64A-46E9-9B0A-22599022DE5D}"/>
              </a:ext>
            </a:extLst>
          </p:cNvPr>
          <p:cNvSpPr txBox="1"/>
          <p:nvPr/>
        </p:nvSpPr>
        <p:spPr>
          <a:xfrm>
            <a:off x="5078314" y="3907858"/>
            <a:ext cx="6989860" cy="707886"/>
          </a:xfrm>
          <a:prstGeom prst="rect">
            <a:avLst/>
          </a:prstGeom>
          <a:noFill/>
        </p:spPr>
        <p:txBody>
          <a:bodyPr wrap="square" rtlCol="0">
            <a:spAutoFit/>
          </a:bodyPr>
          <a:lstStyle/>
          <a:p>
            <a:r>
              <a:rPr lang="en-US" sz="2000" dirty="0"/>
              <a:t>You will get the following error when you select a table. </a:t>
            </a:r>
          </a:p>
          <a:p>
            <a:r>
              <a:rPr lang="en-US" sz="2000"/>
              <a:t>This is </a:t>
            </a:r>
            <a:r>
              <a:rPr lang="en-US" sz="2000" dirty="0"/>
              <a:t>normal.</a:t>
            </a:r>
          </a:p>
        </p:txBody>
      </p:sp>
      <p:pic>
        <p:nvPicPr>
          <p:cNvPr id="4" name="Picture 3">
            <a:extLst>
              <a:ext uri="{FF2B5EF4-FFF2-40B4-BE49-F238E27FC236}">
                <a16:creationId xmlns:a16="http://schemas.microsoft.com/office/drawing/2014/main" id="{C4BE2A9A-A1BB-4299-BD93-DB60EF65091A}"/>
              </a:ext>
            </a:extLst>
          </p:cNvPr>
          <p:cNvPicPr>
            <a:picLocks noChangeAspect="1"/>
          </p:cNvPicPr>
          <p:nvPr/>
        </p:nvPicPr>
        <p:blipFill>
          <a:blip r:embed="rId3"/>
          <a:stretch>
            <a:fillRect/>
          </a:stretch>
        </p:blipFill>
        <p:spPr>
          <a:xfrm>
            <a:off x="5157926" y="2016784"/>
            <a:ext cx="3638550" cy="16192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2990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37</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96610" y="643622"/>
            <a:ext cx="6959265" cy="5663089"/>
          </a:xfrm>
          <a:prstGeom prst="rect">
            <a:avLst/>
          </a:prstGeom>
          <a:noFill/>
        </p:spPr>
        <p:txBody>
          <a:bodyPr wrap="square" rtlCol="0">
            <a:spAutoFit/>
          </a:bodyPr>
          <a:lstStyle/>
          <a:p>
            <a:r>
              <a:rPr lang="en-US" sz="2000" dirty="0"/>
              <a:t>Run the following notebook to test the connection to the Azure Key Vault and the Azure Storage Account services.</a:t>
            </a:r>
          </a:p>
          <a:p>
            <a:pPr>
              <a:lnSpc>
                <a:spcPct val="150000"/>
              </a:lnSpc>
            </a:pPr>
            <a:r>
              <a:rPr lang="en-US" sz="3200" b="1" dirty="0" err="1"/>
              <a:t>Connect_DataLake</a:t>
            </a:r>
            <a:endParaRPr lang="en-US" b="1" dirty="0"/>
          </a:p>
          <a:p>
            <a:pPr>
              <a:lnSpc>
                <a:spcPct val="150000"/>
              </a:lnSpc>
            </a:pPr>
            <a:r>
              <a:rPr lang="en-US" sz="2000" dirty="0"/>
              <a:t>The following code connects to the Azure Key Vault.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If the Azure Key Vault secret names are different than this demo, you will need to modify these values.  Note the only variable hardcoded is the secret scope that we created earlier.</a:t>
            </a:r>
          </a:p>
        </p:txBody>
      </p:sp>
      <p:pic>
        <p:nvPicPr>
          <p:cNvPr id="7" name="Picture 6">
            <a:extLst>
              <a:ext uri="{FF2B5EF4-FFF2-40B4-BE49-F238E27FC236}">
                <a16:creationId xmlns:a16="http://schemas.microsoft.com/office/drawing/2014/main" id="{B474D2DB-79B0-40E8-9F59-1F9B087D643A}"/>
              </a:ext>
            </a:extLst>
          </p:cNvPr>
          <p:cNvPicPr>
            <a:picLocks noChangeAspect="1"/>
          </p:cNvPicPr>
          <p:nvPr/>
        </p:nvPicPr>
        <p:blipFill>
          <a:blip r:embed="rId2"/>
          <a:stretch>
            <a:fillRect/>
          </a:stretch>
        </p:blipFill>
        <p:spPr>
          <a:xfrm>
            <a:off x="5221106" y="2624054"/>
            <a:ext cx="5049417" cy="25097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9640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38</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539430"/>
          </a:xfrm>
          <a:prstGeom prst="rect">
            <a:avLst/>
          </a:prstGeom>
          <a:noFill/>
        </p:spPr>
        <p:txBody>
          <a:bodyPr wrap="square" rtlCol="0">
            <a:spAutoFit/>
          </a:bodyPr>
          <a:lstStyle/>
          <a:p>
            <a:r>
              <a:rPr lang="en-US" sz="3200" dirty="0">
                <a:solidFill>
                  <a:schemeClr val="bg1"/>
                </a:solidFill>
              </a:rPr>
              <a:t>Next, we will test the connection to the Azure Key Vault and the Azure Storage Account.</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5089674" y="396363"/>
            <a:ext cx="6959265" cy="4616648"/>
          </a:xfrm>
          <a:prstGeom prst="rect">
            <a:avLst/>
          </a:prstGeom>
          <a:noFill/>
        </p:spPr>
        <p:txBody>
          <a:bodyPr wrap="square" rtlCol="0">
            <a:spAutoFit/>
          </a:bodyPr>
          <a:lstStyle/>
          <a:p>
            <a:r>
              <a:rPr lang="en-US" sz="3200" b="1" dirty="0" err="1"/>
              <a:t>Connect_DataLake</a:t>
            </a:r>
            <a:endParaRPr lang="en-US" sz="3200" b="1" dirty="0"/>
          </a:p>
          <a:p>
            <a:endParaRPr lang="en-US" dirty="0"/>
          </a:p>
          <a:p>
            <a:r>
              <a:rPr lang="en-US" sz="2000" dirty="0"/>
              <a:t>The following code creates the connection to the data lake.</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r>
              <a:rPr lang="en-US" sz="2000" dirty="0"/>
              <a:t>It connects once with the </a:t>
            </a:r>
            <a:r>
              <a:rPr lang="en-US" sz="2000" u="sng" dirty="0" err="1"/>
              <a:t>dfs</a:t>
            </a:r>
            <a:r>
              <a:rPr lang="en-US" sz="2000" dirty="0"/>
              <a:t> syntax, and then again with the </a:t>
            </a:r>
            <a:r>
              <a:rPr lang="en-US" sz="2000" u="sng" dirty="0"/>
              <a:t>blob</a:t>
            </a:r>
            <a:r>
              <a:rPr lang="en-US" sz="2000" dirty="0"/>
              <a:t> syntax.</a:t>
            </a:r>
          </a:p>
        </p:txBody>
      </p:sp>
      <p:pic>
        <p:nvPicPr>
          <p:cNvPr id="5" name="Picture 4">
            <a:extLst>
              <a:ext uri="{FF2B5EF4-FFF2-40B4-BE49-F238E27FC236}">
                <a16:creationId xmlns:a16="http://schemas.microsoft.com/office/drawing/2014/main" id="{8EC3AA10-311B-44FD-8C56-C45A6323D7A7}"/>
              </a:ext>
            </a:extLst>
          </p:cNvPr>
          <p:cNvPicPr>
            <a:picLocks noChangeAspect="1"/>
          </p:cNvPicPr>
          <p:nvPr/>
        </p:nvPicPr>
        <p:blipFill>
          <a:blip r:embed="rId2"/>
          <a:stretch>
            <a:fillRect/>
          </a:stretch>
        </p:blipFill>
        <p:spPr>
          <a:xfrm>
            <a:off x="5214552" y="1712469"/>
            <a:ext cx="5622781" cy="2481897"/>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D0DA6F4B-E113-495B-9459-F37AA1D7BF1B}"/>
              </a:ext>
            </a:extLst>
          </p:cNvPr>
          <p:cNvSpPr txBox="1"/>
          <p:nvPr/>
        </p:nvSpPr>
        <p:spPr>
          <a:xfrm>
            <a:off x="5006028" y="5352479"/>
            <a:ext cx="6959265" cy="867930"/>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Spark configuration settings is located here:</a:t>
            </a:r>
          </a:p>
          <a:p>
            <a:pPr defTabSz="914400">
              <a:lnSpc>
                <a:spcPct val="90000"/>
              </a:lnSpc>
              <a:buClr>
                <a:schemeClr val="accent1"/>
              </a:buClr>
            </a:pPr>
            <a:r>
              <a:rPr lang="en-US" dirty="0">
                <a:solidFill>
                  <a:schemeClr val="accent2"/>
                </a:solidFill>
              </a:rPr>
              <a:t>https://docs.microsoft.com/en-us/azure/databricks/kb/data/get-and-set-spark-config</a:t>
            </a:r>
          </a:p>
        </p:txBody>
      </p:sp>
    </p:spTree>
    <p:extLst>
      <p:ext uri="{BB962C8B-B14F-4D97-AF65-F5344CB8AC3E}">
        <p14:creationId xmlns:p14="http://schemas.microsoft.com/office/powerpoint/2010/main" val="4144881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39</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1569660"/>
          </a:xfrm>
          <a:prstGeom prst="rect">
            <a:avLst/>
          </a:prstGeom>
          <a:noFill/>
        </p:spPr>
        <p:txBody>
          <a:bodyPr wrap="square" rtlCol="0">
            <a:spAutoFit/>
          </a:bodyPr>
          <a:lstStyle/>
          <a:p>
            <a:r>
              <a:rPr lang="en-US" sz="3200" dirty="0">
                <a:solidFill>
                  <a:schemeClr val="bg1"/>
                </a:solidFill>
              </a:rPr>
              <a:t>Next, let’s test if we can run the master notebook.</a:t>
            </a:r>
          </a:p>
        </p:txBody>
      </p:sp>
      <p:sp>
        <p:nvSpPr>
          <p:cNvPr id="3" name="TextBox 2">
            <a:extLst>
              <a:ext uri="{FF2B5EF4-FFF2-40B4-BE49-F238E27FC236}">
                <a16:creationId xmlns:a16="http://schemas.microsoft.com/office/drawing/2014/main" id="{D981EB23-BCB9-4951-A2E0-AB6196F44379}"/>
              </a:ext>
            </a:extLst>
          </p:cNvPr>
          <p:cNvSpPr txBox="1"/>
          <p:nvPr/>
        </p:nvSpPr>
        <p:spPr>
          <a:xfrm>
            <a:off x="5416296" y="698679"/>
            <a:ext cx="6200775" cy="5262979"/>
          </a:xfrm>
          <a:prstGeom prst="rect">
            <a:avLst/>
          </a:prstGeom>
          <a:noFill/>
        </p:spPr>
        <p:txBody>
          <a:bodyPr wrap="square" rtlCol="0">
            <a:spAutoFit/>
          </a:bodyPr>
          <a:lstStyle/>
          <a:p>
            <a:r>
              <a:rPr lang="en-US" sz="3200" b="1" dirty="0" err="1"/>
              <a:t>Master</a:t>
            </a:r>
            <a:r>
              <a:rPr lang="en-US" sz="3600" b="1" dirty="0" err="1"/>
              <a:t>_Execution</a:t>
            </a:r>
            <a:endParaRPr lang="en-US" sz="3600" b="1" dirty="0"/>
          </a:p>
          <a:p>
            <a:endParaRPr lang="en-US" sz="2000" dirty="0"/>
          </a:p>
          <a:p>
            <a:r>
              <a:rPr lang="en-US" sz="2000" dirty="0"/>
              <a:t>The </a:t>
            </a:r>
            <a:r>
              <a:rPr lang="en-US" sz="2000" u="sng" dirty="0" err="1"/>
              <a:t>Master_Execution</a:t>
            </a:r>
            <a:r>
              <a:rPr lang="en-US" sz="2000" dirty="0"/>
              <a:t> notebook will run once for each of the three csv files:</a:t>
            </a:r>
          </a:p>
          <a:p>
            <a:endParaRPr lang="en-US" sz="2000" dirty="0"/>
          </a:p>
          <a:p>
            <a:pPr marL="914400" lvl="1" indent="-457200">
              <a:buFont typeface="+mj-lt"/>
              <a:buAutoNum type="arabicParenR"/>
            </a:pPr>
            <a:r>
              <a:rPr lang="en-US" sz="2000" dirty="0"/>
              <a:t>Suppliers.csv</a:t>
            </a:r>
          </a:p>
          <a:p>
            <a:pPr marL="914400" lvl="1" indent="-457200">
              <a:buFont typeface="+mj-lt"/>
              <a:buAutoNum type="arabicParenR"/>
            </a:pPr>
            <a:r>
              <a:rPr lang="en-US" sz="2000" dirty="0"/>
              <a:t>Parts.csv</a:t>
            </a:r>
          </a:p>
          <a:p>
            <a:pPr marL="914400" lvl="1" indent="-457200">
              <a:buFont typeface="+mj-lt"/>
              <a:buAutoNum type="arabicParenR"/>
            </a:pPr>
            <a:r>
              <a:rPr lang="en-US" sz="2000" dirty="0"/>
              <a:t>Shipments.csv</a:t>
            </a:r>
          </a:p>
          <a:p>
            <a:endParaRPr lang="en-US" sz="2000" dirty="0"/>
          </a:p>
          <a:p>
            <a:endParaRPr lang="en-US" sz="2000" dirty="0"/>
          </a:p>
          <a:p>
            <a:r>
              <a:rPr lang="en-US" sz="2000" dirty="0"/>
              <a:t>This notebook calls the following notebooks in order:</a:t>
            </a:r>
          </a:p>
          <a:p>
            <a:r>
              <a:rPr lang="en-US" sz="2000" dirty="0"/>
              <a:t>	</a:t>
            </a:r>
          </a:p>
          <a:p>
            <a:pPr marL="914400" lvl="1" indent="-457200">
              <a:buFont typeface="+mj-lt"/>
              <a:buAutoNum type="arabicParenR"/>
            </a:pPr>
            <a:r>
              <a:rPr lang="en-US" sz="2000" dirty="0" err="1"/>
              <a:t>Insert_Hive_Staging_Functions</a:t>
            </a:r>
            <a:endParaRPr lang="en-US" sz="2000" dirty="0"/>
          </a:p>
          <a:p>
            <a:pPr marL="914400" lvl="1" indent="-457200">
              <a:buFont typeface="+mj-lt"/>
              <a:buAutoNum type="arabicParenR"/>
            </a:pPr>
            <a:r>
              <a:rPr lang="en-US" sz="2000" dirty="0" err="1"/>
              <a:t>Merge_Hive_Production</a:t>
            </a:r>
            <a:endParaRPr lang="en-US" sz="2000" dirty="0"/>
          </a:p>
          <a:p>
            <a:pPr marL="914400" lvl="1" indent="-457200">
              <a:buFont typeface="+mj-lt"/>
              <a:buAutoNum type="arabicParenR"/>
            </a:pPr>
            <a:r>
              <a:rPr lang="en-US" sz="2000" dirty="0" err="1"/>
              <a:t>Insert_SQL_Server_Database</a:t>
            </a:r>
            <a:endParaRPr lang="en-US" sz="2000" dirty="0"/>
          </a:p>
          <a:p>
            <a:endParaRPr lang="en-US" sz="2000" dirty="0"/>
          </a:p>
        </p:txBody>
      </p:sp>
    </p:spTree>
    <p:extLst>
      <p:ext uri="{BB962C8B-B14F-4D97-AF65-F5344CB8AC3E}">
        <p14:creationId xmlns:p14="http://schemas.microsoft.com/office/powerpoint/2010/main" val="3960117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a:t>
            </a:fld>
            <a:endParaRPr lang="en-US"/>
          </a:p>
        </p:txBody>
      </p:sp>
      <p:sp>
        <p:nvSpPr>
          <p:cNvPr id="7" name="TextBox 6">
            <a:extLst>
              <a:ext uri="{FF2B5EF4-FFF2-40B4-BE49-F238E27FC236}">
                <a16:creationId xmlns:a16="http://schemas.microsoft.com/office/drawing/2014/main" id="{30E3D490-168B-49E9-A2A8-5B0895386D74}"/>
              </a:ext>
            </a:extLst>
          </p:cNvPr>
          <p:cNvSpPr txBox="1"/>
          <p:nvPr/>
        </p:nvSpPr>
        <p:spPr>
          <a:xfrm>
            <a:off x="1538149" y="1582345"/>
            <a:ext cx="5887887" cy="707886"/>
          </a:xfrm>
          <a:prstGeom prst="rect">
            <a:avLst/>
          </a:prstGeom>
          <a:noFill/>
        </p:spPr>
        <p:txBody>
          <a:bodyPr wrap="square">
            <a:spAutoFit/>
          </a:bodyPr>
          <a:lstStyle/>
          <a:p>
            <a:r>
              <a:rPr lang="en-US" sz="2000" dirty="0"/>
              <a:t>For this demo we will be using the </a:t>
            </a:r>
            <a:r>
              <a:rPr lang="en-US" sz="2000" u="sng" dirty="0"/>
              <a:t>Suppliers and Parts </a:t>
            </a:r>
            <a:r>
              <a:rPr lang="en-US" sz="2000" dirty="0"/>
              <a:t>database which consists of three csv files.</a:t>
            </a:r>
          </a:p>
        </p:txBody>
      </p:sp>
      <p:sp>
        <p:nvSpPr>
          <p:cNvPr id="8" name="Rectangle 7">
            <a:extLst>
              <a:ext uri="{FF2B5EF4-FFF2-40B4-BE49-F238E27FC236}">
                <a16:creationId xmlns:a16="http://schemas.microsoft.com/office/drawing/2014/main" id="{E7C0EF1B-56F2-48C1-9E01-9E542BC09BBC}"/>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80BFC5B-DE46-4CC0-9B19-59A138726FD0}"/>
              </a:ext>
            </a:extLst>
          </p:cNvPr>
          <p:cNvSpPr txBox="1"/>
          <p:nvPr/>
        </p:nvSpPr>
        <p:spPr>
          <a:xfrm>
            <a:off x="1594744" y="2547386"/>
            <a:ext cx="2462351" cy="1077218"/>
          </a:xfrm>
          <a:prstGeom prst="rect">
            <a:avLst/>
          </a:prstGeom>
          <a:noFill/>
        </p:spPr>
        <p:txBody>
          <a:bodyPr wrap="square" rtlCol="0">
            <a:spAutoFit/>
          </a:bodyPr>
          <a:lstStyle/>
          <a:p>
            <a:pPr marL="685800" indent="-457200" defTabSz="914400">
              <a:lnSpc>
                <a:spcPct val="90000"/>
              </a:lnSpc>
              <a:spcAft>
                <a:spcPts val="600"/>
              </a:spcAft>
              <a:buFont typeface="+mj-lt"/>
              <a:buAutoNum type="arabicParenR"/>
            </a:pPr>
            <a:r>
              <a:rPr lang="en-US" sz="2000" dirty="0"/>
              <a:t>Suppliers.csv</a:t>
            </a:r>
          </a:p>
          <a:p>
            <a:pPr marL="685800" indent="-457200" defTabSz="914400">
              <a:lnSpc>
                <a:spcPct val="90000"/>
              </a:lnSpc>
              <a:spcAft>
                <a:spcPts val="600"/>
              </a:spcAft>
              <a:buFont typeface="+mj-lt"/>
              <a:buAutoNum type="arabicParenR"/>
            </a:pPr>
            <a:r>
              <a:rPr lang="en-US" sz="2000" dirty="0"/>
              <a:t>Parts.csv</a:t>
            </a:r>
          </a:p>
          <a:p>
            <a:pPr marL="685800" indent="-457200" defTabSz="914400">
              <a:lnSpc>
                <a:spcPct val="90000"/>
              </a:lnSpc>
              <a:spcAft>
                <a:spcPts val="600"/>
              </a:spcAft>
              <a:buFont typeface="+mj-lt"/>
              <a:buAutoNum type="arabicParenR"/>
            </a:pPr>
            <a:r>
              <a:rPr lang="en-US" sz="2000" dirty="0"/>
              <a:t>Shipments.csv</a:t>
            </a:r>
          </a:p>
        </p:txBody>
      </p:sp>
      <p:sp>
        <p:nvSpPr>
          <p:cNvPr id="9" name="TextBox 8">
            <a:extLst>
              <a:ext uri="{FF2B5EF4-FFF2-40B4-BE49-F238E27FC236}">
                <a16:creationId xmlns:a16="http://schemas.microsoft.com/office/drawing/2014/main" id="{73E33005-3B0B-412B-B4B7-E75477DBD6D2}"/>
              </a:ext>
            </a:extLst>
          </p:cNvPr>
          <p:cNvSpPr txBox="1"/>
          <p:nvPr/>
        </p:nvSpPr>
        <p:spPr>
          <a:xfrm>
            <a:off x="1594745" y="4480322"/>
            <a:ext cx="6096000" cy="677108"/>
          </a:xfrm>
          <a:prstGeom prst="rect">
            <a:avLst/>
          </a:prstGeom>
          <a:solidFill>
            <a:schemeClr val="bg1">
              <a:lumMod val="95000"/>
            </a:schemeClr>
          </a:solidFill>
          <a:ln w="19050">
            <a:solidFill>
              <a:schemeClr val="tx1"/>
            </a:solidFill>
          </a:ln>
        </p:spPr>
        <p:txBody>
          <a:bodyPr wrap="square">
            <a:spAutoFit/>
          </a:bodyPr>
          <a:lstStyle/>
          <a:p>
            <a:r>
              <a:rPr lang="en-US" sz="2000" dirty="0"/>
              <a:t>The Suppliers and Parts Wikipedia article is located here:</a:t>
            </a:r>
          </a:p>
          <a:p>
            <a:r>
              <a:rPr lang="en-US" sz="1800" dirty="0">
                <a:solidFill>
                  <a:schemeClr val="accent2"/>
                </a:solidFill>
                <a:hlinkClick r:id="rId2">
                  <a:extLst>
                    <a:ext uri="{A12FA001-AC4F-418D-AE19-62706E023703}">
                      <ahyp:hlinkClr xmlns:ahyp="http://schemas.microsoft.com/office/drawing/2018/hyperlinkcolor" val="tx"/>
                    </a:ext>
                  </a:extLst>
                </a:hlinkClick>
              </a:rPr>
              <a:t>https://en.wikipedia.org/wiki/Suppliers_and_Parts_database</a:t>
            </a:r>
            <a:endParaRPr lang="en-US" sz="1800" dirty="0">
              <a:solidFill>
                <a:schemeClr val="accent2"/>
              </a:solidFill>
            </a:endParaRPr>
          </a:p>
        </p:txBody>
      </p:sp>
      <p:sp>
        <p:nvSpPr>
          <p:cNvPr id="11" name="TextBox 10">
            <a:extLst>
              <a:ext uri="{FF2B5EF4-FFF2-40B4-BE49-F238E27FC236}">
                <a16:creationId xmlns:a16="http://schemas.microsoft.com/office/drawing/2014/main" id="{F3488EB0-FF3D-4E54-85B0-41575F686A27}"/>
              </a:ext>
            </a:extLst>
          </p:cNvPr>
          <p:cNvSpPr txBox="1"/>
          <p:nvPr/>
        </p:nvSpPr>
        <p:spPr>
          <a:xfrm>
            <a:off x="1594744" y="3898509"/>
            <a:ext cx="6096000" cy="400110"/>
          </a:xfrm>
          <a:prstGeom prst="rect">
            <a:avLst/>
          </a:prstGeom>
          <a:noFill/>
        </p:spPr>
        <p:txBody>
          <a:bodyPr wrap="square">
            <a:spAutoFit/>
          </a:bodyPr>
          <a:lstStyle/>
          <a:p>
            <a:r>
              <a:rPr lang="en-US" sz="2000" dirty="0"/>
              <a:t>It’s a popular database that has its own Wikipedia page.</a:t>
            </a:r>
          </a:p>
        </p:txBody>
      </p:sp>
      <p:sp>
        <p:nvSpPr>
          <p:cNvPr id="14" name="TextBox 13">
            <a:extLst>
              <a:ext uri="{FF2B5EF4-FFF2-40B4-BE49-F238E27FC236}">
                <a16:creationId xmlns:a16="http://schemas.microsoft.com/office/drawing/2014/main" id="{82AEC2BA-05A6-491C-A0E6-E121E65C4542}"/>
              </a:ext>
            </a:extLst>
          </p:cNvPr>
          <p:cNvSpPr txBox="1"/>
          <p:nvPr/>
        </p:nvSpPr>
        <p:spPr>
          <a:xfrm>
            <a:off x="1166674" y="332741"/>
            <a:ext cx="289042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OBJECTIVE</a:t>
            </a:r>
          </a:p>
        </p:txBody>
      </p:sp>
    </p:spTree>
    <p:extLst>
      <p:ext uri="{BB962C8B-B14F-4D97-AF65-F5344CB8AC3E}">
        <p14:creationId xmlns:p14="http://schemas.microsoft.com/office/powerpoint/2010/main" val="1276999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40</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51260" y="335845"/>
            <a:ext cx="7343775" cy="6186309"/>
          </a:xfrm>
          <a:prstGeom prst="rect">
            <a:avLst/>
          </a:prstGeom>
          <a:noFill/>
        </p:spPr>
        <p:txBody>
          <a:bodyPr wrap="square" rtlCol="0">
            <a:spAutoFit/>
          </a:bodyPr>
          <a:lstStyle/>
          <a:p>
            <a:r>
              <a:rPr lang="en-US" sz="3200" b="1" dirty="0" err="1"/>
              <a:t>Master</a:t>
            </a:r>
            <a:r>
              <a:rPr lang="en-US" sz="3600" b="1" dirty="0" err="1"/>
              <a:t>_Execution</a:t>
            </a:r>
            <a:endParaRPr lang="en-US" sz="3600" b="1" dirty="0"/>
          </a:p>
          <a:p>
            <a:endParaRPr lang="en-US" sz="2000" dirty="0"/>
          </a:p>
          <a:p>
            <a:r>
              <a:rPr lang="en-US" sz="2000" dirty="0"/>
              <a:t>This notebook performs the following steps:</a:t>
            </a:r>
          </a:p>
          <a:p>
            <a:endParaRPr lang="en-US" sz="2000" dirty="0"/>
          </a:p>
          <a:p>
            <a:r>
              <a:rPr lang="en-US" sz="2000" b="1" u="sng" dirty="0"/>
              <a:t>Step 1</a:t>
            </a:r>
          </a:p>
          <a:p>
            <a:r>
              <a:rPr lang="en-US" sz="2000" dirty="0"/>
              <a:t>It first reads the functions from the </a:t>
            </a:r>
            <a:r>
              <a:rPr lang="en-US" sz="2000" u="sng" dirty="0" err="1"/>
              <a:t>Insert_Hive_Staging_Functions</a:t>
            </a:r>
            <a:r>
              <a:rPr lang="en-US" sz="2000" dirty="0"/>
              <a:t>, which also reads the </a:t>
            </a:r>
            <a:r>
              <a:rPr lang="en-US" sz="2000" u="sng" dirty="0" err="1"/>
              <a:t>Connect_DataLake</a:t>
            </a:r>
            <a:r>
              <a:rPr lang="en-US" sz="2000" dirty="0"/>
              <a:t> notebook.  </a:t>
            </a:r>
          </a:p>
          <a:p>
            <a:endParaRPr lang="en-US" sz="2000" u="sng" dirty="0"/>
          </a:p>
          <a:p>
            <a:r>
              <a:rPr lang="en-US" sz="2000" b="1" u="sng" dirty="0"/>
              <a:t>Step 2</a:t>
            </a:r>
          </a:p>
          <a:p>
            <a:r>
              <a:rPr lang="en-US" sz="2000" dirty="0"/>
              <a:t>It then determines the variables </a:t>
            </a:r>
            <a:r>
              <a:rPr lang="en-US" sz="2000" u="sng" dirty="0" err="1"/>
              <a:t>FileName</a:t>
            </a:r>
            <a:r>
              <a:rPr lang="en-US" sz="2000" dirty="0"/>
              <a:t> and the </a:t>
            </a:r>
            <a:r>
              <a:rPr lang="en-US" sz="2000" u="sng" dirty="0" err="1"/>
              <a:t>ProcessName</a:t>
            </a:r>
            <a:r>
              <a:rPr lang="en-US" sz="2000" dirty="0"/>
              <a:t>.</a:t>
            </a:r>
          </a:p>
          <a:p>
            <a:endParaRPr lang="en-US" sz="2000" dirty="0"/>
          </a:p>
          <a:p>
            <a:r>
              <a:rPr lang="en-US" sz="2000" b="1" u="sng" dirty="0"/>
              <a:t>Step 3</a:t>
            </a:r>
          </a:p>
          <a:p>
            <a:r>
              <a:rPr lang="en-US" sz="2000" dirty="0"/>
              <a:t>Next, it runs the function </a:t>
            </a:r>
            <a:r>
              <a:rPr lang="en-US" sz="2000" u="sng" dirty="0" err="1"/>
              <a:t>ProcessHiveStagingData</a:t>
            </a:r>
            <a:r>
              <a:rPr lang="en-US" sz="2000" dirty="0"/>
              <a:t>, which is located in the </a:t>
            </a:r>
            <a:r>
              <a:rPr lang="en-US" sz="2000" u="sng" dirty="0" err="1"/>
              <a:t>Insert_Hive_Staging_Functions</a:t>
            </a:r>
            <a:r>
              <a:rPr lang="en-US" sz="2000" dirty="0"/>
              <a:t> notebook.</a:t>
            </a:r>
          </a:p>
          <a:p>
            <a:endParaRPr lang="en-US" sz="2000" dirty="0"/>
          </a:p>
          <a:p>
            <a:r>
              <a:rPr lang="en-US" sz="2000" b="1" u="sng" dirty="0"/>
              <a:t>Step 4</a:t>
            </a:r>
          </a:p>
          <a:p>
            <a:r>
              <a:rPr lang="en-US" sz="2000" dirty="0"/>
              <a:t>It then runs the </a:t>
            </a:r>
            <a:r>
              <a:rPr lang="en-US" sz="2000" u="sng" dirty="0" err="1"/>
              <a:t>Merge_Hive_Production</a:t>
            </a:r>
            <a:r>
              <a:rPr lang="en-US" sz="2000" dirty="0"/>
              <a:t> notebook, and then the </a:t>
            </a:r>
            <a:r>
              <a:rPr lang="en-US" sz="2000" u="sng" dirty="0" err="1"/>
              <a:t>Insert_SQL_Server_Database</a:t>
            </a:r>
            <a:r>
              <a:rPr lang="en-US" sz="2000" dirty="0"/>
              <a:t>.</a:t>
            </a:r>
          </a:p>
          <a:p>
            <a:endParaRPr lang="en-US" sz="2000" dirty="0"/>
          </a:p>
        </p:txBody>
      </p:sp>
    </p:spTree>
    <p:extLst>
      <p:ext uri="{BB962C8B-B14F-4D97-AF65-F5344CB8AC3E}">
        <p14:creationId xmlns:p14="http://schemas.microsoft.com/office/powerpoint/2010/main" val="718342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41</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2431435"/>
          </a:xfrm>
          <a:prstGeom prst="rect">
            <a:avLst/>
          </a:prstGeom>
          <a:noFill/>
        </p:spPr>
        <p:txBody>
          <a:bodyPr wrap="square" rtlCol="0">
            <a:spAutoFit/>
          </a:bodyPr>
          <a:lstStyle/>
          <a:p>
            <a:r>
              <a:rPr lang="en-US" sz="3200" b="1" dirty="0"/>
              <a:t>DBUTILS.WIDGETS</a:t>
            </a:r>
            <a:endParaRPr lang="en-US" sz="3600" b="1" dirty="0"/>
          </a:p>
          <a:p>
            <a:endParaRPr lang="en-US" sz="2000" dirty="0"/>
          </a:p>
          <a:p>
            <a:r>
              <a:rPr lang="en-US" sz="2000" dirty="0"/>
              <a:t>The </a:t>
            </a:r>
            <a:r>
              <a:rPr lang="en-US" sz="2000" u="sng" dirty="0" err="1"/>
              <a:t>dbutils.widgets</a:t>
            </a:r>
            <a:r>
              <a:rPr lang="en-US" sz="2000" dirty="0"/>
              <a:t> code reads the variable </a:t>
            </a:r>
            <a:r>
              <a:rPr lang="en-US" sz="2000" u="sng" dirty="0" err="1"/>
              <a:t>ProcessName</a:t>
            </a:r>
            <a:r>
              <a:rPr lang="en-US" sz="2000" dirty="0"/>
              <a:t> and </a:t>
            </a:r>
            <a:r>
              <a:rPr lang="en-US" sz="2000" u="sng" dirty="0" err="1"/>
              <a:t>FileName</a:t>
            </a:r>
            <a:r>
              <a:rPr lang="en-US" sz="2000" dirty="0"/>
              <a:t> from the Azure Data Factory.</a:t>
            </a:r>
          </a:p>
          <a:p>
            <a:endParaRPr lang="en-US" sz="2000" dirty="0"/>
          </a:p>
          <a:p>
            <a:r>
              <a:rPr lang="en-US" sz="2000" dirty="0"/>
              <a:t>To test the code in Databricks, manually set the value of </a:t>
            </a:r>
            <a:r>
              <a:rPr lang="en-US" sz="2000" u="sng" dirty="0" err="1"/>
              <a:t>ProcessName</a:t>
            </a:r>
            <a:r>
              <a:rPr lang="en-US" sz="2000" dirty="0"/>
              <a:t> and </a:t>
            </a:r>
            <a:r>
              <a:rPr lang="en-US" sz="2000" u="sng" dirty="0" err="1"/>
              <a:t>FileName</a:t>
            </a:r>
            <a:r>
              <a:rPr lang="en-US" sz="2000" dirty="0"/>
              <a:t> where applicable.</a:t>
            </a:r>
          </a:p>
        </p:txBody>
      </p:sp>
      <p:pic>
        <p:nvPicPr>
          <p:cNvPr id="12" name="Picture 11">
            <a:extLst>
              <a:ext uri="{FF2B5EF4-FFF2-40B4-BE49-F238E27FC236}">
                <a16:creationId xmlns:a16="http://schemas.microsoft.com/office/drawing/2014/main" id="{5F976A1D-2963-4162-8325-E5492BE108C1}"/>
              </a:ext>
            </a:extLst>
          </p:cNvPr>
          <p:cNvPicPr>
            <a:picLocks noChangeAspect="1"/>
          </p:cNvPicPr>
          <p:nvPr/>
        </p:nvPicPr>
        <p:blipFill>
          <a:blip r:embed="rId2"/>
          <a:stretch>
            <a:fillRect/>
          </a:stretch>
        </p:blipFill>
        <p:spPr>
          <a:xfrm>
            <a:off x="4902198" y="2916955"/>
            <a:ext cx="6517218" cy="28947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3828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42</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Next, let’s test if we can run the master notebook.</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43451" y="273140"/>
            <a:ext cx="7448549" cy="1508105"/>
          </a:xfrm>
          <a:prstGeom prst="rect">
            <a:avLst/>
          </a:prstGeom>
          <a:noFill/>
        </p:spPr>
        <p:txBody>
          <a:bodyPr wrap="square" rtlCol="0">
            <a:spAutoFit/>
          </a:bodyPr>
          <a:lstStyle/>
          <a:p>
            <a:r>
              <a:rPr lang="en-US" sz="3200" b="1" dirty="0"/>
              <a:t>DBUTILS.WIDGETS</a:t>
            </a:r>
            <a:endParaRPr lang="en-US" sz="3600" b="1" dirty="0"/>
          </a:p>
          <a:p>
            <a:endParaRPr lang="en-US" sz="2000" dirty="0"/>
          </a:p>
          <a:p>
            <a:endParaRPr lang="en-US" sz="2000" dirty="0"/>
          </a:p>
          <a:p>
            <a:endParaRPr lang="en-US" sz="2000" dirty="0"/>
          </a:p>
        </p:txBody>
      </p:sp>
      <p:sp>
        <p:nvSpPr>
          <p:cNvPr id="11" name="TextBox 10">
            <a:extLst>
              <a:ext uri="{FF2B5EF4-FFF2-40B4-BE49-F238E27FC236}">
                <a16:creationId xmlns:a16="http://schemas.microsoft.com/office/drawing/2014/main" id="{4C7C0DD3-5C24-4F2C-9D0D-F6F2D5A66B0E}"/>
              </a:ext>
            </a:extLst>
          </p:cNvPr>
          <p:cNvSpPr txBox="1"/>
          <p:nvPr/>
        </p:nvSpPr>
        <p:spPr>
          <a:xfrm>
            <a:off x="4925580" y="1122093"/>
            <a:ext cx="7084290"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Databricks widgets is located here:</a:t>
            </a:r>
          </a:p>
          <a:p>
            <a:pPr defTabSz="914400">
              <a:lnSpc>
                <a:spcPct val="90000"/>
              </a:lnSpc>
              <a:buClr>
                <a:schemeClr val="accent1"/>
              </a:buClr>
            </a:pPr>
            <a:r>
              <a:rPr lang="en-US" sz="1800" dirty="0">
                <a:solidFill>
                  <a:schemeClr val="accent2"/>
                </a:solidFill>
              </a:rPr>
              <a:t>https://docs.databricks.com/notebooks/widgets.html</a:t>
            </a:r>
            <a:endParaRPr lang="en-US" dirty="0">
              <a:solidFill>
                <a:schemeClr val="accent2"/>
              </a:solidFill>
            </a:endParaRPr>
          </a:p>
        </p:txBody>
      </p:sp>
      <p:pic>
        <p:nvPicPr>
          <p:cNvPr id="4" name="Picture 3">
            <a:extLst>
              <a:ext uri="{FF2B5EF4-FFF2-40B4-BE49-F238E27FC236}">
                <a16:creationId xmlns:a16="http://schemas.microsoft.com/office/drawing/2014/main" id="{3DEADBAD-E2B8-4C9D-9D66-149EEB4E66C7}"/>
              </a:ext>
            </a:extLst>
          </p:cNvPr>
          <p:cNvPicPr>
            <a:picLocks noChangeAspect="1"/>
          </p:cNvPicPr>
          <p:nvPr/>
        </p:nvPicPr>
        <p:blipFill>
          <a:blip r:embed="rId2"/>
          <a:stretch>
            <a:fillRect/>
          </a:stretch>
        </p:blipFill>
        <p:spPr>
          <a:xfrm>
            <a:off x="4923029" y="2054385"/>
            <a:ext cx="7086841" cy="208512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06349DC-A107-4B9D-9D99-69A49169FA4C}"/>
              </a:ext>
            </a:extLst>
          </p:cNvPr>
          <p:cNvPicPr>
            <a:picLocks noChangeAspect="1"/>
          </p:cNvPicPr>
          <p:nvPr/>
        </p:nvPicPr>
        <p:blipFill>
          <a:blip r:embed="rId3"/>
          <a:stretch>
            <a:fillRect/>
          </a:stretch>
        </p:blipFill>
        <p:spPr>
          <a:xfrm>
            <a:off x="4923029" y="4473307"/>
            <a:ext cx="7060592" cy="17701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4948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F6BFD0-A598-413D-829E-4C2334EC3321}"/>
              </a:ext>
            </a:extLst>
          </p:cNvPr>
          <p:cNvSpPr txBox="1"/>
          <p:nvPr/>
        </p:nvSpPr>
        <p:spPr>
          <a:xfrm>
            <a:off x="0" y="0"/>
            <a:ext cx="3391900"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DATABRICKS</a:t>
            </a:r>
            <a:endParaRPr lang="en-US" sz="5000" cap="all" spc="100" dirty="0">
              <a:solidFill>
                <a:srgbClr val="FFFFFF"/>
              </a:solidFill>
              <a:latin typeface="+mj-lt"/>
              <a:ea typeface="+mj-ea"/>
              <a:cs typeface="+mj-cs"/>
            </a:endParaRPr>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43</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3046988"/>
          </a:xfrm>
          <a:prstGeom prst="rect">
            <a:avLst/>
          </a:prstGeom>
          <a:noFill/>
        </p:spPr>
        <p:txBody>
          <a:bodyPr wrap="square" rtlCol="0">
            <a:spAutoFit/>
          </a:bodyPr>
          <a:lstStyle/>
          <a:p>
            <a:r>
              <a:rPr lang="en-US" sz="3200" dirty="0">
                <a:solidFill>
                  <a:schemeClr val="bg1"/>
                </a:solidFill>
              </a:rPr>
              <a:t>Now we will look at some of the specifics in the notebooks.</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3" name="TextBox 2">
            <a:extLst>
              <a:ext uri="{FF2B5EF4-FFF2-40B4-BE49-F238E27FC236}">
                <a16:creationId xmlns:a16="http://schemas.microsoft.com/office/drawing/2014/main" id="{D981EB23-BCB9-4951-A2E0-AB6196F44379}"/>
              </a:ext>
            </a:extLst>
          </p:cNvPr>
          <p:cNvSpPr txBox="1"/>
          <p:nvPr/>
        </p:nvSpPr>
        <p:spPr>
          <a:xfrm>
            <a:off x="4788028" y="1014602"/>
            <a:ext cx="7320845" cy="4401205"/>
          </a:xfrm>
          <a:prstGeom prst="rect">
            <a:avLst/>
          </a:prstGeom>
          <a:noFill/>
        </p:spPr>
        <p:txBody>
          <a:bodyPr wrap="square" rtlCol="0">
            <a:spAutoFit/>
          </a:bodyPr>
          <a:lstStyle/>
          <a:p>
            <a:r>
              <a:rPr lang="en-US" sz="2000" dirty="0"/>
              <a:t>You most probably encountered a few errors in running the master notebook.</a:t>
            </a:r>
          </a:p>
          <a:p>
            <a:endParaRPr lang="en-US" sz="2000" dirty="0"/>
          </a:p>
          <a:p>
            <a:r>
              <a:rPr lang="en-US" sz="2000" dirty="0"/>
              <a:t>In the next slides we will look at some of the specifics in the notebooks to help troubleshoot and understand the logic.  </a:t>
            </a:r>
          </a:p>
          <a:p>
            <a:endParaRPr lang="en-US" sz="2000" dirty="0"/>
          </a:p>
          <a:p>
            <a:r>
              <a:rPr lang="en-US" sz="2000" dirty="0"/>
              <a:t>We will not cover all the different features of this code, but enough to be sufficient to troubleshoot, create test runs, and understand the overall process steps.</a:t>
            </a:r>
          </a:p>
          <a:p>
            <a:endParaRPr lang="en-US" sz="2000" dirty="0"/>
          </a:p>
          <a:p>
            <a:r>
              <a:rPr lang="en-US" sz="2000" dirty="0"/>
              <a:t>We will first start with the notebook, </a:t>
            </a:r>
            <a:r>
              <a:rPr lang="en-US" sz="2000" u="sng" dirty="0" err="1"/>
              <a:t>Insert_Hive_Staging_Functions</a:t>
            </a:r>
            <a:r>
              <a:rPr lang="en-US" sz="2000" u="sng" dirty="0"/>
              <a:t> </a:t>
            </a:r>
            <a:r>
              <a:rPr lang="en-US" sz="2000" dirty="0"/>
              <a:t>and its various functions, before reviewing the other notebooks in this workspace.</a:t>
            </a:r>
          </a:p>
          <a:p>
            <a:endParaRPr lang="en-US" sz="2000" dirty="0"/>
          </a:p>
        </p:txBody>
      </p:sp>
    </p:spTree>
    <p:extLst>
      <p:ext uri="{BB962C8B-B14F-4D97-AF65-F5344CB8AC3E}">
        <p14:creationId xmlns:p14="http://schemas.microsoft.com/office/powerpoint/2010/main" val="1386689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005246"/>
            <a:ext cx="10635448" cy="1323439"/>
          </a:xfrm>
          <a:prstGeom prst="rect">
            <a:avLst/>
          </a:prstGeom>
          <a:noFill/>
        </p:spPr>
        <p:txBody>
          <a:bodyPr wrap="square" rtlCol="0">
            <a:spAutoFit/>
          </a:bodyPr>
          <a:lstStyle/>
          <a:p>
            <a:r>
              <a:rPr lang="en-US" sz="2000" dirty="0"/>
              <a:t>This notebook defines the following functions needed to import and verify the text file and then insert the text file into the staging table.</a:t>
            </a:r>
          </a:p>
          <a:p>
            <a:endParaRPr lang="en-US" sz="2000" dirty="0"/>
          </a:p>
          <a:p>
            <a:r>
              <a:rPr lang="en-US" sz="2000" dirty="0"/>
              <a:t>The function </a:t>
            </a:r>
            <a:r>
              <a:rPr lang="en-US" sz="2000" u="sng" dirty="0" err="1"/>
              <a:t>ProcessHiveStagingData</a:t>
            </a:r>
            <a:r>
              <a:rPr lang="en-US" sz="2000" dirty="0"/>
              <a:t> calls all other functions.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0471"/>
            <a:ext cx="6094520" cy="584775"/>
          </a:xfrm>
          <a:prstGeom prst="rect">
            <a:avLst/>
          </a:prstGeom>
          <a:noFill/>
        </p:spPr>
        <p:txBody>
          <a:bodyPr wrap="square">
            <a:spAutoFit/>
          </a:bodyPr>
          <a:lstStyle/>
          <a:p>
            <a:r>
              <a:rPr lang="en-US" sz="3200" b="1" dirty="0" err="1"/>
              <a:t>Insert_Hive_Staging_Functions</a:t>
            </a:r>
            <a:endParaRPr lang="en-US" sz="3200" b="1" dirty="0"/>
          </a:p>
        </p:txBody>
      </p:sp>
      <p:graphicFrame>
        <p:nvGraphicFramePr>
          <p:cNvPr id="7" name="Table 6">
            <a:extLst>
              <a:ext uri="{FF2B5EF4-FFF2-40B4-BE49-F238E27FC236}">
                <a16:creationId xmlns:a16="http://schemas.microsoft.com/office/drawing/2014/main" id="{53DE3865-C918-4EA9-A7C9-0325F2B2A832}"/>
              </a:ext>
            </a:extLst>
          </p:cNvPr>
          <p:cNvGraphicFramePr>
            <a:graphicFrameLocks noGrp="1"/>
          </p:cNvGraphicFramePr>
          <p:nvPr>
            <p:extLst>
              <p:ext uri="{D42A27DB-BD31-4B8C-83A1-F6EECF244321}">
                <p14:modId xmlns:p14="http://schemas.microsoft.com/office/powerpoint/2010/main" val="1238785317"/>
              </p:ext>
            </p:extLst>
          </p:nvPr>
        </p:nvGraphicFramePr>
        <p:xfrm>
          <a:off x="1175552" y="3618727"/>
          <a:ext cx="10353429" cy="1743816"/>
        </p:xfrm>
        <a:graphic>
          <a:graphicData uri="http://schemas.openxmlformats.org/drawingml/2006/table">
            <a:tbl>
              <a:tblPr>
                <a:tableStyleId>{5C22544A-7EE6-4342-B048-85BDC9FD1C3A}</a:tableStyleId>
              </a:tblPr>
              <a:tblGrid>
                <a:gridCol w="1792654">
                  <a:extLst>
                    <a:ext uri="{9D8B030D-6E8A-4147-A177-3AD203B41FA5}">
                      <a16:colId xmlns:a16="http://schemas.microsoft.com/office/drawing/2014/main" val="2963208974"/>
                    </a:ext>
                  </a:extLst>
                </a:gridCol>
                <a:gridCol w="3386297">
                  <a:extLst>
                    <a:ext uri="{9D8B030D-6E8A-4147-A177-3AD203B41FA5}">
                      <a16:colId xmlns:a16="http://schemas.microsoft.com/office/drawing/2014/main" val="1116914218"/>
                    </a:ext>
                  </a:extLst>
                </a:gridCol>
                <a:gridCol w="5174478">
                  <a:extLst>
                    <a:ext uri="{9D8B030D-6E8A-4147-A177-3AD203B41FA5}">
                      <a16:colId xmlns:a16="http://schemas.microsoft.com/office/drawing/2014/main" val="21316811"/>
                    </a:ext>
                  </a:extLst>
                </a:gridCol>
              </a:tblGrid>
              <a:tr h="254830">
                <a:tc>
                  <a:txBody>
                    <a:bodyPr/>
                    <a:lstStyle/>
                    <a:p>
                      <a:pPr algn="ctr" fontAlgn="b"/>
                      <a:r>
                        <a:rPr lang="en-US" sz="1800" b="1" i="0" u="none" strike="noStrike" dirty="0">
                          <a:solidFill>
                            <a:schemeClr val="bg1"/>
                          </a:solidFill>
                          <a:effectLst/>
                          <a:latin typeface="Tw Cen MT (Body)"/>
                        </a:rPr>
                        <a:t>Order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Function 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u="none" strike="noStrike" dirty="0">
                          <a:solidFill>
                            <a:schemeClr val="bg1"/>
                          </a:solidFill>
                          <a:effectLst/>
                          <a:latin typeface="Tw Cen MT (Body)"/>
                        </a:rPr>
                        <a:t>Description</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b"/>
                      <a:r>
                        <a:rPr lang="en-US" sz="1600" b="0" i="0" u="none" strike="noStrike" dirty="0">
                          <a:solidFill>
                            <a:schemeClr val="tx1"/>
                          </a:solidFill>
                          <a:effectLst/>
                          <a:latin typeface="Tw Cen MT (Body)"/>
                        </a:rPr>
                        <a:t>Master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ProcessHiveStagingData</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Reads the csv file and executes </a:t>
                      </a:r>
                      <a:r>
                        <a:rPr lang="en-US" sz="1600" u="none" strike="noStrike" dirty="0" err="1">
                          <a:solidFill>
                            <a:schemeClr val="tx1"/>
                          </a:solidFill>
                          <a:effectLst/>
                          <a:latin typeface="Tw Cen MT (Body)"/>
                        </a:rPr>
                        <a:t>InsertDataToHiveFunction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1126692"/>
                  </a:ext>
                </a:extLst>
              </a:tr>
              <a:tr h="292522">
                <a:tc>
                  <a:txBody>
                    <a:bodyPr/>
                    <a:lstStyle/>
                    <a:p>
                      <a:pPr algn="ctr" fontAlgn="ctr"/>
                      <a:r>
                        <a:rPr lang="en-US" sz="1600" b="0" i="0" u="none" strike="noStrike" dirty="0">
                          <a:solidFill>
                            <a:schemeClr val="tx1"/>
                          </a:solidFill>
                          <a:effectLst/>
                          <a:latin typeface="Tw Cen MT (Body)"/>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1600" b="0" i="0" u="none" strike="noStrike" dirty="0" err="1">
                          <a:solidFill>
                            <a:schemeClr val="tx1"/>
                          </a:solidFill>
                          <a:effectLst/>
                          <a:latin typeface="Tw Cen MT (Body)"/>
                        </a:rPr>
                        <a:t>GetSchema</a:t>
                      </a:r>
                      <a:endParaRPr lang="en-US" sz="1600" b="0" i="0" u="none" strike="noStrike" dirty="0">
                        <a:solidFill>
                          <a:schemeClr val="tx1"/>
                        </a:solidFill>
                        <a:effectLst/>
                        <a:latin typeface="Tw Cen MT (Body)"/>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Defines the schema for the file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67716269"/>
                  </a:ext>
                </a:extLst>
              </a:tr>
              <a:tr h="270966">
                <a:tc>
                  <a:txBody>
                    <a:bodyPr/>
                    <a:lstStyle/>
                    <a:p>
                      <a:pPr algn="ctr" fontAlgn="b"/>
                      <a:r>
                        <a:rPr lang="en-US" sz="1600" b="0" i="0" u="none" strike="noStrike" dirty="0">
                          <a:solidFill>
                            <a:schemeClr val="tx1"/>
                          </a:solidFill>
                          <a:effectLst/>
                          <a:latin typeface="Tw Cen MT (Body)"/>
                        </a:rPr>
                        <a:t>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GenerateIncomingDataHeader</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Creates a data frame of the file header</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62224428"/>
                  </a:ext>
                </a:extLst>
              </a:tr>
              <a:tr h="280841">
                <a:tc>
                  <a:txBody>
                    <a:bodyPr/>
                    <a:lstStyle/>
                    <a:p>
                      <a:pPr algn="ctr" fontAlgn="b"/>
                      <a:r>
                        <a:rPr lang="en-US" sz="1600" b="0" i="0" u="none" strike="noStrike" dirty="0">
                          <a:solidFill>
                            <a:schemeClr val="tx1"/>
                          </a:solidFill>
                          <a:effectLst/>
                          <a:latin typeface="Tw Cen MT (Body)"/>
                        </a:rPr>
                        <a:t>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VerifyHeader</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Validates incoming file header to schema definition</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25587541"/>
                  </a:ext>
                </a:extLst>
              </a:tr>
              <a:tr h="325025">
                <a:tc>
                  <a:txBody>
                    <a:bodyPr/>
                    <a:lstStyle/>
                    <a:p>
                      <a:pPr algn="ctr" fontAlgn="b"/>
                      <a:r>
                        <a:rPr lang="en-US" sz="1600" b="0" i="0" u="none" strike="noStrike" dirty="0">
                          <a:solidFill>
                            <a:schemeClr val="tx1"/>
                          </a:solidFill>
                          <a:effectLst/>
                          <a:latin typeface="Tw Cen MT (Body)"/>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err="1">
                          <a:solidFill>
                            <a:schemeClr val="tx1"/>
                          </a:solidFill>
                          <a:effectLst/>
                          <a:latin typeface="Tw Cen MT (Body)"/>
                        </a:rPr>
                        <a:t>InsertDataToHive</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b"/>
                      <a:r>
                        <a:rPr lang="en-US" sz="1600" u="none" strike="noStrike" dirty="0">
                          <a:solidFill>
                            <a:schemeClr val="tx1"/>
                          </a:solidFill>
                          <a:effectLst/>
                          <a:latin typeface="Tw Cen MT (Body)"/>
                        </a:rPr>
                        <a:t>Inserts the data into the Hive tables</a:t>
                      </a:r>
                      <a:endParaRPr lang="en-US" sz="16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29380232"/>
                  </a:ext>
                </a:extLst>
              </a:tr>
            </a:tbl>
          </a:graphicData>
        </a:graphic>
      </p:graphicFrame>
      <p:sp>
        <p:nvSpPr>
          <p:cNvPr id="3" name="TextBox 2">
            <a:extLst>
              <a:ext uri="{FF2B5EF4-FFF2-40B4-BE49-F238E27FC236}">
                <a16:creationId xmlns:a16="http://schemas.microsoft.com/office/drawing/2014/main" id="{5CB45C4F-782B-4FAF-94FC-F3D273CA0B04}"/>
              </a:ext>
            </a:extLst>
          </p:cNvPr>
          <p:cNvSpPr txBox="1"/>
          <p:nvPr/>
        </p:nvSpPr>
        <p:spPr>
          <a:xfrm>
            <a:off x="1163417" y="5691499"/>
            <a:ext cx="6118789" cy="369332"/>
          </a:xfrm>
          <a:prstGeom prst="rect">
            <a:avLst/>
          </a:prstGeom>
          <a:noFill/>
        </p:spPr>
        <p:txBody>
          <a:bodyPr wrap="square" rtlCol="0">
            <a:spAutoFit/>
          </a:bodyPr>
          <a:lstStyle/>
          <a:p>
            <a:r>
              <a:rPr lang="en-US" dirty="0"/>
              <a:t>We will cover each of these functions in the next few slides.</a:t>
            </a:r>
          </a:p>
        </p:txBody>
      </p:sp>
    </p:spTree>
    <p:extLst>
      <p:ext uri="{BB962C8B-B14F-4D97-AF65-F5344CB8AC3E}">
        <p14:creationId xmlns:p14="http://schemas.microsoft.com/office/powerpoint/2010/main" val="3037792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7D40B-8FF0-45E1-9F09-8C42627F3098}"/>
              </a:ext>
            </a:extLst>
          </p:cNvPr>
          <p:cNvPicPr>
            <a:picLocks noChangeAspect="1"/>
          </p:cNvPicPr>
          <p:nvPr/>
        </p:nvPicPr>
        <p:blipFill>
          <a:blip r:embed="rId2"/>
          <a:stretch>
            <a:fillRect/>
          </a:stretch>
        </p:blipFill>
        <p:spPr>
          <a:xfrm>
            <a:off x="1181918" y="2935286"/>
            <a:ext cx="9795886" cy="3535418"/>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16672"/>
            <a:ext cx="10635448" cy="707886"/>
          </a:xfrm>
          <a:prstGeom prst="rect">
            <a:avLst/>
          </a:prstGeom>
          <a:noFill/>
        </p:spPr>
        <p:txBody>
          <a:bodyPr wrap="square" rtlCol="0">
            <a:spAutoFit/>
          </a:bodyPr>
          <a:lstStyle/>
          <a:p>
            <a:r>
              <a:rPr lang="en-US" sz="2000" dirty="0"/>
              <a:t>The </a:t>
            </a:r>
            <a:r>
              <a:rPr lang="en-US" sz="2000" u="sng" dirty="0" err="1"/>
              <a:t>ProcessHiveStagingData</a:t>
            </a:r>
            <a:r>
              <a:rPr lang="en-US" sz="2000" dirty="0"/>
              <a:t> is the master function that calls the other four functions.</a:t>
            </a:r>
          </a:p>
          <a:p>
            <a:r>
              <a:rPr lang="en-US" sz="2000" dirty="0"/>
              <a:t>I have highlighted the function calls below.</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1" y="1424303"/>
            <a:ext cx="5994369" cy="584775"/>
          </a:xfrm>
          <a:prstGeom prst="rect">
            <a:avLst/>
          </a:prstGeom>
          <a:noFill/>
        </p:spPr>
        <p:txBody>
          <a:bodyPr wrap="square">
            <a:spAutoFit/>
          </a:bodyPr>
          <a:lstStyle/>
          <a:p>
            <a:r>
              <a:rPr lang="en-US" sz="3200" b="1" dirty="0" err="1"/>
              <a:t>Insert_Hive_Staging_Functions</a:t>
            </a:r>
            <a:endParaRPr lang="en-US" sz="3200" b="1" dirty="0"/>
          </a:p>
        </p:txBody>
      </p:sp>
      <p:sp>
        <p:nvSpPr>
          <p:cNvPr id="3" name="Speech Bubble: Rectangle 2">
            <a:extLst>
              <a:ext uri="{FF2B5EF4-FFF2-40B4-BE49-F238E27FC236}">
                <a16:creationId xmlns:a16="http://schemas.microsoft.com/office/drawing/2014/main" id="{82E743C3-EB42-4D86-87C7-01AFA2EBC544}"/>
              </a:ext>
            </a:extLst>
          </p:cNvPr>
          <p:cNvSpPr/>
          <p:nvPr/>
        </p:nvSpPr>
        <p:spPr>
          <a:xfrm>
            <a:off x="6169889" y="4702995"/>
            <a:ext cx="2204989" cy="323107"/>
          </a:xfrm>
          <a:prstGeom prst="wedgeRectCallout">
            <a:avLst>
              <a:gd name="adj1" fmla="val -113031"/>
              <a:gd name="adj2" fmla="val -95170"/>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Generate Incoming Header</a:t>
            </a:r>
          </a:p>
        </p:txBody>
      </p:sp>
      <p:sp>
        <p:nvSpPr>
          <p:cNvPr id="9" name="Speech Bubble: Rectangle 8">
            <a:extLst>
              <a:ext uri="{FF2B5EF4-FFF2-40B4-BE49-F238E27FC236}">
                <a16:creationId xmlns:a16="http://schemas.microsoft.com/office/drawing/2014/main" id="{BB44DC57-DFAB-4BC9-95EF-31C083326B97}"/>
              </a:ext>
            </a:extLst>
          </p:cNvPr>
          <p:cNvSpPr/>
          <p:nvPr/>
        </p:nvSpPr>
        <p:spPr>
          <a:xfrm>
            <a:off x="9079344" y="4258298"/>
            <a:ext cx="1117601" cy="323107"/>
          </a:xfrm>
          <a:prstGeom prst="wedgeRectCallout">
            <a:avLst>
              <a:gd name="adj1" fmla="val 9517"/>
              <a:gd name="adj2" fmla="val -15541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Get Schema</a:t>
            </a:r>
            <a:endParaRPr lang="en-US" sz="1100" dirty="0">
              <a:latin typeface="Tw Cen MT (Body)"/>
            </a:endParaRPr>
          </a:p>
        </p:txBody>
      </p:sp>
      <p:sp>
        <p:nvSpPr>
          <p:cNvPr id="10" name="Speech Bubble: Rectangle 9">
            <a:extLst>
              <a:ext uri="{FF2B5EF4-FFF2-40B4-BE49-F238E27FC236}">
                <a16:creationId xmlns:a16="http://schemas.microsoft.com/office/drawing/2014/main" id="{E4E6FA3F-5B7B-45FA-B103-4F8AECC995D3}"/>
              </a:ext>
            </a:extLst>
          </p:cNvPr>
          <p:cNvSpPr/>
          <p:nvPr/>
        </p:nvSpPr>
        <p:spPr>
          <a:xfrm>
            <a:off x="3597563" y="4864548"/>
            <a:ext cx="2022766" cy="323107"/>
          </a:xfrm>
          <a:prstGeom prst="wedgeRectCallout">
            <a:avLst>
              <a:gd name="adj1" fmla="val -73045"/>
              <a:gd name="adj2" fmla="val -962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Verify Header</a:t>
            </a:r>
          </a:p>
        </p:txBody>
      </p:sp>
      <p:sp>
        <p:nvSpPr>
          <p:cNvPr id="11" name="Speech Bubble: Rectangle 10">
            <a:extLst>
              <a:ext uri="{FF2B5EF4-FFF2-40B4-BE49-F238E27FC236}">
                <a16:creationId xmlns:a16="http://schemas.microsoft.com/office/drawing/2014/main" id="{27413713-5DF3-4C08-9948-FAB8B5965989}"/>
              </a:ext>
            </a:extLst>
          </p:cNvPr>
          <p:cNvSpPr/>
          <p:nvPr/>
        </p:nvSpPr>
        <p:spPr>
          <a:xfrm>
            <a:off x="4057095" y="5875930"/>
            <a:ext cx="2022766" cy="323107"/>
          </a:xfrm>
          <a:prstGeom prst="wedgeRectCallout">
            <a:avLst>
              <a:gd name="adj1" fmla="val -74312"/>
              <a:gd name="adj2" fmla="val 95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Insert Data To Hive</a:t>
            </a:r>
          </a:p>
        </p:txBody>
      </p:sp>
    </p:spTree>
    <p:extLst>
      <p:ext uri="{BB962C8B-B14F-4D97-AF65-F5344CB8AC3E}">
        <p14:creationId xmlns:p14="http://schemas.microsoft.com/office/powerpoint/2010/main" val="1927792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7D40B-8FF0-45E1-9F09-8C42627F3098}"/>
              </a:ext>
            </a:extLst>
          </p:cNvPr>
          <p:cNvPicPr>
            <a:picLocks noChangeAspect="1"/>
          </p:cNvPicPr>
          <p:nvPr/>
        </p:nvPicPr>
        <p:blipFill>
          <a:blip r:embed="rId2"/>
          <a:stretch>
            <a:fillRect/>
          </a:stretch>
        </p:blipFill>
        <p:spPr>
          <a:xfrm>
            <a:off x="1198057" y="2922273"/>
            <a:ext cx="9795886" cy="3535418"/>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16672"/>
            <a:ext cx="10635448" cy="707886"/>
          </a:xfrm>
          <a:prstGeom prst="rect">
            <a:avLst/>
          </a:prstGeom>
          <a:noFill/>
        </p:spPr>
        <p:txBody>
          <a:bodyPr wrap="square" rtlCol="0">
            <a:spAutoFit/>
          </a:bodyPr>
          <a:lstStyle/>
          <a:p>
            <a:r>
              <a:rPr lang="en-US" sz="2000" dirty="0"/>
              <a:t>The variable </a:t>
            </a:r>
            <a:r>
              <a:rPr lang="en-US" sz="2000" u="sng" dirty="0" err="1"/>
              <a:t>TableName</a:t>
            </a:r>
            <a:r>
              <a:rPr lang="en-US" sz="2000" dirty="0"/>
              <a:t> is the concatenation of the variable </a:t>
            </a:r>
            <a:r>
              <a:rPr lang="en-US" sz="2000" u="sng" dirty="0" err="1"/>
              <a:t>ProcessName</a:t>
            </a:r>
            <a:r>
              <a:rPr lang="en-US" sz="2000" dirty="0"/>
              <a:t> and the string “</a:t>
            </a:r>
            <a:r>
              <a:rPr lang="en-US" sz="2000" u="sng" dirty="0"/>
              <a:t>Stage</a:t>
            </a:r>
            <a:r>
              <a:rPr lang="en-US" sz="2000" dirty="0"/>
              <a:t>”.  Also, the field separator is set when we create the data frame.</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1" y="1424303"/>
            <a:ext cx="5592717" cy="584775"/>
          </a:xfrm>
          <a:prstGeom prst="rect">
            <a:avLst/>
          </a:prstGeom>
          <a:noFill/>
        </p:spPr>
        <p:txBody>
          <a:bodyPr wrap="square">
            <a:spAutoFit/>
          </a:bodyPr>
          <a:lstStyle/>
          <a:p>
            <a:r>
              <a:rPr lang="en-US" sz="3200" b="1" dirty="0" err="1"/>
              <a:t>Insert_Hive_Staging_Functions</a:t>
            </a:r>
            <a:endParaRPr lang="en-US" sz="3200" b="1" dirty="0"/>
          </a:p>
        </p:txBody>
      </p:sp>
      <p:sp>
        <p:nvSpPr>
          <p:cNvPr id="3" name="Speech Bubble: Rectangle 2">
            <a:extLst>
              <a:ext uri="{FF2B5EF4-FFF2-40B4-BE49-F238E27FC236}">
                <a16:creationId xmlns:a16="http://schemas.microsoft.com/office/drawing/2014/main" id="{82E743C3-EB42-4D86-87C7-01AFA2EBC544}"/>
              </a:ext>
            </a:extLst>
          </p:cNvPr>
          <p:cNvSpPr/>
          <p:nvPr/>
        </p:nvSpPr>
        <p:spPr>
          <a:xfrm>
            <a:off x="5084617" y="6036869"/>
            <a:ext cx="2022766" cy="323107"/>
          </a:xfrm>
          <a:prstGeom prst="wedgeRectCallout">
            <a:avLst>
              <a:gd name="adj1" fmla="val -119620"/>
              <a:gd name="adj2" fmla="val -92525"/>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err="1">
                <a:latin typeface="Tw Cen MT (Body)"/>
              </a:rPr>
              <a:t>TableName</a:t>
            </a:r>
            <a:r>
              <a:rPr lang="en-US" sz="1400" dirty="0">
                <a:latin typeface="Tw Cen MT (Body)"/>
              </a:rPr>
              <a:t> is set here</a:t>
            </a:r>
          </a:p>
        </p:txBody>
      </p:sp>
      <p:sp>
        <p:nvSpPr>
          <p:cNvPr id="9" name="Speech Bubble: Rectangle 8">
            <a:extLst>
              <a:ext uri="{FF2B5EF4-FFF2-40B4-BE49-F238E27FC236}">
                <a16:creationId xmlns:a16="http://schemas.microsoft.com/office/drawing/2014/main" id="{BB44DC57-DFAB-4BC9-95EF-31C083326B97}"/>
              </a:ext>
            </a:extLst>
          </p:cNvPr>
          <p:cNvSpPr/>
          <p:nvPr/>
        </p:nvSpPr>
        <p:spPr>
          <a:xfrm>
            <a:off x="7706555" y="4272548"/>
            <a:ext cx="2567710" cy="323107"/>
          </a:xfrm>
          <a:prstGeom prst="wedgeRectCallout">
            <a:avLst>
              <a:gd name="adj1" fmla="val -63505"/>
              <a:gd name="adj2" fmla="val -158273"/>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The column separator is set here</a:t>
            </a:r>
          </a:p>
        </p:txBody>
      </p:sp>
    </p:spTree>
    <p:extLst>
      <p:ext uri="{BB962C8B-B14F-4D97-AF65-F5344CB8AC3E}">
        <p14:creationId xmlns:p14="http://schemas.microsoft.com/office/powerpoint/2010/main" val="354866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E7D40B-8FF0-45E1-9F09-8C42627F3098}"/>
              </a:ext>
            </a:extLst>
          </p:cNvPr>
          <p:cNvPicPr>
            <a:picLocks noChangeAspect="1"/>
          </p:cNvPicPr>
          <p:nvPr/>
        </p:nvPicPr>
        <p:blipFill>
          <a:blip r:embed="rId2"/>
          <a:stretch>
            <a:fillRect/>
          </a:stretch>
        </p:blipFill>
        <p:spPr>
          <a:xfrm>
            <a:off x="1198057" y="2726034"/>
            <a:ext cx="9795886" cy="3535418"/>
          </a:xfrm>
          <a:prstGeom prst="rect">
            <a:avLst/>
          </a:prstGeom>
          <a:ln>
            <a:noFill/>
          </a:ln>
          <a:effectLst>
            <a:outerShdw blurRad="190500" algn="tl" rotWithShape="0">
              <a:srgbClr val="000000">
                <a:alpha val="70000"/>
              </a:srgbClr>
            </a:outerShdw>
          </a:effectLst>
        </p:spPr>
      </p:pic>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47</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16672"/>
            <a:ext cx="10635448" cy="400110"/>
          </a:xfrm>
          <a:prstGeom prst="rect">
            <a:avLst/>
          </a:prstGeom>
          <a:noFill/>
        </p:spPr>
        <p:txBody>
          <a:bodyPr wrap="square" rtlCol="0">
            <a:spAutoFit/>
          </a:bodyPr>
          <a:lstStyle/>
          <a:p>
            <a:r>
              <a:rPr lang="en-US" sz="2000" dirty="0"/>
              <a:t>A Dataframe named df is also created in this function.</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24303"/>
            <a:ext cx="5643992" cy="584775"/>
          </a:xfrm>
          <a:prstGeom prst="rect">
            <a:avLst/>
          </a:prstGeom>
          <a:noFill/>
        </p:spPr>
        <p:txBody>
          <a:bodyPr wrap="square">
            <a:spAutoFit/>
          </a:bodyPr>
          <a:lstStyle/>
          <a:p>
            <a:r>
              <a:rPr lang="en-US" sz="3200" b="1" dirty="0" err="1"/>
              <a:t>Insert_Hive_Staging_Functions</a:t>
            </a:r>
            <a:endParaRPr lang="en-US" sz="3200" b="1" dirty="0"/>
          </a:p>
        </p:txBody>
      </p:sp>
      <p:sp>
        <p:nvSpPr>
          <p:cNvPr id="9" name="Speech Bubble: Rectangle 8">
            <a:extLst>
              <a:ext uri="{FF2B5EF4-FFF2-40B4-BE49-F238E27FC236}">
                <a16:creationId xmlns:a16="http://schemas.microsoft.com/office/drawing/2014/main" id="{BB44DC57-DFAB-4BC9-95EF-31C083326B97}"/>
              </a:ext>
            </a:extLst>
          </p:cNvPr>
          <p:cNvSpPr/>
          <p:nvPr/>
        </p:nvSpPr>
        <p:spPr>
          <a:xfrm>
            <a:off x="7398906" y="4264003"/>
            <a:ext cx="2898775" cy="829290"/>
          </a:xfrm>
          <a:prstGeom prst="wedgeRectCallout">
            <a:avLst>
              <a:gd name="adj1" fmla="val -64684"/>
              <a:gd name="adj2" fmla="val -114992"/>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sz="1400" dirty="0">
                <a:latin typeface="Tw Cen MT (Body)"/>
              </a:rPr>
              <a:t>The csv file is imported here and a Dataframe is created via the spark.read.csv call</a:t>
            </a:r>
          </a:p>
        </p:txBody>
      </p:sp>
    </p:spTree>
    <p:extLst>
      <p:ext uri="{BB962C8B-B14F-4D97-AF65-F5344CB8AC3E}">
        <p14:creationId xmlns:p14="http://schemas.microsoft.com/office/powerpoint/2010/main" val="184790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sp>
        <p:nvSpPr>
          <p:cNvPr id="7" name="TextBox 6">
            <a:extLst>
              <a:ext uri="{FF2B5EF4-FFF2-40B4-BE49-F238E27FC236}">
                <a16:creationId xmlns:a16="http://schemas.microsoft.com/office/drawing/2014/main" id="{572D657F-8068-461C-974A-FEB75FAC2F56}"/>
              </a:ext>
            </a:extLst>
          </p:cNvPr>
          <p:cNvSpPr txBox="1"/>
          <p:nvPr/>
        </p:nvSpPr>
        <p:spPr>
          <a:xfrm>
            <a:off x="1175552" y="2429486"/>
            <a:ext cx="4789412" cy="2308324"/>
          </a:xfrm>
          <a:prstGeom prst="rect">
            <a:avLst/>
          </a:prstGeom>
          <a:noFill/>
        </p:spPr>
        <p:txBody>
          <a:bodyPr wrap="square" rtlCol="0">
            <a:spAutoFit/>
          </a:bodyPr>
          <a:lstStyle/>
          <a:p>
            <a:r>
              <a:rPr lang="en-US" dirty="0"/>
              <a:t>The </a:t>
            </a:r>
            <a:r>
              <a:rPr lang="en-US" u="sng" dirty="0" err="1"/>
              <a:t>GetSchema</a:t>
            </a:r>
            <a:r>
              <a:rPr lang="en-US" dirty="0"/>
              <a:t> function in the first function called from the master function </a:t>
            </a:r>
            <a:r>
              <a:rPr lang="en-US" u="sng" dirty="0" err="1"/>
              <a:t>ProcessHiveStagingData</a:t>
            </a:r>
            <a:r>
              <a:rPr lang="en-US" dirty="0"/>
              <a:t>.</a:t>
            </a:r>
          </a:p>
          <a:p>
            <a:endParaRPr lang="en-US" dirty="0"/>
          </a:p>
          <a:p>
            <a:r>
              <a:rPr lang="en-US" dirty="0"/>
              <a:t>The variable </a:t>
            </a:r>
            <a:r>
              <a:rPr lang="en-US" u="sng" dirty="0"/>
              <a:t>Name</a:t>
            </a:r>
            <a:r>
              <a:rPr lang="en-US" dirty="0"/>
              <a:t> is passed to the function.</a:t>
            </a:r>
          </a:p>
          <a:p>
            <a:endParaRPr lang="en-US" dirty="0"/>
          </a:p>
          <a:p>
            <a:r>
              <a:rPr lang="en-US" dirty="0"/>
              <a:t>This defines the blueprint, known as a schema, that defines the name and data type of each column.  We use </a:t>
            </a:r>
            <a:r>
              <a:rPr lang="en-US" u="sng" dirty="0" err="1"/>
              <a:t>StringType</a:t>
            </a:r>
            <a:r>
              <a:rPr lang="en-US" dirty="0"/>
              <a:t> to define each column.</a:t>
            </a:r>
          </a:p>
        </p:txBody>
      </p:sp>
      <p:sp>
        <p:nvSpPr>
          <p:cNvPr id="14" name="TextBox 13">
            <a:extLst>
              <a:ext uri="{FF2B5EF4-FFF2-40B4-BE49-F238E27FC236}">
                <a16:creationId xmlns:a16="http://schemas.microsoft.com/office/drawing/2014/main" id="{75459912-5C39-48EF-ABEF-1A4995942F3B}"/>
              </a:ext>
            </a:extLst>
          </p:cNvPr>
          <p:cNvSpPr txBox="1"/>
          <p:nvPr/>
        </p:nvSpPr>
        <p:spPr>
          <a:xfrm>
            <a:off x="1201640" y="5267270"/>
            <a:ext cx="9393636" cy="618631"/>
          </a:xfrm>
          <a:prstGeom prst="rect">
            <a:avLst/>
          </a:prstGeom>
          <a:solidFill>
            <a:schemeClr val="bg1">
              <a:lumMod val="95000"/>
            </a:schemeClr>
          </a:solidFill>
          <a:ln w="19050">
            <a:solidFill>
              <a:schemeClr val="tx1"/>
            </a:solidFill>
          </a:ln>
        </p:spPr>
        <p:txBody>
          <a:bodyPr wrap="square">
            <a:spAutoFit/>
          </a:bodyPr>
          <a:lstStyle/>
          <a:p>
            <a:pPr defTabSz="914400">
              <a:lnSpc>
                <a:spcPct val="90000"/>
              </a:lnSpc>
              <a:buClr>
                <a:schemeClr val="accent1"/>
              </a:buClr>
            </a:pPr>
            <a:r>
              <a:rPr lang="en-US" sz="2000" dirty="0"/>
              <a:t>The documentation for Spark </a:t>
            </a:r>
            <a:r>
              <a:rPr lang="en-US" sz="2000" dirty="0" err="1"/>
              <a:t>StructType</a:t>
            </a:r>
            <a:r>
              <a:rPr lang="en-US" sz="2000" dirty="0"/>
              <a:t> class is located here:</a:t>
            </a:r>
          </a:p>
          <a:p>
            <a:pPr defTabSz="914400">
              <a:lnSpc>
                <a:spcPct val="90000"/>
              </a:lnSpc>
              <a:buClr>
                <a:schemeClr val="accent1"/>
              </a:buClr>
            </a:pPr>
            <a:r>
              <a:rPr lang="en-US" dirty="0">
                <a:solidFill>
                  <a:schemeClr val="accent2"/>
                </a:solidFill>
              </a:rPr>
              <a:t>https://spark.apache.org/docs/latest/api/python/reference/api/pyspark.sql.types.StructType.html</a:t>
            </a:r>
          </a:p>
        </p:txBody>
      </p:sp>
      <p:pic>
        <p:nvPicPr>
          <p:cNvPr id="11" name="Picture 10">
            <a:extLst>
              <a:ext uri="{FF2B5EF4-FFF2-40B4-BE49-F238E27FC236}">
                <a16:creationId xmlns:a16="http://schemas.microsoft.com/office/drawing/2014/main" id="{45267896-2049-4FC0-9A1F-266F33EAF37A}"/>
              </a:ext>
            </a:extLst>
          </p:cNvPr>
          <p:cNvPicPr>
            <a:picLocks noChangeAspect="1"/>
          </p:cNvPicPr>
          <p:nvPr/>
        </p:nvPicPr>
        <p:blipFill>
          <a:blip r:embed="rId2"/>
          <a:stretch>
            <a:fillRect/>
          </a:stretch>
        </p:blipFill>
        <p:spPr>
          <a:xfrm>
            <a:off x="6359958" y="2261350"/>
            <a:ext cx="4477375" cy="25435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285229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49</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sp>
        <p:nvSpPr>
          <p:cNvPr id="7" name="TextBox 6">
            <a:extLst>
              <a:ext uri="{FF2B5EF4-FFF2-40B4-BE49-F238E27FC236}">
                <a16:creationId xmlns:a16="http://schemas.microsoft.com/office/drawing/2014/main" id="{572D657F-8068-461C-974A-FEB75FAC2F56}"/>
              </a:ext>
            </a:extLst>
          </p:cNvPr>
          <p:cNvSpPr txBox="1"/>
          <p:nvPr/>
        </p:nvSpPr>
        <p:spPr>
          <a:xfrm>
            <a:off x="1175552" y="2429486"/>
            <a:ext cx="4789412" cy="1754326"/>
          </a:xfrm>
          <a:prstGeom prst="rect">
            <a:avLst/>
          </a:prstGeom>
          <a:noFill/>
        </p:spPr>
        <p:txBody>
          <a:bodyPr wrap="square" rtlCol="0">
            <a:spAutoFit/>
          </a:bodyPr>
          <a:lstStyle/>
          <a:p>
            <a:r>
              <a:rPr lang="en-US" dirty="0"/>
              <a:t>The </a:t>
            </a:r>
            <a:r>
              <a:rPr lang="en-US" u="sng" dirty="0" err="1"/>
              <a:t>GenerateIncomingDataHeader</a:t>
            </a:r>
            <a:r>
              <a:rPr lang="en-US" dirty="0"/>
              <a:t> function creates the Dataframe </a:t>
            </a:r>
            <a:r>
              <a:rPr lang="en-US" u="sng" dirty="0" err="1"/>
              <a:t>new_df</a:t>
            </a:r>
            <a:r>
              <a:rPr lang="en-US" dirty="0"/>
              <a:t> of the imported file’s header.</a:t>
            </a:r>
          </a:p>
          <a:p>
            <a:endParaRPr lang="en-US" dirty="0"/>
          </a:p>
          <a:p>
            <a:r>
              <a:rPr lang="en-US" dirty="0"/>
              <a:t>We will perform a validation in the next function, </a:t>
            </a:r>
            <a:r>
              <a:rPr lang="en-US" u="sng" dirty="0" err="1"/>
              <a:t>VerifyHeader</a:t>
            </a:r>
            <a:r>
              <a:rPr lang="en-US" dirty="0"/>
              <a:t>.</a:t>
            </a:r>
          </a:p>
        </p:txBody>
      </p:sp>
      <p:pic>
        <p:nvPicPr>
          <p:cNvPr id="3" name="Picture 2">
            <a:extLst>
              <a:ext uri="{FF2B5EF4-FFF2-40B4-BE49-F238E27FC236}">
                <a16:creationId xmlns:a16="http://schemas.microsoft.com/office/drawing/2014/main" id="{733ED25F-E1AA-455B-AFD3-FF169FD73BCA}"/>
              </a:ext>
            </a:extLst>
          </p:cNvPr>
          <p:cNvPicPr>
            <a:picLocks noChangeAspect="1"/>
          </p:cNvPicPr>
          <p:nvPr/>
        </p:nvPicPr>
        <p:blipFill>
          <a:blip r:embed="rId2"/>
          <a:stretch>
            <a:fillRect/>
          </a:stretch>
        </p:blipFill>
        <p:spPr>
          <a:xfrm>
            <a:off x="5964964" y="2451521"/>
            <a:ext cx="5715798" cy="28769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9118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65B46E-B24D-48C7-812D-20386D00F36B}"/>
              </a:ext>
            </a:extLst>
          </p:cNvPr>
          <p:cNvSpPr txBox="1"/>
          <p:nvPr/>
        </p:nvSpPr>
        <p:spPr>
          <a:xfrm>
            <a:off x="964788" y="804333"/>
            <a:ext cx="3391900" cy="5249334"/>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endParaRPr lang="en-US" sz="5000" cap="all" spc="100" dirty="0">
              <a:solidFill>
                <a:schemeClr val="tx1">
                  <a:lumMod val="95000"/>
                  <a:lumOff val="5000"/>
                </a:schemeClr>
              </a:solidFill>
              <a:latin typeface="+mj-lt"/>
              <a:ea typeface="+mj-ea"/>
              <a:cs typeface="+mj-cs"/>
            </a:endParaRPr>
          </a:p>
          <a:p>
            <a:pPr algn="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cxnSp>
        <p:nvCxnSpPr>
          <p:cNvPr id="17" name="Straight Connector 16">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7661BEA-3225-4384-A8B2-388AB06647E7}"/>
              </a:ext>
            </a:extLst>
          </p:cNvPr>
          <p:cNvSpPr txBox="1"/>
          <p:nvPr/>
        </p:nvSpPr>
        <p:spPr>
          <a:xfrm>
            <a:off x="4969491" y="1600200"/>
            <a:ext cx="6257721" cy="2958042"/>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sz="2000" dirty="0"/>
              <a:t>First, we will need to provision the following resources: </a:t>
            </a:r>
          </a:p>
          <a:p>
            <a:pPr defTabSz="914400">
              <a:lnSpc>
                <a:spcPct val="90000"/>
              </a:lnSpc>
              <a:spcAft>
                <a:spcPts val="600"/>
              </a:spcAft>
              <a:buClr>
                <a:schemeClr val="accent1"/>
              </a:buClr>
            </a:pPr>
            <a:endParaRPr lang="en-US" sz="2000" dirty="0"/>
          </a:p>
          <a:p>
            <a:pPr marL="457200" indent="-228600" defTabSz="914400">
              <a:lnSpc>
                <a:spcPct val="90000"/>
              </a:lnSpc>
              <a:spcAft>
                <a:spcPts val="600"/>
              </a:spcAft>
              <a:buFont typeface="Arial" panose="020B0604020202020204" pitchFamily="34" charset="0"/>
              <a:buChar char="•"/>
            </a:pPr>
            <a:r>
              <a:rPr lang="en-US" sz="2000" dirty="0"/>
              <a:t>Azure Key Vault</a:t>
            </a:r>
          </a:p>
          <a:p>
            <a:pPr marL="457200" indent="-228600" defTabSz="914400">
              <a:lnSpc>
                <a:spcPct val="90000"/>
              </a:lnSpc>
              <a:spcAft>
                <a:spcPts val="600"/>
              </a:spcAft>
              <a:buFont typeface="Arial" panose="020B0604020202020204" pitchFamily="34" charset="0"/>
              <a:buChar char="•"/>
            </a:pPr>
            <a:r>
              <a:rPr lang="en-US" sz="2000" dirty="0"/>
              <a:t>Azure Data Lake</a:t>
            </a:r>
          </a:p>
          <a:p>
            <a:pPr marL="457200" indent="-228600" defTabSz="914400">
              <a:lnSpc>
                <a:spcPct val="90000"/>
              </a:lnSpc>
              <a:spcAft>
                <a:spcPts val="600"/>
              </a:spcAft>
              <a:buFont typeface="Arial" panose="020B0604020202020204" pitchFamily="34" charset="0"/>
              <a:buChar char="•"/>
            </a:pPr>
            <a:r>
              <a:rPr lang="en-US" sz="2000" dirty="0"/>
              <a:t>Azure Data Factory</a:t>
            </a:r>
          </a:p>
          <a:p>
            <a:pPr marL="457200" indent="-228600" defTabSz="914400">
              <a:lnSpc>
                <a:spcPct val="90000"/>
              </a:lnSpc>
              <a:spcAft>
                <a:spcPts val="600"/>
              </a:spcAft>
              <a:buFont typeface="Arial" panose="020B0604020202020204" pitchFamily="34" charset="0"/>
              <a:buChar char="•"/>
            </a:pPr>
            <a:r>
              <a:rPr lang="en-US" sz="2000" dirty="0"/>
              <a:t>SQL Server</a:t>
            </a:r>
          </a:p>
          <a:p>
            <a:pPr marL="457200" indent="-228600" defTabSz="914400">
              <a:lnSpc>
                <a:spcPct val="90000"/>
              </a:lnSpc>
              <a:spcAft>
                <a:spcPts val="600"/>
              </a:spcAft>
              <a:buFont typeface="Arial" panose="020B0604020202020204" pitchFamily="34" charset="0"/>
              <a:buChar char="•"/>
            </a:pPr>
            <a:r>
              <a:rPr lang="en-US" sz="2000" dirty="0"/>
              <a:t>SQL Server Database</a:t>
            </a:r>
          </a:p>
          <a:p>
            <a:pPr marL="457200" indent="-228600" defTabSz="914400">
              <a:lnSpc>
                <a:spcPct val="90000"/>
              </a:lnSpc>
              <a:spcAft>
                <a:spcPts val="600"/>
              </a:spcAft>
              <a:buFont typeface="Arial" panose="020B0604020202020204" pitchFamily="34" charset="0"/>
              <a:buChar char="•"/>
            </a:pPr>
            <a:r>
              <a:rPr lang="en-US" sz="2000" dirty="0"/>
              <a:t>Databricks Workspace</a:t>
            </a:r>
            <a:endParaRPr lang="en-US" dirty="0"/>
          </a:p>
          <a:p>
            <a:pPr indent="-228600" defTabSz="914400">
              <a:lnSpc>
                <a:spcPct val="90000"/>
              </a:lnSpc>
              <a:spcAft>
                <a:spcPts val="600"/>
              </a:spcAft>
              <a:buClr>
                <a:schemeClr val="accent1"/>
              </a:buClr>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D8504668-633C-4A08-9FA7-C619FD6C685B}"/>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5</a:t>
            </a:fld>
            <a:endParaRPr lang="en-US" kern="1200" dirty="0">
              <a:solidFill>
                <a:schemeClr val="tx1">
                  <a:lumMod val="95000"/>
                  <a:lumOff val="5000"/>
                </a:schemeClr>
              </a:solidFill>
              <a:latin typeface="+mj-lt"/>
              <a:ea typeface="+mn-ea"/>
              <a:cs typeface="+mn-cs"/>
            </a:endParaRPr>
          </a:p>
        </p:txBody>
      </p:sp>
      <p:sp>
        <p:nvSpPr>
          <p:cNvPr id="22" name="Rectangle 21">
            <a:extLst>
              <a:ext uri="{FF2B5EF4-FFF2-40B4-BE49-F238E27FC236}">
                <a16:creationId xmlns:a16="http://schemas.microsoft.com/office/drawing/2014/main" id="{5113E72C-744B-43EE-AD20-1685849D5534}"/>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784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50</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sp>
        <p:nvSpPr>
          <p:cNvPr id="7" name="TextBox 6">
            <a:extLst>
              <a:ext uri="{FF2B5EF4-FFF2-40B4-BE49-F238E27FC236}">
                <a16:creationId xmlns:a16="http://schemas.microsoft.com/office/drawing/2014/main" id="{572D657F-8068-461C-974A-FEB75FAC2F56}"/>
              </a:ext>
            </a:extLst>
          </p:cNvPr>
          <p:cNvSpPr txBox="1"/>
          <p:nvPr/>
        </p:nvSpPr>
        <p:spPr>
          <a:xfrm>
            <a:off x="1175552" y="2122379"/>
            <a:ext cx="10635448" cy="923330"/>
          </a:xfrm>
          <a:prstGeom prst="rect">
            <a:avLst/>
          </a:prstGeom>
          <a:noFill/>
        </p:spPr>
        <p:txBody>
          <a:bodyPr wrap="square" rtlCol="0">
            <a:spAutoFit/>
          </a:bodyPr>
          <a:lstStyle/>
          <a:p>
            <a:r>
              <a:rPr lang="en-US" dirty="0"/>
              <a:t>The function </a:t>
            </a:r>
            <a:r>
              <a:rPr lang="en-US" u="sng" dirty="0" err="1"/>
              <a:t>VerifyHeader</a:t>
            </a:r>
            <a:r>
              <a:rPr lang="en-US" u="sng" dirty="0"/>
              <a:t> </a:t>
            </a:r>
            <a:r>
              <a:rPr lang="en-US" dirty="0"/>
              <a:t>compares the file header to the schema definition.</a:t>
            </a:r>
          </a:p>
          <a:p>
            <a:endParaRPr lang="en-US" dirty="0"/>
          </a:p>
          <a:p>
            <a:r>
              <a:rPr lang="en-US" dirty="0"/>
              <a:t>If they are not the same, an error is raised.</a:t>
            </a:r>
          </a:p>
        </p:txBody>
      </p:sp>
      <p:pic>
        <p:nvPicPr>
          <p:cNvPr id="3" name="Picture 2">
            <a:extLst>
              <a:ext uri="{FF2B5EF4-FFF2-40B4-BE49-F238E27FC236}">
                <a16:creationId xmlns:a16="http://schemas.microsoft.com/office/drawing/2014/main" id="{C5D99E44-3ECC-4ECD-955C-8ACA31C7BA54}"/>
              </a:ext>
            </a:extLst>
          </p:cNvPr>
          <p:cNvPicPr>
            <a:picLocks noChangeAspect="1"/>
          </p:cNvPicPr>
          <p:nvPr/>
        </p:nvPicPr>
        <p:blipFill>
          <a:blip r:embed="rId2"/>
          <a:stretch>
            <a:fillRect/>
          </a:stretch>
        </p:blipFill>
        <p:spPr>
          <a:xfrm>
            <a:off x="2260109" y="3134171"/>
            <a:ext cx="7671782" cy="24708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578599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75552" y="2189129"/>
            <a:ext cx="10821862" cy="1015663"/>
          </a:xfrm>
          <a:prstGeom prst="rect">
            <a:avLst/>
          </a:prstGeom>
          <a:noFill/>
        </p:spPr>
        <p:txBody>
          <a:bodyPr wrap="square" rtlCol="0">
            <a:spAutoFit/>
          </a:bodyPr>
          <a:lstStyle/>
          <a:p>
            <a:r>
              <a:rPr lang="en-US" sz="2000" dirty="0"/>
              <a:t>The insert into the staging table has the options of </a:t>
            </a:r>
            <a:r>
              <a:rPr lang="en-US" sz="2000" u="sng" dirty="0"/>
              <a:t>overwrite</a:t>
            </a:r>
            <a:r>
              <a:rPr lang="en-US" sz="2000" dirty="0"/>
              <a:t>, </a:t>
            </a:r>
            <a:r>
              <a:rPr lang="en-US" sz="2000" u="sng" dirty="0"/>
              <a:t>truncate</a:t>
            </a:r>
            <a:r>
              <a:rPr lang="en-US" sz="2000" dirty="0"/>
              <a:t>, and </a:t>
            </a:r>
            <a:r>
              <a:rPr lang="en-US" sz="2000" u="sng" dirty="0" err="1"/>
              <a:t>overwriteSchema</a:t>
            </a:r>
            <a:r>
              <a:rPr lang="en-US" sz="2000" dirty="0"/>
              <a:t>.  </a:t>
            </a:r>
          </a:p>
          <a:p>
            <a:endParaRPr lang="en-US" sz="2000" dirty="0"/>
          </a:p>
          <a:p>
            <a:r>
              <a:rPr lang="en-US" sz="2000" dirty="0"/>
              <a:t>On each execution the staging table is recreated and then inserted into.</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75552" y="1468346"/>
            <a:ext cx="6094520" cy="584775"/>
          </a:xfrm>
          <a:prstGeom prst="rect">
            <a:avLst/>
          </a:prstGeom>
          <a:noFill/>
        </p:spPr>
        <p:txBody>
          <a:bodyPr wrap="square">
            <a:spAutoFit/>
          </a:bodyPr>
          <a:lstStyle/>
          <a:p>
            <a:r>
              <a:rPr lang="en-US" sz="3200" b="1" dirty="0" err="1"/>
              <a:t>Insert_Hive_Staging_Functions</a:t>
            </a:r>
            <a:endParaRPr lang="en-US" sz="3200" b="1" dirty="0"/>
          </a:p>
        </p:txBody>
      </p:sp>
      <p:pic>
        <p:nvPicPr>
          <p:cNvPr id="5" name="Picture 4">
            <a:extLst>
              <a:ext uri="{FF2B5EF4-FFF2-40B4-BE49-F238E27FC236}">
                <a16:creationId xmlns:a16="http://schemas.microsoft.com/office/drawing/2014/main" id="{C33372AF-7998-4157-972F-B52C90BFF5B5}"/>
              </a:ext>
            </a:extLst>
          </p:cNvPr>
          <p:cNvPicPr>
            <a:picLocks noChangeAspect="1"/>
          </p:cNvPicPr>
          <p:nvPr/>
        </p:nvPicPr>
        <p:blipFill>
          <a:blip r:embed="rId2"/>
          <a:stretch>
            <a:fillRect/>
          </a:stretch>
        </p:blipFill>
        <p:spPr>
          <a:xfrm>
            <a:off x="1175552" y="3429000"/>
            <a:ext cx="10688512" cy="25109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04525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8" name="TextBox 7">
            <a:extLst>
              <a:ext uri="{FF2B5EF4-FFF2-40B4-BE49-F238E27FC236}">
                <a16:creationId xmlns:a16="http://schemas.microsoft.com/office/drawing/2014/main" id="{E6BDFEDD-B9A7-4454-99A4-BBD6E16333B4}"/>
              </a:ext>
            </a:extLst>
          </p:cNvPr>
          <p:cNvSpPr txBox="1"/>
          <p:nvPr/>
        </p:nvSpPr>
        <p:spPr>
          <a:xfrm>
            <a:off x="1278653" y="1420471"/>
            <a:ext cx="6653074" cy="584775"/>
          </a:xfrm>
          <a:prstGeom prst="rect">
            <a:avLst/>
          </a:prstGeom>
          <a:noFill/>
        </p:spPr>
        <p:txBody>
          <a:bodyPr wrap="square" rtlCol="0">
            <a:spAutoFit/>
          </a:bodyPr>
          <a:lstStyle/>
          <a:p>
            <a:r>
              <a:rPr lang="en-US" sz="3200" b="1" dirty="0" err="1"/>
              <a:t>Merge_Hive_Production</a:t>
            </a:r>
            <a:endParaRPr lang="en-US" sz="3200" b="1" dirty="0"/>
          </a:p>
        </p:txBody>
      </p:sp>
      <p:sp>
        <p:nvSpPr>
          <p:cNvPr id="9" name="TextBox 8">
            <a:extLst>
              <a:ext uri="{FF2B5EF4-FFF2-40B4-BE49-F238E27FC236}">
                <a16:creationId xmlns:a16="http://schemas.microsoft.com/office/drawing/2014/main" id="{C7D7AC36-D2C7-474E-8BB9-4C7453CE34F5}"/>
              </a:ext>
            </a:extLst>
          </p:cNvPr>
          <p:cNvSpPr txBox="1"/>
          <p:nvPr/>
        </p:nvSpPr>
        <p:spPr>
          <a:xfrm>
            <a:off x="1278652" y="2005246"/>
            <a:ext cx="10794077" cy="2351093"/>
          </a:xfrm>
          <a:prstGeom prst="rect">
            <a:avLst/>
          </a:prstGeom>
          <a:noFill/>
        </p:spPr>
        <p:txBody>
          <a:bodyPr wrap="square">
            <a:spAutoFit/>
          </a:bodyPr>
          <a:lstStyle/>
          <a:p>
            <a:pPr>
              <a:lnSpc>
                <a:spcPct val="150000"/>
              </a:lnSpc>
            </a:pPr>
            <a:r>
              <a:rPr lang="en-US" sz="2000" dirty="0"/>
              <a:t>Moving on to the </a:t>
            </a:r>
            <a:r>
              <a:rPr lang="en-US" sz="2000"/>
              <a:t>next notebooks…</a:t>
            </a:r>
            <a:endParaRPr lang="en-US" sz="2000" dirty="0"/>
          </a:p>
          <a:p>
            <a:pPr>
              <a:lnSpc>
                <a:spcPct val="150000"/>
              </a:lnSpc>
            </a:pPr>
            <a:r>
              <a:rPr lang="en-US" sz="2000" dirty="0"/>
              <a:t>This notebook merges the data from the staging to the production tables.</a:t>
            </a:r>
          </a:p>
          <a:p>
            <a:pPr>
              <a:lnSpc>
                <a:spcPct val="150000"/>
              </a:lnSpc>
            </a:pPr>
            <a:r>
              <a:rPr lang="en-US" sz="2000" dirty="0"/>
              <a:t>This notebook also uses the </a:t>
            </a:r>
            <a:r>
              <a:rPr lang="en-US" sz="2000" u="sng" dirty="0" err="1"/>
              <a:t>dbutils.widgets</a:t>
            </a:r>
            <a:r>
              <a:rPr lang="en-US" sz="2000" dirty="0"/>
              <a:t>, which we have discussed in previous slides.</a:t>
            </a:r>
          </a:p>
          <a:p>
            <a:pPr>
              <a:lnSpc>
                <a:spcPct val="150000"/>
              </a:lnSpc>
            </a:pPr>
            <a:r>
              <a:rPr lang="en-US" sz="2000" dirty="0"/>
              <a:t>To run this notebook in Databricks for the </a:t>
            </a:r>
            <a:r>
              <a:rPr lang="en-US" sz="2000" u="sng" dirty="0"/>
              <a:t>Suppliers.csv</a:t>
            </a:r>
            <a:r>
              <a:rPr lang="en-US" sz="2000" dirty="0"/>
              <a:t> file, manually set the variable </a:t>
            </a:r>
            <a:r>
              <a:rPr lang="en-US" sz="2000" u="sng" dirty="0" err="1"/>
              <a:t>ProcessName</a:t>
            </a:r>
            <a:r>
              <a:rPr lang="en-US" sz="2000" dirty="0"/>
              <a:t> to </a:t>
            </a:r>
            <a:r>
              <a:rPr lang="en-US" sz="2000" u="sng" dirty="0"/>
              <a:t>Suppliers</a:t>
            </a:r>
            <a:r>
              <a:rPr lang="en-US" sz="2000" dirty="0"/>
              <a:t>.</a:t>
            </a:r>
          </a:p>
        </p:txBody>
      </p:sp>
      <p:pic>
        <p:nvPicPr>
          <p:cNvPr id="10" name="Picture 9">
            <a:extLst>
              <a:ext uri="{FF2B5EF4-FFF2-40B4-BE49-F238E27FC236}">
                <a16:creationId xmlns:a16="http://schemas.microsoft.com/office/drawing/2014/main" id="{78809D2E-E9E4-47BD-8038-D61D558E8E27}"/>
              </a:ext>
            </a:extLst>
          </p:cNvPr>
          <p:cNvPicPr>
            <a:picLocks noChangeAspect="1"/>
          </p:cNvPicPr>
          <p:nvPr/>
        </p:nvPicPr>
        <p:blipFill>
          <a:blip r:embed="rId2"/>
          <a:stretch>
            <a:fillRect/>
          </a:stretch>
        </p:blipFill>
        <p:spPr>
          <a:xfrm>
            <a:off x="3080434" y="4356339"/>
            <a:ext cx="6388209" cy="1923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2972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10551850" cy="1631216"/>
          </a:xfrm>
          <a:prstGeom prst="rect">
            <a:avLst/>
          </a:prstGeom>
          <a:noFill/>
        </p:spPr>
        <p:txBody>
          <a:bodyPr wrap="square" rtlCol="0">
            <a:spAutoFit/>
          </a:bodyPr>
          <a:lstStyle/>
          <a:p>
            <a:r>
              <a:rPr lang="en-US" sz="2000" dirty="0"/>
              <a:t>The insert into to the SQL Server database has the same overwrite and truncate options as the inserts into the Hive staging tables.</a:t>
            </a:r>
          </a:p>
          <a:p>
            <a:endParaRPr lang="en-US" sz="2000" dirty="0"/>
          </a:p>
          <a:p>
            <a:r>
              <a:rPr lang="en-US" sz="2000" dirty="0"/>
              <a:t>If you receive connection errors to the database, check that the SQL Server has the option set to connect to other Azure services.</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b="1" dirty="0" err="1"/>
              <a:t>Insert_SQL_Server_Database</a:t>
            </a:r>
            <a:endParaRPr lang="en-US" sz="3200" b="1" dirty="0"/>
          </a:p>
        </p:txBody>
      </p:sp>
      <p:pic>
        <p:nvPicPr>
          <p:cNvPr id="5" name="Picture 4">
            <a:extLst>
              <a:ext uri="{FF2B5EF4-FFF2-40B4-BE49-F238E27FC236}">
                <a16:creationId xmlns:a16="http://schemas.microsoft.com/office/drawing/2014/main" id="{AAE74783-1B4C-41A0-8602-CFD59A3FDB62}"/>
              </a:ext>
            </a:extLst>
          </p:cNvPr>
          <p:cNvPicPr>
            <a:picLocks noChangeAspect="1"/>
          </p:cNvPicPr>
          <p:nvPr/>
        </p:nvPicPr>
        <p:blipFill>
          <a:blip r:embed="rId2"/>
          <a:stretch>
            <a:fillRect/>
          </a:stretch>
        </p:blipFill>
        <p:spPr>
          <a:xfrm>
            <a:off x="1166674" y="3967770"/>
            <a:ext cx="9905995" cy="22806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22591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2089321"/>
            <a:ext cx="5593049" cy="400110"/>
          </a:xfrm>
          <a:prstGeom prst="rect">
            <a:avLst/>
          </a:prstGeom>
          <a:noFill/>
        </p:spPr>
        <p:txBody>
          <a:bodyPr wrap="square" rtlCol="0">
            <a:spAutoFit/>
          </a:bodyPr>
          <a:lstStyle/>
          <a:p>
            <a:r>
              <a:rPr lang="en-US" sz="2000" dirty="0"/>
              <a:t>This notebook also uses the </a:t>
            </a:r>
            <a:r>
              <a:rPr lang="en-US" sz="2000" u="sng" dirty="0" err="1"/>
              <a:t>dbutils.widgets</a:t>
            </a:r>
            <a:r>
              <a:rPr lang="en-US" sz="2000" dirty="0"/>
              <a:t>.</a:t>
            </a:r>
          </a:p>
        </p:txBody>
      </p:sp>
      <p:sp>
        <p:nvSpPr>
          <p:cNvPr id="12" name="TextBox 11">
            <a:extLst>
              <a:ext uri="{FF2B5EF4-FFF2-40B4-BE49-F238E27FC236}">
                <a16:creationId xmlns:a16="http://schemas.microsoft.com/office/drawing/2014/main" id="{51D95F9C-7362-4509-9E9A-741DA0D24408}"/>
              </a:ext>
            </a:extLst>
          </p:cNvPr>
          <p:cNvSpPr txBox="1"/>
          <p:nvPr/>
        </p:nvSpPr>
        <p:spPr>
          <a:xfrm>
            <a:off x="1166674" y="1420471"/>
            <a:ext cx="6094520" cy="584775"/>
          </a:xfrm>
          <a:prstGeom prst="rect">
            <a:avLst/>
          </a:prstGeom>
          <a:noFill/>
        </p:spPr>
        <p:txBody>
          <a:bodyPr wrap="square">
            <a:spAutoFit/>
          </a:bodyPr>
          <a:lstStyle/>
          <a:p>
            <a:r>
              <a:rPr lang="en-US" sz="3200" b="1" dirty="0" err="1"/>
              <a:t>Insert_SQL_Server_Database</a:t>
            </a:r>
            <a:endParaRPr lang="en-US" sz="3200" b="1" dirty="0"/>
          </a:p>
        </p:txBody>
      </p:sp>
      <p:pic>
        <p:nvPicPr>
          <p:cNvPr id="6" name="Picture 5">
            <a:extLst>
              <a:ext uri="{FF2B5EF4-FFF2-40B4-BE49-F238E27FC236}">
                <a16:creationId xmlns:a16="http://schemas.microsoft.com/office/drawing/2014/main" id="{11BD1E0E-7269-40EC-8D95-696B6D3EB790}"/>
              </a:ext>
            </a:extLst>
          </p:cNvPr>
          <p:cNvPicPr>
            <a:picLocks noChangeAspect="1"/>
          </p:cNvPicPr>
          <p:nvPr/>
        </p:nvPicPr>
        <p:blipFill>
          <a:blip r:embed="rId2"/>
          <a:stretch>
            <a:fillRect/>
          </a:stretch>
        </p:blipFill>
        <p:spPr>
          <a:xfrm>
            <a:off x="1271449" y="2746034"/>
            <a:ext cx="7781925" cy="23431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59352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2890421" cy="1325563"/>
          </a:xfrm>
          <a:prstGeom prst="rect">
            <a:avLst/>
          </a:prstGeom>
        </p:spPr>
        <p:txBody>
          <a:bodyPr vert="horz" lIns="91440" tIns="45720" rIns="91440" bIns="45720" rtlCol="0" anchor="ctr">
            <a:normAutofit fontScale="92500"/>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DATABRICKS</a:t>
            </a:r>
          </a:p>
        </p:txBody>
      </p:sp>
      <p:sp>
        <p:nvSpPr>
          <p:cNvPr id="8" name="TextBox 7">
            <a:extLst>
              <a:ext uri="{FF2B5EF4-FFF2-40B4-BE49-F238E27FC236}">
                <a16:creationId xmlns:a16="http://schemas.microsoft.com/office/drawing/2014/main" id="{15B5C836-2131-4F1B-A4A5-45DC648CB70F}"/>
              </a:ext>
            </a:extLst>
          </p:cNvPr>
          <p:cNvSpPr txBox="1"/>
          <p:nvPr/>
        </p:nvSpPr>
        <p:spPr>
          <a:xfrm>
            <a:off x="1166677" y="1420471"/>
            <a:ext cx="6653074" cy="584775"/>
          </a:xfrm>
          <a:prstGeom prst="rect">
            <a:avLst/>
          </a:prstGeom>
          <a:noFill/>
        </p:spPr>
        <p:txBody>
          <a:bodyPr wrap="square" rtlCol="0">
            <a:spAutoFit/>
          </a:bodyPr>
          <a:lstStyle/>
          <a:p>
            <a:r>
              <a:rPr lang="en-US" sz="3200" b="1" dirty="0"/>
              <a:t>Validations</a:t>
            </a:r>
          </a:p>
        </p:txBody>
      </p:sp>
      <p:sp>
        <p:nvSpPr>
          <p:cNvPr id="9" name="TextBox 8">
            <a:extLst>
              <a:ext uri="{FF2B5EF4-FFF2-40B4-BE49-F238E27FC236}">
                <a16:creationId xmlns:a16="http://schemas.microsoft.com/office/drawing/2014/main" id="{37961649-4A3E-48C9-B6C5-A89EFF5E3246}"/>
              </a:ext>
            </a:extLst>
          </p:cNvPr>
          <p:cNvSpPr txBox="1"/>
          <p:nvPr/>
        </p:nvSpPr>
        <p:spPr>
          <a:xfrm>
            <a:off x="1166674" y="2206581"/>
            <a:ext cx="10831621" cy="2554545"/>
          </a:xfrm>
          <a:prstGeom prst="rect">
            <a:avLst/>
          </a:prstGeom>
          <a:noFill/>
        </p:spPr>
        <p:txBody>
          <a:bodyPr wrap="square">
            <a:spAutoFit/>
          </a:bodyPr>
          <a:lstStyle/>
          <a:p>
            <a:r>
              <a:rPr lang="en-US" sz="2000" dirty="0"/>
              <a:t>This notebook is for creating and saving any ad-hoc statements.  </a:t>
            </a:r>
          </a:p>
          <a:p>
            <a:endParaRPr lang="en-US" sz="2000" dirty="0"/>
          </a:p>
          <a:p>
            <a:r>
              <a:rPr lang="en-US" sz="2000" dirty="0"/>
              <a:t>After you have ran an ETL, I recommend using this notebook to explore the data.</a:t>
            </a:r>
          </a:p>
          <a:p>
            <a:endParaRPr lang="en-US" sz="2000" dirty="0"/>
          </a:p>
          <a:p>
            <a:r>
              <a:rPr lang="en-US" sz="2000" dirty="0"/>
              <a:t>Remember you may have only tested on your Suppliers data.  The Parts and Shipments tables may be blank if you have not tested these processes.</a:t>
            </a:r>
          </a:p>
          <a:p>
            <a:endParaRPr lang="en-US" sz="2000" dirty="0"/>
          </a:p>
          <a:p>
            <a:r>
              <a:rPr lang="en-US" sz="2000" dirty="0"/>
              <a:t>Also available in this notebook is how to view the history of the tables.</a:t>
            </a:r>
          </a:p>
        </p:txBody>
      </p:sp>
    </p:spTree>
    <p:extLst>
      <p:ext uri="{BB962C8B-B14F-4D97-AF65-F5344CB8AC3E}">
        <p14:creationId xmlns:p14="http://schemas.microsoft.com/office/powerpoint/2010/main" val="3679102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3">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1"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27A5154-6644-4494-A5D8-87FD6E1BAA1F}"/>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56</a:t>
            </a:fld>
            <a:endParaRPr lang="en-US" kern="1200" dirty="0">
              <a:solidFill>
                <a:schemeClr val="tx1">
                  <a:lumMod val="95000"/>
                  <a:lumOff val="5000"/>
                </a:schemeClr>
              </a:solidFill>
              <a:latin typeface="+mj-lt"/>
              <a:ea typeface="+mn-ea"/>
              <a:cs typeface="+mn-cs"/>
            </a:endParaRPr>
          </a:p>
        </p:txBody>
      </p:sp>
      <p:sp>
        <p:nvSpPr>
          <p:cNvPr id="10" name="TextBox 9">
            <a:extLst>
              <a:ext uri="{FF2B5EF4-FFF2-40B4-BE49-F238E27FC236}">
                <a16:creationId xmlns:a16="http://schemas.microsoft.com/office/drawing/2014/main" id="{F7D86A48-105A-481F-A822-BC9254A4F327}"/>
              </a:ext>
            </a:extLst>
          </p:cNvPr>
          <p:cNvSpPr txBox="1"/>
          <p:nvPr/>
        </p:nvSpPr>
        <p:spPr>
          <a:xfrm>
            <a:off x="326622" y="2138143"/>
            <a:ext cx="4001052" cy="2554545"/>
          </a:xfrm>
          <a:prstGeom prst="rect">
            <a:avLst/>
          </a:prstGeom>
          <a:noFill/>
        </p:spPr>
        <p:txBody>
          <a:bodyPr wrap="square" rtlCol="0">
            <a:spAutoFit/>
          </a:bodyPr>
          <a:lstStyle/>
          <a:p>
            <a:r>
              <a:rPr lang="en-US" sz="3200" dirty="0">
                <a:solidFill>
                  <a:schemeClr val="bg1"/>
                </a:solidFill>
              </a:rPr>
              <a:t>Next, we will setup the Azure Data Factory.</a:t>
            </a:r>
          </a:p>
          <a:p>
            <a:endParaRPr lang="en-US" sz="3200" dirty="0">
              <a:solidFill>
                <a:schemeClr val="bg1"/>
              </a:solidFill>
            </a:endParaRPr>
          </a:p>
          <a:p>
            <a:endParaRPr lang="en-US" sz="3200" dirty="0">
              <a:solidFill>
                <a:schemeClr val="bg1"/>
              </a:solidFill>
            </a:endParaRPr>
          </a:p>
          <a:p>
            <a:endParaRPr lang="en-US" sz="3200" dirty="0">
              <a:solidFill>
                <a:schemeClr val="bg1"/>
              </a:solidFill>
            </a:endParaRPr>
          </a:p>
        </p:txBody>
      </p:sp>
      <p:sp>
        <p:nvSpPr>
          <p:cNvPr id="11" name="TextBox 10">
            <a:extLst>
              <a:ext uri="{FF2B5EF4-FFF2-40B4-BE49-F238E27FC236}">
                <a16:creationId xmlns:a16="http://schemas.microsoft.com/office/drawing/2014/main" id="{2A46DA77-AC67-4CF7-B6BE-49D22389018C}"/>
              </a:ext>
            </a:extLst>
          </p:cNvPr>
          <p:cNvSpPr txBox="1"/>
          <p:nvPr/>
        </p:nvSpPr>
        <p:spPr>
          <a:xfrm>
            <a:off x="243495" y="0"/>
            <a:ext cx="3679025" cy="2445763"/>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en-US" sz="5000" b="1" u="sng" cap="all" spc="100" dirty="0">
                <a:solidFill>
                  <a:srgbClr val="FFFFFF"/>
                </a:solidFill>
                <a:latin typeface="+mj-lt"/>
                <a:ea typeface="+mj-ea"/>
                <a:cs typeface="+mj-cs"/>
              </a:rPr>
              <a:t>Data factory</a:t>
            </a:r>
            <a:endParaRPr lang="en-US" sz="5000" cap="all" spc="100" dirty="0">
              <a:solidFill>
                <a:srgbClr val="FFFFFF"/>
              </a:solidFill>
              <a:latin typeface="+mj-lt"/>
              <a:ea typeface="+mj-ea"/>
              <a:cs typeface="+mj-cs"/>
            </a:endParaRPr>
          </a:p>
        </p:txBody>
      </p:sp>
      <p:sp>
        <p:nvSpPr>
          <p:cNvPr id="12" name="TextBox 11">
            <a:extLst>
              <a:ext uri="{FF2B5EF4-FFF2-40B4-BE49-F238E27FC236}">
                <a16:creationId xmlns:a16="http://schemas.microsoft.com/office/drawing/2014/main" id="{75F3410B-3268-47D7-A6FC-EF1F6C4E144D}"/>
              </a:ext>
            </a:extLst>
          </p:cNvPr>
          <p:cNvSpPr txBox="1"/>
          <p:nvPr/>
        </p:nvSpPr>
        <p:spPr>
          <a:xfrm>
            <a:off x="4846179" y="1014758"/>
            <a:ext cx="6434352" cy="3785652"/>
          </a:xfrm>
          <a:prstGeom prst="rect">
            <a:avLst/>
          </a:prstGeom>
          <a:noFill/>
        </p:spPr>
        <p:txBody>
          <a:bodyPr wrap="square" rtlCol="0">
            <a:spAutoFit/>
          </a:bodyPr>
          <a:lstStyle/>
          <a:p>
            <a:r>
              <a:rPr lang="en-US" sz="2000" dirty="0"/>
              <a:t>We will need to create two Azure Linked Services.  </a:t>
            </a:r>
          </a:p>
          <a:p>
            <a:endParaRPr lang="en-US" sz="2000" dirty="0"/>
          </a:p>
          <a:p>
            <a:r>
              <a:rPr lang="en-US" sz="2000" dirty="0"/>
              <a:t>One to link to our 1) Azure Key Vault, and the second to link to the 2) Databricks Workspace.</a:t>
            </a:r>
          </a:p>
          <a:p>
            <a:endParaRPr lang="en-US" sz="2000" dirty="0"/>
          </a:p>
          <a:p>
            <a:r>
              <a:rPr lang="en-US" sz="2000" dirty="0"/>
              <a:t>The Databricks Linked Service will utilize the Azure Key Vault Linked Service and access the Database token we setup earlier in the demo.</a:t>
            </a:r>
          </a:p>
          <a:p>
            <a:endParaRPr lang="en-US" sz="2000" dirty="0"/>
          </a:p>
          <a:p>
            <a:endParaRPr lang="en-US" sz="2000" dirty="0"/>
          </a:p>
          <a:p>
            <a:r>
              <a:rPr lang="en-US" sz="2000" dirty="0"/>
              <a:t>We will cover these steps in the next few slides.</a:t>
            </a:r>
          </a:p>
          <a:p>
            <a:endParaRPr lang="en-US" sz="2000" dirty="0"/>
          </a:p>
        </p:txBody>
      </p:sp>
    </p:spTree>
    <p:extLst>
      <p:ext uri="{BB962C8B-B14F-4D97-AF65-F5344CB8AC3E}">
        <p14:creationId xmlns:p14="http://schemas.microsoft.com/office/powerpoint/2010/main" val="3991316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57</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613137"/>
            <a:ext cx="10551850" cy="707886"/>
          </a:xfrm>
          <a:prstGeom prst="rect">
            <a:avLst/>
          </a:prstGeom>
          <a:noFill/>
        </p:spPr>
        <p:txBody>
          <a:bodyPr wrap="square" rtlCol="0">
            <a:spAutoFit/>
          </a:bodyPr>
          <a:lstStyle/>
          <a:p>
            <a:r>
              <a:rPr lang="en-US" sz="2000" dirty="0"/>
              <a:t>Before we create the linked services, create a pipeline and add three Databricks notebooks activities.  Chain them together to avoid getting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errors.</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40733" y="2500702"/>
            <a:ext cx="7591901" cy="113332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E5083C8B-2EB2-452B-AB0A-2271BA04EB85}"/>
              </a:ext>
            </a:extLst>
          </p:cNvPr>
          <p:cNvPicPr>
            <a:picLocks noChangeAspect="1"/>
          </p:cNvPicPr>
          <p:nvPr/>
        </p:nvPicPr>
        <p:blipFill>
          <a:blip r:embed="rId3"/>
          <a:stretch>
            <a:fillRect/>
          </a:stretch>
        </p:blipFill>
        <p:spPr>
          <a:xfrm>
            <a:off x="1241711" y="4643118"/>
            <a:ext cx="7441628" cy="1156572"/>
          </a:xfrm>
          <a:prstGeom prst="rect">
            <a:avLst/>
          </a:prstGeom>
          <a:ln>
            <a:noFill/>
          </a:ln>
          <a:effectLst>
            <a:outerShdw blurRad="190500" algn="tl" rotWithShape="0">
              <a:srgbClr val="000000">
                <a:alpha val="70000"/>
              </a:srgbClr>
            </a:outerShdw>
          </a:effectLst>
        </p:spPr>
      </p:pic>
      <p:sp>
        <p:nvSpPr>
          <p:cNvPr id="14" name="TextBox 13">
            <a:extLst>
              <a:ext uri="{FF2B5EF4-FFF2-40B4-BE49-F238E27FC236}">
                <a16:creationId xmlns:a16="http://schemas.microsoft.com/office/drawing/2014/main" id="{BB24CCB3-1ACE-4D88-AB5F-D3D2091A44E1}"/>
              </a:ext>
            </a:extLst>
          </p:cNvPr>
          <p:cNvSpPr txBox="1"/>
          <p:nvPr/>
        </p:nvSpPr>
        <p:spPr>
          <a:xfrm>
            <a:off x="1184746" y="3938517"/>
            <a:ext cx="10551850" cy="400110"/>
          </a:xfrm>
          <a:prstGeom prst="rect">
            <a:avLst/>
          </a:prstGeom>
          <a:noFill/>
        </p:spPr>
        <p:txBody>
          <a:bodyPr wrap="square" rtlCol="0">
            <a:spAutoFit/>
          </a:bodyPr>
          <a:lstStyle/>
          <a:p>
            <a:r>
              <a:rPr lang="en-US" sz="2000" dirty="0"/>
              <a:t>Each of these activities will utilize the Databricks linked service we will create in the next slides. </a:t>
            </a:r>
          </a:p>
        </p:txBody>
      </p:sp>
    </p:spTree>
    <p:extLst>
      <p:ext uri="{BB962C8B-B14F-4D97-AF65-F5344CB8AC3E}">
        <p14:creationId xmlns:p14="http://schemas.microsoft.com/office/powerpoint/2010/main" val="2665871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58</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712859"/>
            <a:ext cx="10206176" cy="1938992"/>
          </a:xfrm>
          <a:prstGeom prst="rect">
            <a:avLst/>
          </a:prstGeom>
          <a:noFill/>
        </p:spPr>
        <p:txBody>
          <a:bodyPr wrap="square" rtlCol="0">
            <a:spAutoFit/>
          </a:bodyPr>
          <a:lstStyle/>
          <a:p>
            <a:r>
              <a:rPr lang="en-US" sz="2000" dirty="0"/>
              <a:t>First, the Data Factory will need access to the Azure Key Vault.  Navigate to your Azure Key Vault and add an access policy that allows the Data Factory secret permissions.</a:t>
            </a:r>
          </a:p>
          <a:p>
            <a:endParaRPr lang="en-US" sz="2000" dirty="0"/>
          </a:p>
          <a:p>
            <a:r>
              <a:rPr lang="en-US" sz="2000" dirty="0"/>
              <a:t>The Azure Key Vault you provisioned will now have an access policy for your Databricks and the Data Factory.</a:t>
            </a:r>
          </a:p>
          <a:p>
            <a:endParaRPr lang="en-US" sz="2000" dirty="0"/>
          </a:p>
        </p:txBody>
      </p:sp>
      <p:pic>
        <p:nvPicPr>
          <p:cNvPr id="5" name="Picture 4">
            <a:extLst>
              <a:ext uri="{FF2B5EF4-FFF2-40B4-BE49-F238E27FC236}">
                <a16:creationId xmlns:a16="http://schemas.microsoft.com/office/drawing/2014/main" id="{D3B1ED8F-16E6-4799-8429-7EAC7E7F683D}"/>
              </a:ext>
            </a:extLst>
          </p:cNvPr>
          <p:cNvPicPr>
            <a:picLocks noChangeAspect="1"/>
          </p:cNvPicPr>
          <p:nvPr/>
        </p:nvPicPr>
        <p:blipFill>
          <a:blip r:embed="rId2"/>
          <a:stretch>
            <a:fillRect/>
          </a:stretch>
        </p:blipFill>
        <p:spPr>
          <a:xfrm>
            <a:off x="1280974" y="3651851"/>
            <a:ext cx="8058150" cy="1524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4562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59</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3901842" cy="3170099"/>
          </a:xfrm>
          <a:prstGeom prst="rect">
            <a:avLst/>
          </a:prstGeom>
          <a:noFill/>
        </p:spPr>
        <p:txBody>
          <a:bodyPr wrap="square" rtlCol="0">
            <a:spAutoFit/>
          </a:bodyPr>
          <a:lstStyle/>
          <a:p>
            <a:pPr algn="ctr"/>
            <a:r>
              <a:rPr lang="en-US" sz="2000" b="1" dirty="0"/>
              <a:t>AKV Linked Service</a:t>
            </a:r>
          </a:p>
          <a:p>
            <a:endParaRPr lang="en-US" sz="2000" dirty="0"/>
          </a:p>
          <a:p>
            <a:r>
              <a:rPr lang="en-US" sz="2000" dirty="0"/>
              <a:t>To link to the Azure Key Vault, create the AKV linked service using your Azure subscription.</a:t>
            </a:r>
          </a:p>
          <a:p>
            <a:endParaRPr lang="en-US" sz="2000" dirty="0"/>
          </a:p>
          <a:p>
            <a:r>
              <a:rPr lang="en-US" sz="2000" dirty="0"/>
              <a:t>You can also enter the AKV manually by providing the URL of the linked service, which is located in the properties page of the AKV.</a:t>
            </a:r>
          </a:p>
        </p:txBody>
      </p:sp>
      <p:pic>
        <p:nvPicPr>
          <p:cNvPr id="5" name="Picture 4">
            <a:extLst>
              <a:ext uri="{FF2B5EF4-FFF2-40B4-BE49-F238E27FC236}">
                <a16:creationId xmlns:a16="http://schemas.microsoft.com/office/drawing/2014/main" id="{27E5B7A2-AB44-475F-AE0E-77287C8FC673}"/>
              </a:ext>
            </a:extLst>
          </p:cNvPr>
          <p:cNvPicPr>
            <a:picLocks noChangeAspect="1"/>
          </p:cNvPicPr>
          <p:nvPr/>
        </p:nvPicPr>
        <p:blipFill>
          <a:blip r:embed="rId2"/>
          <a:stretch>
            <a:fillRect/>
          </a:stretch>
        </p:blipFill>
        <p:spPr>
          <a:xfrm>
            <a:off x="5399663" y="1293654"/>
            <a:ext cx="5755123" cy="51088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10663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6C87586-627D-496C-90F9-6AB2AD81E23F}"/>
              </a:ext>
            </a:extLst>
          </p:cNvPr>
          <p:cNvSpPr txBox="1"/>
          <p:nvPr/>
        </p:nvSpPr>
        <p:spPr>
          <a:xfrm>
            <a:off x="1024128" y="585216"/>
            <a:ext cx="80182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chemeClr val="tx1">
                    <a:lumMod val="95000"/>
                    <a:lumOff val="5000"/>
                  </a:schemeClr>
                </a:solidFill>
                <a:latin typeface="+mj-lt"/>
                <a:ea typeface="+mj-ea"/>
                <a:cs typeface="+mj-cs"/>
              </a:rPr>
              <a:t>Azure Resources</a:t>
            </a:r>
          </a:p>
          <a:p>
            <a:pPr defTabSz="914400">
              <a:lnSpc>
                <a:spcPct val="80000"/>
              </a:lnSpc>
              <a:spcBef>
                <a:spcPct val="0"/>
              </a:spcBef>
              <a:spcAft>
                <a:spcPts val="600"/>
              </a:spcAft>
            </a:pPr>
            <a:endParaRPr lang="en-US" sz="5000" cap="all" spc="100" dirty="0">
              <a:solidFill>
                <a:schemeClr val="tx1">
                  <a:lumMod val="95000"/>
                  <a:lumOff val="5000"/>
                </a:schemeClr>
              </a:solidFill>
              <a:latin typeface="+mj-lt"/>
              <a:ea typeface="+mj-ea"/>
              <a:cs typeface="+mj-cs"/>
            </a:endParaRPr>
          </a:p>
        </p:txBody>
      </p:sp>
      <p:sp>
        <p:nvSpPr>
          <p:cNvPr id="2" name="TextBox 1">
            <a:extLst>
              <a:ext uri="{FF2B5EF4-FFF2-40B4-BE49-F238E27FC236}">
                <a16:creationId xmlns:a16="http://schemas.microsoft.com/office/drawing/2014/main" id="{9CEF44B1-B075-4163-B15A-7824526B6213}"/>
              </a:ext>
            </a:extLst>
          </p:cNvPr>
          <p:cNvSpPr txBox="1"/>
          <p:nvPr/>
        </p:nvSpPr>
        <p:spPr>
          <a:xfrm>
            <a:off x="1024129" y="2166150"/>
            <a:ext cx="8018271" cy="3597933"/>
          </a:xfrm>
          <a:prstGeom prst="rect">
            <a:avLst/>
          </a:prstGeom>
        </p:spPr>
        <p:txBody>
          <a:bodyPr vert="horz" lIns="45720" tIns="45720" rIns="45720" bIns="45720" rtlCol="0">
            <a:normAutofit lnSpcReduction="10000"/>
          </a:bodyPr>
          <a:lstStyle/>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When provisioning Databricks, select the premium version as this allows for creating secret scopes.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If using an Azure free trial version, you will need to upgrade to a subscription plan to access Databricks.</a:t>
            </a:r>
          </a:p>
          <a:p>
            <a:pPr marL="457200" indent="-4572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The Azure Storage Account needs to be provisioned as a data lake.</a:t>
            </a:r>
          </a:p>
          <a:p>
            <a:pPr marL="342900" indent="-342900" defTabSz="914400">
              <a:lnSpc>
                <a:spcPct val="90000"/>
              </a:lnSpc>
              <a:spcAft>
                <a:spcPts val="600"/>
              </a:spcAft>
              <a:buFont typeface="Arial" panose="020B0604020202020204" pitchFamily="34" charset="0"/>
              <a:buChar char="•"/>
            </a:pPr>
            <a:endParaRPr lang="en-US" sz="2000" dirty="0"/>
          </a:p>
          <a:p>
            <a:pPr marL="457200" indent="-457200" defTabSz="914400">
              <a:lnSpc>
                <a:spcPct val="90000"/>
              </a:lnSpc>
              <a:spcAft>
                <a:spcPts val="600"/>
              </a:spcAft>
              <a:buFont typeface="Arial" panose="020B0604020202020204" pitchFamily="34" charset="0"/>
              <a:buChar char="•"/>
            </a:pPr>
            <a:r>
              <a:rPr lang="en-US" sz="2000" dirty="0"/>
              <a:t>A basic SQL Server database is will be sufficient for this tutorial.  You will need to enable the database server to connect to other Azure resources.</a:t>
            </a:r>
          </a:p>
          <a:p>
            <a:pPr marL="285750" indent="-285750" defTabSz="914400">
              <a:lnSpc>
                <a:spcPct val="90000"/>
              </a:lnSpc>
              <a:spcAft>
                <a:spcPts val="600"/>
              </a:spcAft>
              <a:buFont typeface="Arial" panose="020B0604020202020204" pitchFamily="34" charset="0"/>
              <a:buChar char="•"/>
            </a:pPr>
            <a:endParaRPr lang="en-US" dirty="0"/>
          </a:p>
        </p:txBody>
      </p:sp>
      <p:sp>
        <p:nvSpPr>
          <p:cNvPr id="41" name="Rectangle 40">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85604640-4EC6-4CE2-8F33-C8CFB5B5F35E}"/>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0CA87953-0EF0-47F1-B06E-CA9655195FF1}" type="slidenum">
              <a:rPr lang="en-US" kern="1200" dirty="0">
                <a:solidFill>
                  <a:schemeClr val="tx1">
                    <a:lumMod val="95000"/>
                    <a:lumOff val="5000"/>
                  </a:schemeClr>
                </a:solidFill>
                <a:latin typeface="+mj-lt"/>
                <a:ea typeface="+mn-ea"/>
                <a:cs typeface="+mn-cs"/>
              </a:rPr>
              <a:pPr>
                <a:spcAft>
                  <a:spcPts val="600"/>
                </a:spcAft>
              </a:pPr>
              <a:t>6</a:t>
            </a:fld>
            <a:endParaRPr lang="en-US" kern="1200" dirty="0">
              <a:solidFill>
                <a:schemeClr val="tx1">
                  <a:lumMod val="95000"/>
                  <a:lumOff val="5000"/>
                </a:schemeClr>
              </a:solidFill>
              <a:latin typeface="+mj-lt"/>
              <a:ea typeface="+mn-ea"/>
              <a:cs typeface="+mn-cs"/>
            </a:endParaRPr>
          </a:p>
        </p:txBody>
      </p:sp>
      <p:sp>
        <p:nvSpPr>
          <p:cNvPr id="35" name="TextBox 34">
            <a:extLst>
              <a:ext uri="{FF2B5EF4-FFF2-40B4-BE49-F238E27FC236}">
                <a16:creationId xmlns:a16="http://schemas.microsoft.com/office/drawing/2014/main" id="{29D9AD21-52DF-4E22-9E1C-D48707E35C38}"/>
              </a:ext>
            </a:extLst>
          </p:cNvPr>
          <p:cNvSpPr txBox="1"/>
          <p:nvPr/>
        </p:nvSpPr>
        <p:spPr>
          <a:xfrm>
            <a:off x="1024128" y="1602528"/>
            <a:ext cx="7767961" cy="800219"/>
          </a:xfrm>
          <a:prstGeom prst="rect">
            <a:avLst/>
          </a:prstGeom>
          <a:noFill/>
        </p:spPr>
        <p:txBody>
          <a:bodyPr wrap="square" rtlCol="0">
            <a:spAutoFit/>
          </a:bodyPr>
          <a:lstStyle/>
          <a:p>
            <a:r>
              <a:rPr lang="en-US" sz="2800" dirty="0"/>
              <a:t>Few reminders when provisioning the resources:</a:t>
            </a:r>
          </a:p>
          <a:p>
            <a:endParaRPr lang="en-US" dirty="0"/>
          </a:p>
        </p:txBody>
      </p:sp>
    </p:spTree>
    <p:extLst>
      <p:ext uri="{BB962C8B-B14F-4D97-AF65-F5344CB8AC3E}">
        <p14:creationId xmlns:p14="http://schemas.microsoft.com/office/powerpoint/2010/main" val="1125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60</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To link to the Databricks workspace, fill in the following dropdowns with your subscription and workspace information.</a:t>
            </a:r>
          </a:p>
          <a:p>
            <a:endParaRPr lang="en-US" sz="2000" dirty="0"/>
          </a:p>
          <a:p>
            <a:r>
              <a:rPr lang="en-US" sz="2000" dirty="0"/>
              <a:t>You can also enter the information in manually by selecting </a:t>
            </a:r>
            <a:r>
              <a:rPr lang="en-US" sz="2000" u="sng" dirty="0"/>
              <a:t>Enter Manually</a:t>
            </a:r>
            <a:r>
              <a:rPr lang="en-US" sz="2000" dirty="0"/>
              <a:t> from the dropdown box.</a:t>
            </a:r>
          </a:p>
        </p:txBody>
      </p:sp>
      <p:pic>
        <p:nvPicPr>
          <p:cNvPr id="5" name="Picture 4">
            <a:extLst>
              <a:ext uri="{FF2B5EF4-FFF2-40B4-BE49-F238E27FC236}">
                <a16:creationId xmlns:a16="http://schemas.microsoft.com/office/drawing/2014/main" id="{54EEDD66-07AF-45B2-B7AA-6C30721E2565}"/>
              </a:ext>
            </a:extLst>
          </p:cNvPr>
          <p:cNvPicPr>
            <a:picLocks noChangeAspect="1"/>
          </p:cNvPicPr>
          <p:nvPr/>
        </p:nvPicPr>
        <p:blipFill>
          <a:blip r:embed="rId2"/>
          <a:stretch>
            <a:fillRect/>
          </a:stretch>
        </p:blipFill>
        <p:spPr>
          <a:xfrm>
            <a:off x="6032895" y="1712859"/>
            <a:ext cx="4991797" cy="39248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55558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61</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3170099"/>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Next, select </a:t>
            </a:r>
            <a:r>
              <a:rPr lang="en-US" sz="2000" u="sng" dirty="0"/>
              <a:t>Access Token</a:t>
            </a:r>
            <a:r>
              <a:rPr lang="en-US" sz="2000" dirty="0"/>
              <a:t> as the authentication type.</a:t>
            </a:r>
          </a:p>
          <a:p>
            <a:endParaRPr lang="en-US" sz="2000" dirty="0"/>
          </a:p>
          <a:p>
            <a:r>
              <a:rPr lang="en-US" sz="2000" dirty="0"/>
              <a:t>Link to the AKV by using the linked service we created in a prior slide.</a:t>
            </a:r>
          </a:p>
          <a:p>
            <a:endParaRPr lang="en-US" sz="2000" dirty="0"/>
          </a:p>
          <a:p>
            <a:r>
              <a:rPr lang="en-US" sz="2000" dirty="0"/>
              <a:t>Then select the secret name you used to store the Databricks token.</a:t>
            </a:r>
          </a:p>
        </p:txBody>
      </p:sp>
      <p:pic>
        <p:nvPicPr>
          <p:cNvPr id="5" name="Picture 4">
            <a:extLst>
              <a:ext uri="{FF2B5EF4-FFF2-40B4-BE49-F238E27FC236}">
                <a16:creationId xmlns:a16="http://schemas.microsoft.com/office/drawing/2014/main" id="{FC482E59-B3B4-4282-BC56-C9920D6FF673}"/>
              </a:ext>
            </a:extLst>
          </p:cNvPr>
          <p:cNvPicPr>
            <a:picLocks noChangeAspect="1"/>
          </p:cNvPicPr>
          <p:nvPr/>
        </p:nvPicPr>
        <p:blipFill>
          <a:blip r:embed="rId2"/>
          <a:stretch>
            <a:fillRect/>
          </a:stretch>
        </p:blipFill>
        <p:spPr>
          <a:xfrm>
            <a:off x="5277141" y="1977185"/>
            <a:ext cx="6163535" cy="37533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99315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62</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7308" y="1712859"/>
            <a:ext cx="4002308" cy="4401205"/>
          </a:xfrm>
          <a:prstGeom prst="rect">
            <a:avLst/>
          </a:prstGeom>
          <a:noFill/>
        </p:spPr>
        <p:txBody>
          <a:bodyPr wrap="square" rtlCol="0">
            <a:spAutoFit/>
          </a:bodyPr>
          <a:lstStyle/>
          <a:p>
            <a:pPr algn="ctr"/>
            <a:r>
              <a:rPr lang="en-US" sz="2000" b="1" dirty="0"/>
              <a:t>Databricks Linked Service</a:t>
            </a:r>
          </a:p>
          <a:p>
            <a:endParaRPr lang="en-US" sz="2000" dirty="0"/>
          </a:p>
          <a:p>
            <a:r>
              <a:rPr lang="en-US" sz="2000" dirty="0"/>
              <a:t>Finish the linked service by filling in the rest of the fields.</a:t>
            </a:r>
          </a:p>
          <a:p>
            <a:endParaRPr lang="en-US" sz="2000" dirty="0"/>
          </a:p>
          <a:p>
            <a:r>
              <a:rPr lang="en-US" sz="2000" dirty="0"/>
              <a:t>Here you can see the options that I chose for cluster version, node type, etc.….</a:t>
            </a:r>
          </a:p>
          <a:p>
            <a:endParaRPr lang="en-US" sz="2000" dirty="0"/>
          </a:p>
          <a:p>
            <a:r>
              <a:rPr lang="en-US" sz="2000" b="0" i="0" dirty="0">
                <a:solidFill>
                  <a:srgbClr val="222222"/>
                </a:solidFill>
                <a:effectLst/>
                <a:latin typeface="Tw Cen MT (Body)"/>
              </a:rPr>
              <a:t>Se</a:t>
            </a:r>
            <a:r>
              <a:rPr lang="en-US" sz="2000" dirty="0">
                <a:solidFill>
                  <a:srgbClr val="222222"/>
                </a:solidFill>
                <a:latin typeface="Tw Cen MT (Body)"/>
              </a:rPr>
              <a:t>lecting a new job cluster is the best option for </a:t>
            </a:r>
            <a:r>
              <a:rPr lang="en-US" sz="2000" b="0" i="0" dirty="0">
                <a:solidFill>
                  <a:srgbClr val="222222"/>
                </a:solidFill>
                <a:effectLst/>
                <a:latin typeface="Tw Cen MT (Body)"/>
              </a:rPr>
              <a:t>cost savings, but it does add a few minutes of processing time to the pipeline to allow for the cluster to start up.</a:t>
            </a:r>
            <a:endParaRPr lang="en-US" sz="2000" dirty="0">
              <a:latin typeface="Tw Cen MT (Body)"/>
            </a:endParaRPr>
          </a:p>
        </p:txBody>
      </p:sp>
      <p:pic>
        <p:nvPicPr>
          <p:cNvPr id="5" name="Picture 4">
            <a:extLst>
              <a:ext uri="{FF2B5EF4-FFF2-40B4-BE49-F238E27FC236}">
                <a16:creationId xmlns:a16="http://schemas.microsoft.com/office/drawing/2014/main" id="{EDE8EF94-91E6-400D-BB2F-C96FF6284186}"/>
              </a:ext>
            </a:extLst>
          </p:cNvPr>
          <p:cNvPicPr>
            <a:picLocks noChangeAspect="1"/>
          </p:cNvPicPr>
          <p:nvPr/>
        </p:nvPicPr>
        <p:blipFill>
          <a:blip r:embed="rId2"/>
          <a:stretch>
            <a:fillRect/>
          </a:stretch>
        </p:blipFill>
        <p:spPr>
          <a:xfrm>
            <a:off x="5502500" y="2451354"/>
            <a:ext cx="6243845" cy="32853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437770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63</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 FACTORY</a:t>
            </a:r>
          </a:p>
        </p:txBody>
      </p:sp>
      <p:sp>
        <p:nvSpPr>
          <p:cNvPr id="2" name="TextBox 1">
            <a:extLst>
              <a:ext uri="{FF2B5EF4-FFF2-40B4-BE49-F238E27FC236}">
                <a16:creationId xmlns:a16="http://schemas.microsoft.com/office/drawing/2014/main" id="{BBF5714D-AAC4-4B4A-8730-662CB15B0063}"/>
              </a:ext>
            </a:extLst>
          </p:cNvPr>
          <p:cNvSpPr txBox="1"/>
          <p:nvPr/>
        </p:nvSpPr>
        <p:spPr>
          <a:xfrm>
            <a:off x="1166674" y="1505436"/>
            <a:ext cx="10551850" cy="400110"/>
          </a:xfrm>
          <a:prstGeom prst="rect">
            <a:avLst/>
          </a:prstGeom>
          <a:noFill/>
        </p:spPr>
        <p:txBody>
          <a:bodyPr wrap="square" rtlCol="0">
            <a:spAutoFit/>
          </a:bodyPr>
          <a:lstStyle/>
          <a:p>
            <a:r>
              <a:rPr lang="en-US" sz="2000" dirty="0"/>
              <a:t>Now let us move back to the following pipeline activities and update the </a:t>
            </a:r>
            <a:r>
              <a:rPr lang="en-US" sz="2000" u="sng" dirty="0"/>
              <a:t>Settings</a:t>
            </a:r>
            <a:r>
              <a:rPr lang="en-US" sz="2000" dirty="0"/>
              <a:t> tab for each activity.</a:t>
            </a:r>
          </a:p>
        </p:txBody>
      </p:sp>
      <p:pic>
        <p:nvPicPr>
          <p:cNvPr id="5" name="Picture 4">
            <a:extLst>
              <a:ext uri="{FF2B5EF4-FFF2-40B4-BE49-F238E27FC236}">
                <a16:creationId xmlns:a16="http://schemas.microsoft.com/office/drawing/2014/main" id="{AFA8DE3F-4786-4ED0-B667-0C5A56C5404F}"/>
              </a:ext>
            </a:extLst>
          </p:cNvPr>
          <p:cNvPicPr>
            <a:picLocks noChangeAspect="1"/>
          </p:cNvPicPr>
          <p:nvPr/>
        </p:nvPicPr>
        <p:blipFill>
          <a:blip r:embed="rId2"/>
          <a:stretch>
            <a:fillRect/>
          </a:stretch>
        </p:blipFill>
        <p:spPr>
          <a:xfrm>
            <a:off x="1233348" y="1995231"/>
            <a:ext cx="6741217" cy="1006333"/>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1FAAA0DF-45FB-40DC-8FB5-8E7A150D4276}"/>
              </a:ext>
            </a:extLst>
          </p:cNvPr>
          <p:cNvPicPr>
            <a:picLocks noChangeAspect="1"/>
          </p:cNvPicPr>
          <p:nvPr/>
        </p:nvPicPr>
        <p:blipFill>
          <a:blip r:embed="rId3"/>
          <a:stretch>
            <a:fillRect/>
          </a:stretch>
        </p:blipFill>
        <p:spPr>
          <a:xfrm>
            <a:off x="5419725" y="3274366"/>
            <a:ext cx="6391275" cy="2803865"/>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8B2BFC7D-22D5-41A0-8620-DE76C22AEBE8}"/>
              </a:ext>
            </a:extLst>
          </p:cNvPr>
          <p:cNvSpPr txBox="1"/>
          <p:nvPr/>
        </p:nvSpPr>
        <p:spPr>
          <a:xfrm>
            <a:off x="1233348" y="3091250"/>
            <a:ext cx="4100652" cy="3170099"/>
          </a:xfrm>
          <a:prstGeom prst="rect">
            <a:avLst/>
          </a:prstGeom>
          <a:noFill/>
        </p:spPr>
        <p:txBody>
          <a:bodyPr wrap="square">
            <a:spAutoFit/>
          </a:bodyPr>
          <a:lstStyle/>
          <a:p>
            <a:r>
              <a:rPr lang="en-US" sz="2000" dirty="0"/>
              <a:t>Select the notebook path and create two parameters 1) </a:t>
            </a:r>
            <a:r>
              <a:rPr lang="en-US" sz="2000" u="sng" dirty="0" err="1"/>
              <a:t>FileName</a:t>
            </a:r>
            <a:r>
              <a:rPr lang="en-US" sz="2000" dirty="0"/>
              <a:t> and 2) </a:t>
            </a:r>
            <a:r>
              <a:rPr lang="en-US" sz="2000" u="sng" dirty="0" err="1"/>
              <a:t>ProcessName</a:t>
            </a:r>
            <a:r>
              <a:rPr lang="en-US" sz="2000" dirty="0"/>
              <a:t>.</a:t>
            </a:r>
          </a:p>
          <a:p>
            <a:endParaRPr lang="en-US" sz="2000" dirty="0"/>
          </a:p>
          <a:p>
            <a:r>
              <a:rPr lang="en-US" sz="2000" dirty="0"/>
              <a:t>Fill in the appropriate information as shown in the screenshot.</a:t>
            </a:r>
          </a:p>
          <a:p>
            <a:endParaRPr lang="en-US" sz="2000" dirty="0"/>
          </a:p>
          <a:p>
            <a:r>
              <a:rPr lang="en-US" sz="2000" dirty="0"/>
              <a:t>You will need to do this for the 1) Suppliers, 2) Parts and 3) Shipments activities.</a:t>
            </a:r>
          </a:p>
        </p:txBody>
      </p:sp>
    </p:spTree>
    <p:extLst>
      <p:ext uri="{BB962C8B-B14F-4D97-AF65-F5344CB8AC3E}">
        <p14:creationId xmlns:p14="http://schemas.microsoft.com/office/powerpoint/2010/main" val="2618640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64</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DATAFACTORY</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938992"/>
          </a:xfrm>
          <a:prstGeom prst="rect">
            <a:avLst/>
          </a:prstGeom>
          <a:noFill/>
        </p:spPr>
        <p:txBody>
          <a:bodyPr wrap="square" rtlCol="0">
            <a:spAutoFit/>
          </a:bodyPr>
          <a:lstStyle/>
          <a:p>
            <a:r>
              <a:rPr lang="en-US" sz="2000" dirty="0"/>
              <a:t>Execute the pipeline by selecting </a:t>
            </a:r>
            <a:r>
              <a:rPr lang="en-US" sz="2000" u="sng" dirty="0"/>
              <a:t>Debug</a:t>
            </a:r>
            <a:r>
              <a:rPr lang="en-US" sz="2000" dirty="0"/>
              <a:t>.</a:t>
            </a:r>
          </a:p>
          <a:p>
            <a:endParaRPr lang="en-US" sz="2000" dirty="0"/>
          </a:p>
          <a:p>
            <a:r>
              <a:rPr lang="en-US" sz="2000" dirty="0"/>
              <a:t>Ensure there is no running cluster in your Databricks workspace before executing, else you will get “</a:t>
            </a:r>
            <a:r>
              <a:rPr lang="en-US" sz="2000" dirty="0">
                <a:solidFill>
                  <a:srgbClr val="323130"/>
                </a:solidFill>
              </a:rPr>
              <a:t>u</a:t>
            </a:r>
            <a:r>
              <a:rPr lang="en-US" sz="2000" b="0" i="0" dirty="0">
                <a:solidFill>
                  <a:srgbClr val="323130"/>
                </a:solidFill>
                <a:effectLst/>
              </a:rPr>
              <a:t>nexpected failure while waiting for the cluster” </a:t>
            </a:r>
            <a:r>
              <a:rPr lang="en-US" sz="2000" dirty="0"/>
              <a:t>error.</a:t>
            </a:r>
          </a:p>
          <a:p>
            <a:endParaRPr lang="en-US" sz="2000" dirty="0"/>
          </a:p>
          <a:p>
            <a:r>
              <a:rPr lang="en-US" sz="2000" dirty="0"/>
              <a:t>The total execution time for my pipeline is around 11 minutes.</a:t>
            </a:r>
          </a:p>
        </p:txBody>
      </p:sp>
      <p:pic>
        <p:nvPicPr>
          <p:cNvPr id="3" name="Picture 2">
            <a:extLst>
              <a:ext uri="{FF2B5EF4-FFF2-40B4-BE49-F238E27FC236}">
                <a16:creationId xmlns:a16="http://schemas.microsoft.com/office/drawing/2014/main" id="{B7AB55F7-3C74-40CE-8BC6-6C2767C25B39}"/>
              </a:ext>
            </a:extLst>
          </p:cNvPr>
          <p:cNvPicPr>
            <a:picLocks noChangeAspect="1"/>
          </p:cNvPicPr>
          <p:nvPr/>
        </p:nvPicPr>
        <p:blipFill>
          <a:blip r:embed="rId2"/>
          <a:stretch>
            <a:fillRect/>
          </a:stretch>
        </p:blipFill>
        <p:spPr>
          <a:xfrm>
            <a:off x="1262385" y="3706357"/>
            <a:ext cx="10191750" cy="194055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3166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65</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379585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TESTING</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2862322"/>
          </a:xfrm>
          <a:prstGeom prst="rect">
            <a:avLst/>
          </a:prstGeom>
          <a:noFill/>
        </p:spPr>
        <p:txBody>
          <a:bodyPr wrap="square" rtlCol="0">
            <a:spAutoFit/>
          </a:bodyPr>
          <a:lstStyle/>
          <a:p>
            <a:r>
              <a:rPr lang="en-US" sz="2000" dirty="0"/>
              <a:t>To test your ETL, review the data in your Hive tables with the statements in the </a:t>
            </a:r>
            <a:r>
              <a:rPr lang="en-US" sz="2000" u="sng" dirty="0"/>
              <a:t>Validations</a:t>
            </a:r>
            <a:r>
              <a:rPr lang="en-US" sz="2000" dirty="0"/>
              <a:t> notebook.  Also, review the data in the SQL Server tables as well.</a:t>
            </a:r>
          </a:p>
          <a:p>
            <a:endParaRPr lang="en-US" sz="2000" dirty="0"/>
          </a:p>
          <a:p>
            <a:r>
              <a:rPr lang="en-US" sz="2000" dirty="0"/>
              <a:t>Then alter the CSV files by adding new records and modifying the current records.  Run the pipeline and verify the output.</a:t>
            </a:r>
          </a:p>
          <a:p>
            <a:endParaRPr lang="en-US" sz="2000" dirty="0"/>
          </a:p>
          <a:p>
            <a:r>
              <a:rPr lang="en-US" sz="2000" dirty="0"/>
              <a:t>To best learn the specifics of the Databricks notebooks, I recommend changing names of your AKV, storage account, secret names, etc.… determine where the notebooks break and fix accordingly.</a:t>
            </a:r>
          </a:p>
          <a:p>
            <a:endParaRPr lang="en-US" sz="2000" dirty="0"/>
          </a:p>
        </p:txBody>
      </p:sp>
    </p:spTree>
    <p:extLst>
      <p:ext uri="{BB962C8B-B14F-4D97-AF65-F5344CB8AC3E}">
        <p14:creationId xmlns:p14="http://schemas.microsoft.com/office/powerpoint/2010/main" val="2619411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CBD7B-7FEB-47C9-A0AA-23C407DE58BD}"/>
              </a:ext>
            </a:extLst>
          </p:cNvPr>
          <p:cNvSpPr>
            <a:spLocks noGrp="1"/>
          </p:cNvSpPr>
          <p:nvPr>
            <p:ph type="sldNum" sz="quarter" idx="12"/>
          </p:nvPr>
        </p:nvSpPr>
        <p:spPr/>
        <p:txBody>
          <a:bodyPr/>
          <a:lstStyle/>
          <a:p>
            <a:fld id="{0CA87953-0EF0-47F1-B06E-CA9655195FF1}" type="slidenum">
              <a:rPr lang="en-US" smtClean="0"/>
              <a:t>66</a:t>
            </a:fld>
            <a:endParaRPr lang="en-US"/>
          </a:p>
        </p:txBody>
      </p:sp>
      <p:sp>
        <p:nvSpPr>
          <p:cNvPr id="13" name="Rectangle 12">
            <a:extLst>
              <a:ext uri="{FF2B5EF4-FFF2-40B4-BE49-F238E27FC236}">
                <a16:creationId xmlns:a16="http://schemas.microsoft.com/office/drawing/2014/main" id="{2FB6C7A0-0DEB-4D95-94C9-8B95E3C2EC57}"/>
              </a:ext>
            </a:extLst>
          </p:cNvPr>
          <p:cNvSpPr/>
          <p:nvPr/>
        </p:nvSpPr>
        <p:spPr>
          <a:xfrm>
            <a:off x="119270" y="318052"/>
            <a:ext cx="840313" cy="6152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1CA0BE3-00E5-47CF-9612-040FFC4E8C4F}"/>
              </a:ext>
            </a:extLst>
          </p:cNvPr>
          <p:cNvSpPr txBox="1"/>
          <p:nvPr/>
        </p:nvSpPr>
        <p:spPr>
          <a:xfrm>
            <a:off x="1166674" y="387296"/>
            <a:ext cx="5806781" cy="1325563"/>
          </a:xfrm>
          <a:prstGeom prst="rect">
            <a:avLst/>
          </a:prstGeom>
        </p:spPr>
        <p:txBody>
          <a:bodyPr vert="horz" lIns="91440" tIns="45720" rIns="91440" bIns="45720" rtlCol="0" anchor="ctr">
            <a:normAutofit/>
          </a:bodyPr>
          <a:lstStyle>
            <a:defPPr>
              <a:defRPr lang="en-US"/>
            </a:defPPr>
            <a:lvl1pPr>
              <a:lnSpc>
                <a:spcPct val="90000"/>
              </a:lnSpc>
              <a:spcBef>
                <a:spcPct val="0"/>
              </a:spcBef>
              <a:spcAft>
                <a:spcPts val="600"/>
              </a:spcAft>
              <a:defRPr sz="5400" b="1" u="sng">
                <a:latin typeface="+mj-lt"/>
                <a:ea typeface="+mj-ea"/>
                <a:cs typeface="+mj-cs"/>
              </a:defRPr>
            </a:lvl1pPr>
          </a:lstStyle>
          <a:p>
            <a:r>
              <a:rPr lang="en-US" sz="5000" dirty="0"/>
              <a:t>CONGRATULATIONS</a:t>
            </a:r>
          </a:p>
        </p:txBody>
      </p:sp>
      <p:sp>
        <p:nvSpPr>
          <p:cNvPr id="7" name="TextBox 6">
            <a:extLst>
              <a:ext uri="{FF2B5EF4-FFF2-40B4-BE49-F238E27FC236}">
                <a16:creationId xmlns:a16="http://schemas.microsoft.com/office/drawing/2014/main" id="{4BE04482-4D03-48EC-B31C-8E69F02601DB}"/>
              </a:ext>
            </a:extLst>
          </p:cNvPr>
          <p:cNvSpPr txBox="1"/>
          <p:nvPr/>
        </p:nvSpPr>
        <p:spPr>
          <a:xfrm>
            <a:off x="1166673" y="1562470"/>
            <a:ext cx="10383175" cy="1508105"/>
          </a:xfrm>
          <a:prstGeom prst="rect">
            <a:avLst/>
          </a:prstGeom>
          <a:noFill/>
        </p:spPr>
        <p:txBody>
          <a:bodyPr wrap="square" rtlCol="0">
            <a:spAutoFit/>
          </a:bodyPr>
          <a:lstStyle/>
          <a:p>
            <a:r>
              <a:rPr lang="en-US" sz="2000" dirty="0"/>
              <a:t>You now have a template for using Databricks as a transformation service!</a:t>
            </a:r>
          </a:p>
          <a:p>
            <a:endParaRPr lang="en-US" sz="2000" dirty="0"/>
          </a:p>
          <a:p>
            <a:r>
              <a:rPr lang="en-US" sz="2000" dirty="0"/>
              <a:t>Check out my GitHub repository and SQL blog for all sort of puzzles, tips and tricks.</a:t>
            </a:r>
            <a:r>
              <a:rPr lang="en-US" sz="3200" dirty="0"/>
              <a:t>  </a:t>
            </a:r>
          </a:p>
          <a:p>
            <a:endParaRPr lang="en-US" sz="2000" dirty="0"/>
          </a:p>
        </p:txBody>
      </p:sp>
      <p:sp>
        <p:nvSpPr>
          <p:cNvPr id="6" name="TextBox 5">
            <a:extLst>
              <a:ext uri="{FF2B5EF4-FFF2-40B4-BE49-F238E27FC236}">
                <a16:creationId xmlns:a16="http://schemas.microsoft.com/office/drawing/2014/main" id="{F2AC4649-82D1-4E96-AA69-4E29A9860F88}"/>
              </a:ext>
            </a:extLst>
          </p:cNvPr>
          <p:cNvSpPr txBox="1"/>
          <p:nvPr/>
        </p:nvSpPr>
        <p:spPr>
          <a:xfrm>
            <a:off x="1258119" y="3070575"/>
            <a:ext cx="10291729" cy="677108"/>
          </a:xfrm>
          <a:prstGeom prst="rect">
            <a:avLst/>
          </a:prstGeom>
          <a:solidFill>
            <a:schemeClr val="bg1">
              <a:lumMod val="95000"/>
            </a:schemeClr>
          </a:solidFill>
          <a:ln w="31750">
            <a:solidFill>
              <a:schemeClr val="tx1"/>
            </a:solidFill>
          </a:ln>
        </p:spPr>
        <p:txBody>
          <a:bodyPr wrap="square">
            <a:spAutoFit/>
          </a:bodyPr>
          <a:lstStyle/>
          <a:p>
            <a:pPr lvl="0"/>
            <a:r>
              <a:rPr lang="en-US" sz="2000" dirty="0"/>
              <a:t>The GitHub repository for this demo is located here:</a:t>
            </a:r>
          </a:p>
          <a:p>
            <a:pPr lvl="0"/>
            <a:r>
              <a:rPr lang="en-US" dirty="0">
                <a:solidFill>
                  <a:schemeClr val="accent2"/>
                </a:solidFill>
              </a:rPr>
              <a:t>https://github.com/smpetersgithub/AdvancedSQLPuzzles</a:t>
            </a:r>
          </a:p>
        </p:txBody>
      </p:sp>
    </p:spTree>
    <p:extLst>
      <p:ext uri="{BB962C8B-B14F-4D97-AF65-F5344CB8AC3E}">
        <p14:creationId xmlns:p14="http://schemas.microsoft.com/office/powerpoint/2010/main" val="973630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B38D6B0-06E1-4432-863A-0EB611124BF3}"/>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3" name="TextBox 2">
            <a:extLst>
              <a:ext uri="{FF2B5EF4-FFF2-40B4-BE49-F238E27FC236}">
                <a16:creationId xmlns:a16="http://schemas.microsoft.com/office/drawing/2014/main" id="{A135260C-A044-421D-97ED-D87C220684BD}"/>
              </a:ext>
            </a:extLst>
          </p:cNvPr>
          <p:cNvSpPr txBox="1"/>
          <p:nvPr/>
        </p:nvSpPr>
        <p:spPr>
          <a:xfrm>
            <a:off x="4295775" y="605457"/>
            <a:ext cx="7829550" cy="1154838"/>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2200" dirty="0"/>
              <a:t>For this demo, I created a resource group </a:t>
            </a:r>
            <a:r>
              <a:rPr lang="en-US" sz="2200" u="sng" dirty="0" err="1"/>
              <a:t>rg</a:t>
            </a:r>
            <a:r>
              <a:rPr lang="en-US" sz="2200" u="sng" dirty="0"/>
              <a:t>-</a:t>
            </a:r>
            <a:r>
              <a:rPr lang="en-US" sz="2200" u="sng" dirty="0" err="1"/>
              <a:t>databricks</a:t>
            </a:r>
            <a:r>
              <a:rPr lang="en-US" sz="2200" u="sng" dirty="0"/>
              <a:t>-hive-demo</a:t>
            </a:r>
            <a:r>
              <a:rPr lang="en-US" sz="2200" dirty="0"/>
              <a:t> and provisioned the following resources:</a:t>
            </a:r>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7</a:t>
            </a:fld>
            <a:endParaRPr lang="en-US"/>
          </a:p>
        </p:txBody>
      </p:sp>
      <p:sp>
        <p:nvSpPr>
          <p:cNvPr id="9" name="TextBox 8">
            <a:extLst>
              <a:ext uri="{FF2B5EF4-FFF2-40B4-BE49-F238E27FC236}">
                <a16:creationId xmlns:a16="http://schemas.microsoft.com/office/drawing/2014/main" id="{1CE6B3E9-15EA-455C-BC1E-BB6A4E4AFCBA}"/>
              </a:ext>
            </a:extLst>
          </p:cNvPr>
          <p:cNvSpPr txBox="1"/>
          <p:nvPr/>
        </p:nvSpPr>
        <p:spPr>
          <a:xfrm>
            <a:off x="4274858" y="4229776"/>
            <a:ext cx="6682128" cy="867930"/>
          </a:xfrm>
          <a:prstGeom prst="rect">
            <a:avLst/>
          </a:prstGeom>
          <a:solidFill>
            <a:schemeClr val="bg1">
              <a:lumMod val="95000"/>
            </a:schemeClr>
          </a:solidFill>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defTabSz="914400">
              <a:lnSpc>
                <a:spcPct val="90000"/>
              </a:lnSpc>
              <a:buClr>
                <a:schemeClr val="accent1"/>
              </a:buClr>
            </a:pPr>
            <a:r>
              <a:rPr lang="en-US" sz="2000" dirty="0"/>
              <a:t>The documentation for Azure naming conventions is located here:</a:t>
            </a:r>
          </a:p>
          <a:p>
            <a:pPr defTabSz="914400">
              <a:lnSpc>
                <a:spcPct val="90000"/>
              </a:lnSpc>
              <a:buClr>
                <a:schemeClr val="accent1"/>
              </a:buClr>
            </a:pPr>
            <a:r>
              <a:rPr lang="en-US" dirty="0">
                <a:solidFill>
                  <a:schemeClr val="accent2"/>
                </a:solidFill>
                <a:hlinkClick r:id="rId2">
                  <a:extLst>
                    <a:ext uri="{A12FA001-AC4F-418D-AE19-62706E023703}">
                      <ahyp:hlinkClr xmlns:ahyp="http://schemas.microsoft.com/office/drawing/2018/hyperlinkcolor" val="tx"/>
                    </a:ext>
                  </a:extLst>
                </a:hlinkClick>
              </a:rPr>
              <a:t>https://docs.microsoft.com/en-us/azure/cloud-adoption-framework/ready/azure-best-practices/resource-abbreviations</a:t>
            </a:r>
            <a:endParaRPr lang="en-US" dirty="0">
              <a:solidFill>
                <a:schemeClr val="accent2"/>
              </a:solidFill>
            </a:endParaRPr>
          </a:p>
        </p:txBody>
      </p:sp>
      <p:pic>
        <p:nvPicPr>
          <p:cNvPr id="4" name="Picture 3">
            <a:extLst>
              <a:ext uri="{FF2B5EF4-FFF2-40B4-BE49-F238E27FC236}">
                <a16:creationId xmlns:a16="http://schemas.microsoft.com/office/drawing/2014/main" id="{7D678695-F07C-4E4E-AA72-E3440471FD10}"/>
              </a:ext>
            </a:extLst>
          </p:cNvPr>
          <p:cNvPicPr>
            <a:picLocks noChangeAspect="1"/>
          </p:cNvPicPr>
          <p:nvPr/>
        </p:nvPicPr>
        <p:blipFill>
          <a:blip r:embed="rId3"/>
          <a:stretch>
            <a:fillRect/>
          </a:stretch>
        </p:blipFill>
        <p:spPr>
          <a:xfrm>
            <a:off x="4318061" y="1450794"/>
            <a:ext cx="6638925" cy="2409825"/>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98427B85-63E6-4326-A634-79C09D76F0AB}"/>
              </a:ext>
            </a:extLst>
          </p:cNvPr>
          <p:cNvSpPr txBox="1"/>
          <p:nvPr/>
        </p:nvSpPr>
        <p:spPr>
          <a:xfrm>
            <a:off x="4295775" y="5322540"/>
            <a:ext cx="6661211" cy="923330"/>
          </a:xfrm>
          <a:prstGeom prst="rect">
            <a:avLst/>
          </a:prstGeom>
          <a:solidFill>
            <a:schemeClr val="bg1">
              <a:lumMod val="95000"/>
            </a:schemeClr>
          </a:solidFill>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defTabSz="914400">
              <a:lnSpc>
                <a:spcPct val="90000"/>
              </a:lnSpc>
              <a:buClr>
                <a:schemeClr val="accent1"/>
              </a:buClr>
            </a:pPr>
            <a:r>
              <a:rPr lang="en-US" sz="2000" dirty="0"/>
              <a:t>The documentation for Azure naming rules is located here:</a:t>
            </a:r>
          </a:p>
          <a:p>
            <a:r>
              <a:rPr lang="en-US" dirty="0">
                <a:solidFill>
                  <a:schemeClr val="accent2"/>
                </a:solidFill>
              </a:rPr>
              <a:t>https://docs.microsoft.com/en-us/azure/azure-resource-manager/management/resource-name-rules</a:t>
            </a:r>
          </a:p>
        </p:txBody>
      </p:sp>
    </p:spTree>
    <p:extLst>
      <p:ext uri="{BB962C8B-B14F-4D97-AF65-F5344CB8AC3E}">
        <p14:creationId xmlns:p14="http://schemas.microsoft.com/office/powerpoint/2010/main" val="3664488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8</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19" name="TextBox 18">
            <a:extLst>
              <a:ext uri="{FF2B5EF4-FFF2-40B4-BE49-F238E27FC236}">
                <a16:creationId xmlns:a16="http://schemas.microsoft.com/office/drawing/2014/main" id="{3614E151-ACFC-4AE2-BD67-9A077BA3D24D}"/>
              </a:ext>
            </a:extLst>
          </p:cNvPr>
          <p:cNvSpPr txBox="1"/>
          <p:nvPr/>
        </p:nvSpPr>
        <p:spPr>
          <a:xfrm>
            <a:off x="4379975" y="1371392"/>
            <a:ext cx="7050025" cy="369332"/>
          </a:xfrm>
          <a:prstGeom prst="rect">
            <a:avLst/>
          </a:prstGeom>
          <a:noFill/>
        </p:spPr>
        <p:txBody>
          <a:bodyPr wrap="square">
            <a:spAutoFit/>
          </a:bodyPr>
          <a:lstStyle/>
          <a:p>
            <a:pPr defTabSz="914400">
              <a:lnSpc>
                <a:spcPct val="90000"/>
              </a:lnSpc>
              <a:spcAft>
                <a:spcPts val="600"/>
              </a:spcAft>
              <a:buClr>
                <a:schemeClr val="accent1"/>
              </a:buClr>
            </a:pPr>
            <a:r>
              <a:rPr lang="en-US" sz="2000" dirty="0"/>
              <a:t>Here are the Azure resource names if you want to copy and paste.</a:t>
            </a:r>
          </a:p>
        </p:txBody>
      </p:sp>
      <p:graphicFrame>
        <p:nvGraphicFramePr>
          <p:cNvPr id="9" name="Table 8">
            <a:extLst>
              <a:ext uri="{FF2B5EF4-FFF2-40B4-BE49-F238E27FC236}">
                <a16:creationId xmlns:a16="http://schemas.microsoft.com/office/drawing/2014/main" id="{464CF004-CB15-4F5C-84BF-5F1C45A271E5}"/>
              </a:ext>
            </a:extLst>
          </p:cNvPr>
          <p:cNvGraphicFramePr>
            <a:graphicFrameLocks noGrp="1"/>
          </p:cNvGraphicFramePr>
          <p:nvPr>
            <p:extLst>
              <p:ext uri="{D42A27DB-BD31-4B8C-83A1-F6EECF244321}">
                <p14:modId xmlns:p14="http://schemas.microsoft.com/office/powerpoint/2010/main" val="550488167"/>
              </p:ext>
            </p:extLst>
          </p:nvPr>
        </p:nvGraphicFramePr>
        <p:xfrm>
          <a:off x="4514062" y="2092760"/>
          <a:ext cx="7088228" cy="2033889"/>
        </p:xfrm>
        <a:graphic>
          <a:graphicData uri="http://schemas.openxmlformats.org/drawingml/2006/table">
            <a:tbl>
              <a:tblPr>
                <a:tableStyleId>{5C22544A-7EE6-4342-B048-85BDC9FD1C3A}</a:tableStyleId>
              </a:tblPr>
              <a:tblGrid>
                <a:gridCol w="2894920">
                  <a:extLst>
                    <a:ext uri="{9D8B030D-6E8A-4147-A177-3AD203B41FA5}">
                      <a16:colId xmlns:a16="http://schemas.microsoft.com/office/drawing/2014/main" val="1116914218"/>
                    </a:ext>
                  </a:extLst>
                </a:gridCol>
                <a:gridCol w="4193308">
                  <a:extLst>
                    <a:ext uri="{9D8B030D-6E8A-4147-A177-3AD203B41FA5}">
                      <a16:colId xmlns:a16="http://schemas.microsoft.com/office/drawing/2014/main" val="21316811"/>
                    </a:ext>
                  </a:extLst>
                </a:gridCol>
              </a:tblGrid>
              <a:tr h="254830">
                <a:tc>
                  <a:txBody>
                    <a:bodyPr/>
                    <a:lstStyle/>
                    <a:p>
                      <a:pPr algn="ctr" fontAlgn="b"/>
                      <a:r>
                        <a:rPr lang="en-US" sz="1800" b="1" u="none" strike="noStrike" dirty="0">
                          <a:solidFill>
                            <a:schemeClr val="bg1"/>
                          </a:solidFill>
                          <a:effectLst/>
                          <a:latin typeface="Tw Cen MT (Body)"/>
                        </a:rPr>
                        <a:t>Name</a:t>
                      </a:r>
                      <a:endParaRPr lang="en-US" sz="1800" b="1" i="0" u="none" strike="noStrike" dirty="0">
                        <a:solidFill>
                          <a:schemeClr val="bg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Type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ctr"/>
                      <a:r>
                        <a:rPr lang="en-US" sz="1800" b="0" i="0" u="none" strike="noStrike" dirty="0" err="1">
                          <a:solidFill>
                            <a:schemeClr val="tx1"/>
                          </a:solidFill>
                          <a:effectLst/>
                          <a:latin typeface="Tw Cen MT (Body)"/>
                        </a:rPr>
                        <a:t>db</a:t>
                      </a:r>
                      <a:r>
                        <a:rPr lang="en-US" sz="1800" b="0" i="0" u="none" strike="noStrike" dirty="0">
                          <a:solidFill>
                            <a:schemeClr val="tx1"/>
                          </a:solidFill>
                          <a:effectLst/>
                          <a:latin typeface="Tw Cen MT (Body)"/>
                        </a:rPr>
                        <a:t>-</a:t>
                      </a:r>
                      <a:r>
                        <a:rPr lang="en-US" sz="1800" b="0" i="0" u="none" strike="noStrike" dirty="0" err="1">
                          <a:solidFill>
                            <a:schemeClr val="tx1"/>
                          </a:solidFill>
                          <a:effectLst/>
                          <a:latin typeface="Tw Cen MT (Body)"/>
                        </a:rPr>
                        <a:t>databricks</a:t>
                      </a:r>
                      <a:r>
                        <a:rPr lang="en-US" sz="1800" b="0" i="0" u="none" strike="noStrike" dirty="0">
                          <a:solidFill>
                            <a:schemeClr val="tx1"/>
                          </a:solidFill>
                          <a:effectLst/>
                          <a:latin typeface="Tw Cen MT (Body)"/>
                        </a:rPr>
                        <a:t>-hive-demo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Databricks</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67716269"/>
                  </a:ext>
                </a:extLst>
              </a:tr>
              <a:tr h="270966">
                <a:tc>
                  <a:txBody>
                    <a:bodyPr/>
                    <a:lstStyle/>
                    <a:p>
                      <a:pPr algn="ctr" fontAlgn="b"/>
                      <a:r>
                        <a:rPr lang="en-US" sz="1800" u="none" strike="noStrike" dirty="0" err="1">
                          <a:solidFill>
                            <a:schemeClr val="tx1"/>
                          </a:solidFill>
                          <a:effectLst/>
                          <a:latin typeface="Tw Cen MT (Body)"/>
                        </a:rPr>
                        <a:t>dlsdatabrickshivedemo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Azure Storage Account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62224428"/>
                  </a:ext>
                </a:extLst>
              </a:tr>
              <a:tr h="280841">
                <a:tc>
                  <a:txBody>
                    <a:bodyPr/>
                    <a:lstStyle/>
                    <a:p>
                      <a:pPr algn="ctr" fontAlgn="b"/>
                      <a:r>
                        <a:rPr lang="en-US" sz="1800" u="none" strike="noStrike" dirty="0" err="1">
                          <a:solidFill>
                            <a:schemeClr val="tx1"/>
                          </a:solidFill>
                          <a:effectLst/>
                          <a:latin typeface="Tw Cen MT (Body)"/>
                        </a:rPr>
                        <a:t>akv</a:t>
                      </a:r>
                      <a:r>
                        <a:rPr lang="en-US" sz="1800" u="none" strike="noStrike" dirty="0">
                          <a:solidFill>
                            <a:schemeClr val="tx1"/>
                          </a:solidFill>
                          <a:effectLst/>
                          <a:latin typeface="Tw Cen MT (Body)"/>
                        </a:rPr>
                        <a:t>-</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Azure Key Vault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25587541"/>
                  </a:ext>
                </a:extLst>
              </a:tr>
              <a:tr h="331667">
                <a:tc>
                  <a:txBody>
                    <a:bodyPr/>
                    <a:lstStyle/>
                    <a:p>
                      <a:pPr algn="ctr" fontAlgn="b"/>
                      <a:r>
                        <a:rPr lang="en-US" sz="1800" u="none" strike="noStrike" dirty="0" err="1">
                          <a:solidFill>
                            <a:schemeClr val="tx1"/>
                          </a:solidFill>
                          <a:effectLst/>
                          <a:latin typeface="Tw Cen MT (Body)"/>
                        </a:rPr>
                        <a:t>sqldb</a:t>
                      </a:r>
                      <a:r>
                        <a:rPr lang="en-US" sz="1800" u="none" strike="noStrike" dirty="0">
                          <a:solidFill>
                            <a:schemeClr val="tx1"/>
                          </a:solidFill>
                          <a:effectLst/>
                          <a:latin typeface="Tw Cen MT (Body)"/>
                        </a:rPr>
                        <a:t>-</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SQL Database</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19973357"/>
                  </a:ext>
                </a:extLst>
              </a:tr>
              <a:tr h="254830">
                <a:tc>
                  <a:txBody>
                    <a:bodyPr/>
                    <a:lstStyle/>
                    <a:p>
                      <a:pPr algn="ctr" fontAlgn="b"/>
                      <a:r>
                        <a:rPr lang="en-US" sz="1800" u="none" strike="noStrike" dirty="0">
                          <a:solidFill>
                            <a:schemeClr val="tx1"/>
                          </a:solidFill>
                          <a:effectLst/>
                          <a:latin typeface="Tw Cen MT (Body)"/>
                        </a:rPr>
                        <a:t>sql-</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SQL Server</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59287984"/>
                  </a:ext>
                </a:extLst>
              </a:tr>
              <a:tr h="254830">
                <a:tc>
                  <a:txBody>
                    <a:bodyPr/>
                    <a:lstStyle/>
                    <a:p>
                      <a:pPr algn="ctr" fontAlgn="b"/>
                      <a:r>
                        <a:rPr lang="en-US" sz="1800" u="none" strike="noStrike" dirty="0" err="1">
                          <a:solidFill>
                            <a:schemeClr val="tx1"/>
                          </a:solidFill>
                          <a:effectLst/>
                          <a:latin typeface="Tw Cen MT (Body)"/>
                        </a:rPr>
                        <a:t>adf</a:t>
                      </a:r>
                      <a:r>
                        <a:rPr lang="en-US" sz="1800" u="none" strike="noStrike" dirty="0">
                          <a:solidFill>
                            <a:schemeClr val="tx1"/>
                          </a:solidFill>
                          <a:effectLst/>
                          <a:latin typeface="Tw Cen MT (Body)"/>
                        </a:rPr>
                        <a:t>-</a:t>
                      </a:r>
                      <a:r>
                        <a:rPr lang="en-US" sz="1800" u="none" strike="noStrike" dirty="0" err="1">
                          <a:solidFill>
                            <a:schemeClr val="tx1"/>
                          </a:solidFill>
                          <a:effectLst/>
                          <a:latin typeface="Tw Cen MT (Body)"/>
                        </a:rPr>
                        <a:t>databricks</a:t>
                      </a:r>
                      <a:r>
                        <a:rPr lang="en-US" sz="1800" u="none" strike="noStrike" dirty="0">
                          <a:solidFill>
                            <a:schemeClr val="tx1"/>
                          </a:solidFill>
                          <a:effectLst/>
                          <a:latin typeface="Tw Cen MT (Body)"/>
                        </a:rPr>
                        <a:t>-hive-demo</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u="none" strike="noStrike" dirty="0">
                          <a:solidFill>
                            <a:schemeClr val="tx1"/>
                          </a:solidFill>
                          <a:effectLst/>
                          <a:latin typeface="Tw Cen MT (Body)"/>
                        </a:rPr>
                        <a:t>Azure Data Factory</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16867871"/>
                  </a:ext>
                </a:extLst>
              </a:tr>
            </a:tbl>
          </a:graphicData>
        </a:graphic>
      </p:graphicFrame>
      <p:sp>
        <p:nvSpPr>
          <p:cNvPr id="11" name="TextBox 10">
            <a:extLst>
              <a:ext uri="{FF2B5EF4-FFF2-40B4-BE49-F238E27FC236}">
                <a16:creationId xmlns:a16="http://schemas.microsoft.com/office/drawing/2014/main" id="{F9698F2C-32C0-4DAE-80F1-C37B75B024BB}"/>
              </a:ext>
            </a:extLst>
          </p:cNvPr>
          <p:cNvSpPr txBox="1"/>
          <p:nvPr/>
        </p:nvSpPr>
        <p:spPr>
          <a:xfrm>
            <a:off x="4379975" y="4608737"/>
            <a:ext cx="7050025" cy="646331"/>
          </a:xfrm>
          <a:prstGeom prst="rect">
            <a:avLst/>
          </a:prstGeom>
          <a:noFill/>
        </p:spPr>
        <p:txBody>
          <a:bodyPr wrap="square">
            <a:spAutoFit/>
          </a:bodyPr>
          <a:lstStyle/>
          <a:p>
            <a:pPr defTabSz="914400">
              <a:lnSpc>
                <a:spcPct val="90000"/>
              </a:lnSpc>
              <a:spcAft>
                <a:spcPts val="600"/>
              </a:spcAft>
              <a:buClr>
                <a:schemeClr val="accent1"/>
              </a:buClr>
            </a:pPr>
            <a:r>
              <a:rPr lang="en-US" sz="2000" dirty="0"/>
              <a:t>Certain resources need to be globally unique, which we will cover in the next slide….</a:t>
            </a:r>
          </a:p>
        </p:txBody>
      </p:sp>
    </p:spTree>
    <p:extLst>
      <p:ext uri="{BB962C8B-B14F-4D97-AF65-F5344CB8AC3E}">
        <p14:creationId xmlns:p14="http://schemas.microsoft.com/office/powerpoint/2010/main" val="3058959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17">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1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AD74553-262C-4647-9354-D68F18787B9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defTabSz="914400">
              <a:spcAft>
                <a:spcPts val="600"/>
              </a:spcAft>
            </a:pPr>
            <a:fld id="{0CA87953-0EF0-47F1-B06E-CA9655195FF1}" type="slidenum">
              <a:rPr lang="en-US" smtClean="0"/>
              <a:pPr defTabSz="914400">
                <a:spcAft>
                  <a:spcPts val="600"/>
                </a:spcAft>
              </a:pPr>
              <a:t>9</a:t>
            </a:fld>
            <a:endParaRPr lang="en-US"/>
          </a:p>
        </p:txBody>
      </p:sp>
      <p:sp>
        <p:nvSpPr>
          <p:cNvPr id="16" name="TextBox 15">
            <a:extLst>
              <a:ext uri="{FF2B5EF4-FFF2-40B4-BE49-F238E27FC236}">
                <a16:creationId xmlns:a16="http://schemas.microsoft.com/office/drawing/2014/main" id="{6FDBB86A-29D4-4D15-9326-6DABA594A2E8}"/>
              </a:ext>
            </a:extLst>
          </p:cNvPr>
          <p:cNvSpPr txBox="1"/>
          <p:nvPr/>
        </p:nvSpPr>
        <p:spPr>
          <a:xfrm>
            <a:off x="310039" y="640080"/>
            <a:ext cx="3429855" cy="561323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b="1" u="sng" cap="all" spc="100" dirty="0">
                <a:solidFill>
                  <a:srgbClr val="FFFFFF"/>
                </a:solidFill>
                <a:latin typeface="+mj-lt"/>
                <a:ea typeface="+mj-ea"/>
                <a:cs typeface="+mj-cs"/>
              </a:rPr>
              <a:t>Azure Resources</a:t>
            </a:r>
            <a:endParaRPr lang="en-US" sz="5000" cap="all" spc="100" dirty="0">
              <a:solidFill>
                <a:srgbClr val="FFFFFF"/>
              </a:solidFill>
              <a:latin typeface="+mj-lt"/>
              <a:ea typeface="+mj-ea"/>
              <a:cs typeface="+mj-cs"/>
            </a:endParaRPr>
          </a:p>
          <a:p>
            <a:pPr defTabSz="914400">
              <a:lnSpc>
                <a:spcPct val="80000"/>
              </a:lnSpc>
              <a:spcBef>
                <a:spcPct val="0"/>
              </a:spcBef>
              <a:spcAft>
                <a:spcPts val="600"/>
              </a:spcAft>
            </a:pPr>
            <a:endParaRPr lang="en-US" sz="5000" cap="all" spc="100" dirty="0">
              <a:solidFill>
                <a:srgbClr val="FFFFFF"/>
              </a:solidFill>
              <a:latin typeface="+mj-lt"/>
              <a:ea typeface="+mj-ea"/>
              <a:cs typeface="+mj-cs"/>
            </a:endParaRPr>
          </a:p>
        </p:txBody>
      </p:sp>
      <p:sp>
        <p:nvSpPr>
          <p:cNvPr id="13" name="TextBox 12">
            <a:extLst>
              <a:ext uri="{FF2B5EF4-FFF2-40B4-BE49-F238E27FC236}">
                <a16:creationId xmlns:a16="http://schemas.microsoft.com/office/drawing/2014/main" id="{0382701C-2BFA-4139-AFDA-8532686B2B46}"/>
              </a:ext>
            </a:extLst>
          </p:cNvPr>
          <p:cNvSpPr txBox="1"/>
          <p:nvPr/>
        </p:nvSpPr>
        <p:spPr>
          <a:xfrm>
            <a:off x="4379974" y="5290559"/>
            <a:ext cx="7501985" cy="923330"/>
          </a:xfrm>
          <a:prstGeom prst="rect">
            <a:avLst/>
          </a:prstGeom>
          <a:solidFill>
            <a:schemeClr val="bg1">
              <a:lumMod val="95000"/>
            </a:schemeClr>
          </a:solidFill>
          <a:ln w="3175">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defTabSz="914400">
              <a:lnSpc>
                <a:spcPct val="90000"/>
              </a:lnSpc>
              <a:buClr>
                <a:schemeClr val="accent1"/>
              </a:buClr>
            </a:pPr>
            <a:r>
              <a:rPr lang="en-US" sz="2000" dirty="0"/>
              <a:t>The documentation for Azure naming rules is located here:</a:t>
            </a:r>
          </a:p>
          <a:p>
            <a:r>
              <a:rPr lang="en-US" dirty="0">
                <a:solidFill>
                  <a:schemeClr val="accent2"/>
                </a:solidFill>
              </a:rPr>
              <a:t>https://docs.microsoft.com/en-us/azure/azure-resource-manager/management/resource-name-rules</a:t>
            </a:r>
          </a:p>
        </p:txBody>
      </p:sp>
      <p:graphicFrame>
        <p:nvGraphicFramePr>
          <p:cNvPr id="14" name="Table 13">
            <a:extLst>
              <a:ext uri="{FF2B5EF4-FFF2-40B4-BE49-F238E27FC236}">
                <a16:creationId xmlns:a16="http://schemas.microsoft.com/office/drawing/2014/main" id="{2F21B53A-F338-4E8A-B390-FF14117AC52C}"/>
              </a:ext>
            </a:extLst>
          </p:cNvPr>
          <p:cNvGraphicFramePr>
            <a:graphicFrameLocks noGrp="1"/>
          </p:cNvGraphicFramePr>
          <p:nvPr>
            <p:extLst>
              <p:ext uri="{D42A27DB-BD31-4B8C-83A1-F6EECF244321}">
                <p14:modId xmlns:p14="http://schemas.microsoft.com/office/powerpoint/2010/main" val="3755509360"/>
              </p:ext>
            </p:extLst>
          </p:nvPr>
        </p:nvGraphicFramePr>
        <p:xfrm>
          <a:off x="4381074" y="591284"/>
          <a:ext cx="7501985" cy="4442460"/>
        </p:xfrm>
        <a:graphic>
          <a:graphicData uri="http://schemas.openxmlformats.org/drawingml/2006/table">
            <a:tbl>
              <a:tblPr>
                <a:tableStyleId>{5C22544A-7EE6-4342-B048-85BDC9FD1C3A}</a:tableStyleId>
              </a:tblPr>
              <a:tblGrid>
                <a:gridCol w="1937698">
                  <a:extLst>
                    <a:ext uri="{9D8B030D-6E8A-4147-A177-3AD203B41FA5}">
                      <a16:colId xmlns:a16="http://schemas.microsoft.com/office/drawing/2014/main" val="21316811"/>
                    </a:ext>
                  </a:extLst>
                </a:gridCol>
                <a:gridCol w="1274618">
                  <a:extLst>
                    <a:ext uri="{9D8B030D-6E8A-4147-A177-3AD203B41FA5}">
                      <a16:colId xmlns:a16="http://schemas.microsoft.com/office/drawing/2014/main" val="1664632621"/>
                    </a:ext>
                  </a:extLst>
                </a:gridCol>
                <a:gridCol w="1154545">
                  <a:extLst>
                    <a:ext uri="{9D8B030D-6E8A-4147-A177-3AD203B41FA5}">
                      <a16:colId xmlns:a16="http://schemas.microsoft.com/office/drawing/2014/main" val="4259407815"/>
                    </a:ext>
                  </a:extLst>
                </a:gridCol>
                <a:gridCol w="3135124">
                  <a:extLst>
                    <a:ext uri="{9D8B030D-6E8A-4147-A177-3AD203B41FA5}">
                      <a16:colId xmlns:a16="http://schemas.microsoft.com/office/drawing/2014/main" val="1110713091"/>
                    </a:ext>
                  </a:extLst>
                </a:gridCol>
              </a:tblGrid>
              <a:tr h="254830">
                <a:tc>
                  <a:txBody>
                    <a:bodyPr/>
                    <a:lstStyle/>
                    <a:p>
                      <a:pPr algn="ctr" fontAlgn="b"/>
                      <a:r>
                        <a:rPr lang="en-US" sz="1800" b="1" i="0" u="none" strike="noStrike" dirty="0">
                          <a:solidFill>
                            <a:schemeClr val="bg1"/>
                          </a:solidFill>
                          <a:effectLst/>
                          <a:latin typeface="Tw Cen MT (Body)"/>
                        </a:rPr>
                        <a:t>Resource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Scope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Length</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US" sz="1800" b="1" i="0" u="none" strike="noStrike" dirty="0">
                          <a:solidFill>
                            <a:schemeClr val="bg1"/>
                          </a:solidFill>
                          <a:effectLst/>
                          <a:latin typeface="Tw Cen MT (Body)"/>
                        </a:rPr>
                        <a:t>Valid Characters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49582290"/>
                  </a:ext>
                </a:extLst>
              </a:tr>
              <a:tr h="292522">
                <a:tc>
                  <a:txBody>
                    <a:bodyPr/>
                    <a:lstStyle/>
                    <a:p>
                      <a:pPr algn="ctr" fontAlgn="b"/>
                      <a:r>
                        <a:rPr lang="en-US" sz="1800" u="none" strike="noStrike" dirty="0">
                          <a:solidFill>
                            <a:schemeClr val="tx1"/>
                          </a:solidFill>
                          <a:effectLst/>
                          <a:latin typeface="Tw Cen MT (Body)"/>
                        </a:rPr>
                        <a:t>Databricks</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Resource Group</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3-64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u="none" strike="noStrike" dirty="0">
                          <a:solidFill>
                            <a:schemeClr val="tx1"/>
                          </a:solidFill>
                          <a:effectLst/>
                          <a:latin typeface="Tw Cen MT (Body)"/>
                        </a:rPr>
                        <a:t>Alphanumeric, underscores, and hyphens.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67716269"/>
                  </a:ext>
                </a:extLst>
              </a:tr>
              <a:tr h="270966">
                <a:tc>
                  <a:txBody>
                    <a:bodyPr/>
                    <a:lstStyle/>
                    <a:p>
                      <a:pPr algn="ctr" fontAlgn="b"/>
                      <a:r>
                        <a:rPr lang="en-US" sz="1800" u="none" strike="noStrike" dirty="0">
                          <a:solidFill>
                            <a:schemeClr val="tx1"/>
                          </a:solidFill>
                          <a:effectLst/>
                          <a:latin typeface="Tw Cen MT (Body)"/>
                        </a:rPr>
                        <a:t>Storage Account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u="none" strike="noStrike" dirty="0">
                          <a:solidFill>
                            <a:schemeClr val="tx1"/>
                          </a:solidFill>
                          <a:effectLst/>
                          <a:latin typeface="Tw Cen MT (Body)"/>
                        </a:rPr>
                        <a:t>Lowercase letters and numbers.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862224428"/>
                  </a:ext>
                </a:extLst>
              </a:tr>
              <a:tr h="280841">
                <a:tc>
                  <a:txBody>
                    <a:bodyPr/>
                    <a:lstStyle/>
                    <a:p>
                      <a:pPr algn="ctr" fontAlgn="b"/>
                      <a:r>
                        <a:rPr lang="en-US" sz="1800" u="none" strike="noStrike" dirty="0">
                          <a:solidFill>
                            <a:schemeClr val="tx1"/>
                          </a:solidFill>
                          <a:effectLst/>
                          <a:latin typeface="Tw Cen MT (Body)"/>
                        </a:rPr>
                        <a:t>Key Vault</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u="none" strike="noStrike" dirty="0">
                          <a:solidFill>
                            <a:schemeClr val="tx1"/>
                          </a:solidFill>
                          <a:effectLst/>
                          <a:latin typeface="Tw Cen MT (Body)"/>
                        </a:rPr>
                        <a:t>Alphanumeric and hyphens.  Starts with letter.  End with letter or digit.  Can’t contain consecutive hyphens.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825587541"/>
                  </a:ext>
                </a:extLst>
              </a:tr>
              <a:tr h="331667">
                <a:tc>
                  <a:txBody>
                    <a:bodyPr/>
                    <a:lstStyle/>
                    <a:p>
                      <a:pPr algn="ctr" fontAlgn="b"/>
                      <a:r>
                        <a:rPr lang="en-US" sz="1800" u="none" strike="noStrike" dirty="0">
                          <a:solidFill>
                            <a:schemeClr val="tx1"/>
                          </a:solidFill>
                          <a:effectLst/>
                          <a:latin typeface="Tw Cen MT (Body)"/>
                        </a:rPr>
                        <a:t>SQL Database</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Server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1-128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kern="1200" dirty="0">
                          <a:solidFill>
                            <a:schemeClr val="dk1"/>
                          </a:solidFill>
                          <a:effectLst/>
                          <a:latin typeface="+mn-lt"/>
                          <a:ea typeface="+mn-ea"/>
                          <a:cs typeface="+mn-cs"/>
                        </a:rPr>
                        <a:t>Can't use:</a:t>
                      </a:r>
                      <a:br>
                        <a:rPr lang="en-US" dirty="0"/>
                      </a:br>
                      <a:r>
                        <a:rPr lang="en-US" dirty="0"/>
                        <a:t>&lt;&gt;*%&amp;:\/?</a:t>
                      </a:r>
                      <a:r>
                        <a:rPr lang="en-US" sz="1800" b="0" i="0" kern="1200" dirty="0">
                          <a:solidFill>
                            <a:schemeClr val="dk1"/>
                          </a:solidFill>
                          <a:effectLst/>
                          <a:latin typeface="+mn-lt"/>
                          <a:ea typeface="+mn-ea"/>
                          <a:cs typeface="+mn-cs"/>
                        </a:rPr>
                        <a:t> or control characters.</a:t>
                      </a:r>
                      <a:br>
                        <a:rPr lang="en-US" dirty="0"/>
                      </a:br>
                      <a:r>
                        <a:rPr lang="en-US" sz="1800" b="0" i="0" kern="1200" dirty="0">
                          <a:solidFill>
                            <a:schemeClr val="dk1"/>
                          </a:solidFill>
                          <a:effectLst/>
                          <a:latin typeface="+mn-lt"/>
                          <a:ea typeface="+mn-ea"/>
                          <a:cs typeface="+mn-cs"/>
                        </a:rPr>
                        <a:t>Can't end with period or space.</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619973357"/>
                  </a:ext>
                </a:extLst>
              </a:tr>
              <a:tr h="254830">
                <a:tc>
                  <a:txBody>
                    <a:bodyPr/>
                    <a:lstStyle/>
                    <a:p>
                      <a:pPr algn="ctr" fontAlgn="b"/>
                      <a:r>
                        <a:rPr lang="en-US" sz="1800" u="none" strike="noStrike" dirty="0">
                          <a:solidFill>
                            <a:schemeClr val="tx1"/>
                          </a:solidFill>
                          <a:effectLst/>
                          <a:latin typeface="Tw Cen MT (Body)"/>
                        </a:rPr>
                        <a:t>SQL Server</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1-63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kern="1200" dirty="0">
                          <a:solidFill>
                            <a:schemeClr val="dk1"/>
                          </a:solidFill>
                          <a:effectLst/>
                          <a:latin typeface="+mn-lt"/>
                          <a:ea typeface="+mn-ea"/>
                          <a:cs typeface="+mn-cs"/>
                        </a:rPr>
                        <a:t>Lowercase letters, numbers, and hyphens.</a:t>
                      </a:r>
                      <a:br>
                        <a:rPr lang="en-US" dirty="0"/>
                      </a:br>
                      <a:r>
                        <a:rPr lang="en-US" sz="1800" b="0" i="0" kern="1200" dirty="0">
                          <a:solidFill>
                            <a:schemeClr val="dk1"/>
                          </a:solidFill>
                          <a:effectLst/>
                          <a:latin typeface="+mn-lt"/>
                          <a:ea typeface="+mn-ea"/>
                          <a:cs typeface="+mn-cs"/>
                        </a:rPr>
                        <a:t>Can't start or end with hyphen.</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59287984"/>
                  </a:ext>
                </a:extLst>
              </a:tr>
              <a:tr h="254830">
                <a:tc>
                  <a:txBody>
                    <a:bodyPr/>
                    <a:lstStyle/>
                    <a:p>
                      <a:pPr algn="ctr" fontAlgn="b"/>
                      <a:r>
                        <a:rPr lang="en-US" sz="1800" u="none" strike="noStrike" dirty="0">
                          <a:solidFill>
                            <a:schemeClr val="tx1"/>
                          </a:solidFill>
                          <a:effectLst/>
                          <a:latin typeface="Tw Cen MT (Body)"/>
                        </a:rPr>
                        <a:t>Azure Data Factory</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Global</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0" i="0" u="none" strike="noStrike" dirty="0">
                          <a:solidFill>
                            <a:schemeClr val="tx1"/>
                          </a:solidFill>
                          <a:effectLst/>
                          <a:latin typeface="Tw Cen MT (Body)"/>
                        </a:rPr>
                        <a:t>3-63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b="0" i="0" kern="1200" dirty="0">
                          <a:solidFill>
                            <a:schemeClr val="dk1"/>
                          </a:solidFill>
                          <a:effectLst/>
                          <a:latin typeface="+mn-lt"/>
                          <a:ea typeface="+mn-ea"/>
                          <a:cs typeface="+mn-cs"/>
                        </a:rPr>
                        <a:t>Alphanumeric and hyphens.</a:t>
                      </a:r>
                      <a:br>
                        <a:rPr lang="en-US" dirty="0"/>
                      </a:br>
                      <a:r>
                        <a:rPr lang="en-US" sz="1800" b="0" i="0" kern="1200" dirty="0">
                          <a:solidFill>
                            <a:schemeClr val="dk1"/>
                          </a:solidFill>
                          <a:effectLst/>
                          <a:latin typeface="+mn-lt"/>
                          <a:ea typeface="+mn-ea"/>
                          <a:cs typeface="+mn-cs"/>
                        </a:rPr>
                        <a:t>Start and end with alphanumeric.</a:t>
                      </a:r>
                      <a:endParaRPr lang="en-US" sz="1800" b="0" i="0" u="none" strike="noStrike" dirty="0">
                        <a:solidFill>
                          <a:schemeClr val="tx1"/>
                        </a:solidFill>
                        <a:effectLst/>
                        <a:latin typeface="Tw Cen MT (Body)"/>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16867871"/>
                  </a:ext>
                </a:extLst>
              </a:tr>
            </a:tbl>
          </a:graphicData>
        </a:graphic>
      </p:graphicFrame>
      <p:sp>
        <p:nvSpPr>
          <p:cNvPr id="15" name="TextBox 14">
            <a:extLst>
              <a:ext uri="{FF2B5EF4-FFF2-40B4-BE49-F238E27FC236}">
                <a16:creationId xmlns:a16="http://schemas.microsoft.com/office/drawing/2014/main" id="{1F46CF10-CE6C-42E5-AC10-065AC46790FB}"/>
              </a:ext>
            </a:extLst>
          </p:cNvPr>
          <p:cNvSpPr txBox="1"/>
          <p:nvPr/>
        </p:nvSpPr>
        <p:spPr>
          <a:xfrm>
            <a:off x="4379975" y="221952"/>
            <a:ext cx="7050025" cy="369332"/>
          </a:xfrm>
          <a:prstGeom prst="rect">
            <a:avLst/>
          </a:prstGeom>
          <a:noFill/>
        </p:spPr>
        <p:txBody>
          <a:bodyPr wrap="square">
            <a:spAutoFit/>
          </a:bodyPr>
          <a:lstStyle/>
          <a:p>
            <a:pPr defTabSz="914400">
              <a:lnSpc>
                <a:spcPct val="90000"/>
              </a:lnSpc>
              <a:spcAft>
                <a:spcPts val="600"/>
              </a:spcAft>
              <a:buClr>
                <a:schemeClr val="accent1"/>
              </a:buClr>
            </a:pPr>
            <a:r>
              <a:rPr lang="en-US" sz="2000" dirty="0"/>
              <a:t>Naming rules and restrictions:</a:t>
            </a:r>
          </a:p>
        </p:txBody>
      </p:sp>
    </p:spTree>
    <p:extLst>
      <p:ext uri="{BB962C8B-B14F-4D97-AF65-F5344CB8AC3E}">
        <p14:creationId xmlns:p14="http://schemas.microsoft.com/office/powerpoint/2010/main" val="2868494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20000">
        <p159:morph option="byObject"/>
      </p:transition>
    </mc:Choice>
    <mc:Fallback xmlns="">
      <p:transition advTm="20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31815</TotalTime>
  <Words>4255</Words>
  <Application>Microsoft Office PowerPoint</Application>
  <PresentationFormat>Widescreen</PresentationFormat>
  <Paragraphs>660</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Tw Cen MT</vt:lpstr>
      <vt:lpstr>Tw Cen MT (Body)</vt:lpstr>
      <vt:lpstr>Tw Cen MT Condensed</vt:lpstr>
      <vt:lpstr>Wingdings 3</vt:lpstr>
      <vt:lpstr>Integral</vt:lpstr>
      <vt:lpstr>Azure Databricks  pySPARK Hive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Databricks Hive Demo</dc:title>
  <dc:creator>Scott Peters</dc:creator>
  <cp:lastModifiedBy>Peters, Scott</cp:lastModifiedBy>
  <cp:revision>293</cp:revision>
  <dcterms:created xsi:type="dcterms:W3CDTF">2021-10-31T22:45:58Z</dcterms:created>
  <dcterms:modified xsi:type="dcterms:W3CDTF">2023-02-02T20:44:15Z</dcterms:modified>
</cp:coreProperties>
</file>