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12559-DDCC-4D64-B8F0-30E893EE6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64E1E-70A9-4968-8D29-C86DCD934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406E9-9691-4C41-9D57-4D77E8AA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C68A-0F6D-41CF-96E9-1E273A57D767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4D8D0-095B-45B7-A68F-1A541672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3AA56-B541-4A84-A2B4-FFBF56FA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9629-843C-4B5B-B039-722D8166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8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D7DA-A44D-48E0-985D-667AF70C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2560E1-48B9-4182-8322-DDA4DD4BF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FDBD9-B2E8-416C-9BDD-64C99EC3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C68A-0F6D-41CF-96E9-1E273A57D767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5E45E-0E1A-41D7-9A36-D924B885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AF254-1D25-443F-A1E2-75F400D5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9629-843C-4B5B-B039-722D8166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6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DB8B9E-0AE5-4BB2-8C23-1CB0E75BB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46C17-2640-4968-AB77-7BB0C532E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7DD10-CBE9-4EDD-AAEB-93FBCC1B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C68A-0F6D-41CF-96E9-1E273A57D767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6F9B8-923C-413D-BBF7-E3DE14AB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A7044-0124-4600-B53D-0FF0F4AC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9629-843C-4B5B-B039-722D8166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B1B8B-F6EB-4E51-96E4-86BF38A9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92896-7970-4A94-A28E-BB78959A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15C9D-E6B2-49AE-9867-6F6C875D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C68A-0F6D-41CF-96E9-1E273A57D767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8A929-8B55-4578-8367-3CF4D94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062EF-139E-4608-B5ED-46008677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9629-843C-4B5B-B039-722D8166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3F0BE-9318-4C8F-B8BD-5FCA3A43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89A9-7599-451E-A8DA-6FAEEA5D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50A5B-5CED-4527-813F-BE0CA94E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C68A-0F6D-41CF-96E9-1E273A57D767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A9267-0E48-47E2-94C6-EEC652C3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9748-F0DC-431C-B693-37397D4C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9629-843C-4B5B-B039-722D8166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0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A081-08EF-4CDA-A26D-3F0A5A1D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582D0-97BB-45FE-A9CE-913B97E22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1699C-54EC-479F-B518-7268AF2F5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60ED9-DC88-4724-BF91-72F37BB6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C68A-0F6D-41CF-96E9-1E273A57D767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1A0FC-1BAE-42D4-841F-04451041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5867A-35BD-4110-9FE9-8B55175E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9629-843C-4B5B-B039-722D8166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D1EFD-F612-46F1-93CA-1C304BBE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B188B-2700-4721-AF89-9ECA432F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7035-0329-49CF-A691-F6B4CFF3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DACEDB-B500-44C0-9A54-4B67C5724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AB11EC-4947-484F-BECB-EBC9F188E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2792E-E54C-4B78-9AF2-36DDB1B7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C68A-0F6D-41CF-96E9-1E273A57D767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4363B6-703E-4E29-BB12-17177555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635161-1E3B-436B-979C-75B664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9629-843C-4B5B-B039-722D8166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6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19828-BE65-45FE-9A48-182725D2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B33BC-E848-41DA-A25F-6B81107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C68A-0F6D-41CF-96E9-1E273A57D767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52A3E-111C-498F-A977-B99EE851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B696B-69A3-4D5A-A114-5E84F9A6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9629-843C-4B5B-B039-722D8166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3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ECB4A-2210-4B05-9B06-645D6D05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C68A-0F6D-41CF-96E9-1E273A57D767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108BE-7A98-48BE-B889-7BE81723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51F615-DAF2-4448-A9F0-18421D6C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9629-843C-4B5B-B039-722D8166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8281A-BA90-4CC7-BAF2-91C5AAAB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7E944-81FF-41A3-965D-78B97F69C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E774D2-09D9-4273-8D5E-B3AD7F2A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1EEC24-01A7-4F80-911E-CB6B8841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C68A-0F6D-41CF-96E9-1E273A57D767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0EA5F-F8B7-418E-8CA2-6D7CE14F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18B3D-0C44-4B09-BA46-A7BFAE29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9629-843C-4B5B-B039-722D8166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2B8C6-923C-4B07-8ADF-4EBC3148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430A0-DDAD-4E03-B0FE-491F61487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B4C1C-8EE6-4C53-B815-588EA23E8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9B77C-3A3A-4BD3-845F-8E0ADFF7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C68A-0F6D-41CF-96E9-1E273A57D767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FB5A5-EAF3-4A24-A483-F40D13BD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D976C-DAB9-419B-8247-9E7E47F7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9629-843C-4B5B-B039-722D8166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2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241C54-4827-4879-BD8D-61199A31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F0C6D-38C1-464E-996A-2CA92C8F2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C89A3-0C80-4CEA-B751-8CFEF9DFF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C68A-0F6D-41CF-96E9-1E273A57D767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95789-871C-4DB4-AF7E-0CC750E7E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8BD9B-AD81-4CCA-83E1-5CE3ECE97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9629-843C-4B5B-B039-722D8166A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4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34.82.189.235:8080/parkbox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223132F-DCD6-4675-A41D-11F94828B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819" y="3685309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sz="3200" dirty="0">
                <a:solidFill>
                  <a:schemeClr val="bg1"/>
                </a:solidFill>
              </a:rPr>
              <a:t>조원</a:t>
            </a:r>
            <a:r>
              <a:rPr lang="en-US" altLang="ko-KR" sz="3200" dirty="0">
                <a:solidFill>
                  <a:schemeClr val="bg1"/>
                </a:solidFill>
              </a:rPr>
              <a:t>: </a:t>
            </a:r>
            <a:r>
              <a:rPr lang="ko-KR" altLang="en-US" sz="3200" dirty="0">
                <a:solidFill>
                  <a:schemeClr val="bg1"/>
                </a:solidFill>
              </a:rPr>
              <a:t>박상민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 err="1">
                <a:solidFill>
                  <a:schemeClr val="bg1"/>
                </a:solidFill>
              </a:rPr>
              <a:t>박소정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 err="1">
                <a:solidFill>
                  <a:schemeClr val="bg1"/>
                </a:solidFill>
              </a:rPr>
              <a:t>박소희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7E1A41E-AB6B-420A-9C5F-69C27963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38" y="1729580"/>
            <a:ext cx="4976923" cy="12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AD3C1-F073-431E-AFFC-C6262F48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D6EA0-7711-4D7B-BE7C-81B8EC63A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본 프로젝트에서는 영화에 대한 정보를 제공하고 영화 예매를 할 수 있는 웹 사이트를 개발하고자 함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이용자가 회원가입을 하고 원하는 영화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날짜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극장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인원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좌석을 선택하면 결제 페이지로 이동하고 결제가 완료되면 정보를 조회할 수 있음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관리자로 로그인을 하면 지점 및 날짜 별로 영화 상영 시간표를 생성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수정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36495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표지판, 스크린샷, 판매이(가) 표시된 사진&#10;&#10;자동 생성된 설명">
            <a:extLst>
              <a:ext uri="{FF2B5EF4-FFF2-40B4-BE49-F238E27FC236}">
                <a16:creationId xmlns:a16="http://schemas.microsoft.com/office/drawing/2014/main" id="{3ED6C97E-D2D5-4703-BEFF-BDB96BA95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9" y="246535"/>
            <a:ext cx="11588641" cy="636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4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695CC-F3DF-473E-A583-329A2797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2063296"/>
            <a:ext cx="10515600" cy="194264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http://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34.82.189.235:8080</a:t>
            </a:r>
            <a:r>
              <a:rPr lang="en-US" altLang="ko-KR" dirty="0">
                <a:solidFill>
                  <a:schemeClr val="bg1"/>
                </a:solidFill>
              </a:rPr>
              <a:t>/parkbox/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1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F80E-895F-4B16-830A-325BF829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28" y="17070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관리자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영화추가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18202A6-504A-4C23-8AFF-1B5EAA934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" r="16974" b="-2"/>
          <a:stretch/>
        </p:blipFill>
        <p:spPr>
          <a:xfrm>
            <a:off x="3717561" y="1227351"/>
            <a:ext cx="7636239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68304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1CF3-FAFD-4449-917A-3B24E5C1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9" y="12645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관리자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시간표 추가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4D9F328-05C5-4143-979B-144C8448B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18" b="-1"/>
          <a:stretch/>
        </p:blipFill>
        <p:spPr>
          <a:xfrm>
            <a:off x="4452079" y="1124261"/>
            <a:ext cx="7270043" cy="51566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865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84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개요</vt:lpstr>
      <vt:lpstr>PowerPoint 프레젠테이션</vt:lpstr>
      <vt:lpstr>http://34.82.189.235:8080/parkbox/</vt:lpstr>
      <vt:lpstr>관리자  페이지 –    영화추가</vt:lpstr>
      <vt:lpstr>관리자  페이지 –   시간표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soparker@naver.com</dc:creator>
  <cp:lastModifiedBy>soparker@naver.com</cp:lastModifiedBy>
  <cp:revision>3</cp:revision>
  <dcterms:created xsi:type="dcterms:W3CDTF">2020-11-10T09:45:31Z</dcterms:created>
  <dcterms:modified xsi:type="dcterms:W3CDTF">2020-11-10T09:56:21Z</dcterms:modified>
</cp:coreProperties>
</file>