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6"/>
  </p:notesMasterIdLst>
  <p:sldIdLst>
    <p:sldId id="282" r:id="rId3"/>
    <p:sldId id="284" r:id="rId4"/>
    <p:sldId id="285" r:id="rId5"/>
  </p:sldIdLst>
  <p:sldSz cx="9144000" cy="5795963"/>
  <p:notesSz cx="9144000" cy="548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764" autoAdjust="0"/>
  </p:normalViewPr>
  <p:slideViewPr>
    <p:cSldViewPr>
      <p:cViewPr varScale="1">
        <p:scale>
          <a:sx n="76" d="100"/>
          <a:sy n="76" d="100"/>
        </p:scale>
        <p:origin x="762" y="54"/>
      </p:cViewPr>
      <p:guideLst>
        <p:guide orient="horz" pos="3042"/>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746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74638"/>
          </a:xfrm>
          <a:prstGeom prst="rect">
            <a:avLst/>
          </a:prstGeom>
        </p:spPr>
        <p:txBody>
          <a:bodyPr vert="horz" lIns="91440" tIns="45720" rIns="91440" bIns="45720" rtlCol="0"/>
          <a:lstStyle>
            <a:lvl1pPr algn="r">
              <a:defRPr sz="1200"/>
            </a:lvl1pPr>
          </a:lstStyle>
          <a:p>
            <a:fld id="{9EF99142-E5FA-42CA-A910-B8CEE768826C}" type="datetimeFigureOut">
              <a:rPr lang="en-IN" smtClean="0"/>
              <a:t>10-01-2023</a:t>
            </a:fld>
            <a:endParaRPr lang="en-IN"/>
          </a:p>
        </p:txBody>
      </p:sp>
      <p:sp>
        <p:nvSpPr>
          <p:cNvPr id="4" name="Slide Image Placeholder 3"/>
          <p:cNvSpPr>
            <a:spLocks noGrp="1" noRot="1" noChangeAspect="1"/>
          </p:cNvSpPr>
          <p:nvPr>
            <p:ph type="sldImg" idx="2"/>
          </p:nvPr>
        </p:nvSpPr>
        <p:spPr>
          <a:xfrm>
            <a:off x="3111500" y="685800"/>
            <a:ext cx="29210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640013"/>
            <a:ext cx="7315200" cy="2160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5211763"/>
            <a:ext cx="3962400" cy="2746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5211763"/>
            <a:ext cx="3962400" cy="274637"/>
          </a:xfrm>
          <a:prstGeom prst="rect">
            <a:avLst/>
          </a:prstGeom>
        </p:spPr>
        <p:txBody>
          <a:bodyPr vert="horz" lIns="91440" tIns="45720" rIns="91440" bIns="45720" rtlCol="0" anchor="b"/>
          <a:lstStyle>
            <a:lvl1pPr algn="r">
              <a:defRPr sz="1200"/>
            </a:lvl1pPr>
          </a:lstStyle>
          <a:p>
            <a:fld id="{0534D498-7619-4D94-8A8F-7BD2A62C0347}" type="slidenum">
              <a:rPr lang="en-IN" smtClean="0"/>
              <a:t>‹#›</a:t>
            </a:fld>
            <a:endParaRPr lang="en-IN"/>
          </a:p>
        </p:txBody>
      </p:sp>
    </p:spTree>
    <p:extLst>
      <p:ext uri="{BB962C8B-B14F-4D97-AF65-F5344CB8AC3E}">
        <p14:creationId xmlns:p14="http://schemas.microsoft.com/office/powerpoint/2010/main" val="114117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34D498-7619-4D94-8A8F-7BD2A62C0347}" type="slidenum">
              <a:rPr lang="en-IN" smtClean="0"/>
              <a:t>1</a:t>
            </a:fld>
            <a:endParaRPr lang="en-IN"/>
          </a:p>
        </p:txBody>
      </p:sp>
    </p:spTree>
    <p:extLst>
      <p:ext uri="{BB962C8B-B14F-4D97-AF65-F5344CB8AC3E}">
        <p14:creationId xmlns:p14="http://schemas.microsoft.com/office/powerpoint/2010/main" val="77634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0505"/>
            <a:ext cx="7772400" cy="1242376"/>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284380"/>
            <a:ext cx="6400800" cy="1481190"/>
          </a:xfrm>
        </p:spPr>
        <p:txBody>
          <a:bodyPr/>
          <a:lstStyle>
            <a:lvl1pPr marL="0" indent="0" algn="ctr">
              <a:buNone/>
              <a:defRPr>
                <a:solidFill>
                  <a:schemeClr val="tx1">
                    <a:tint val="75000"/>
                  </a:schemeClr>
                </a:solidFill>
              </a:defRPr>
            </a:lvl1pPr>
            <a:lvl2pPr marL="479969" indent="0" algn="ctr">
              <a:buNone/>
              <a:defRPr>
                <a:solidFill>
                  <a:schemeClr val="tx1">
                    <a:tint val="75000"/>
                  </a:schemeClr>
                </a:solidFill>
              </a:defRPr>
            </a:lvl2pPr>
            <a:lvl3pPr marL="959937" indent="0" algn="ctr">
              <a:buNone/>
              <a:defRPr>
                <a:solidFill>
                  <a:schemeClr val="tx1">
                    <a:tint val="75000"/>
                  </a:schemeClr>
                </a:solidFill>
              </a:defRPr>
            </a:lvl3pPr>
            <a:lvl4pPr marL="1439906" indent="0" algn="ctr">
              <a:buNone/>
              <a:defRPr>
                <a:solidFill>
                  <a:schemeClr val="tx1">
                    <a:tint val="75000"/>
                  </a:schemeClr>
                </a:solidFill>
              </a:defRPr>
            </a:lvl4pPr>
            <a:lvl5pPr marL="1919874" indent="0" algn="ctr">
              <a:buNone/>
              <a:defRPr>
                <a:solidFill>
                  <a:schemeClr val="tx1">
                    <a:tint val="75000"/>
                  </a:schemeClr>
                </a:solidFill>
              </a:defRPr>
            </a:lvl5pPr>
            <a:lvl6pPr marL="2399843" indent="0" algn="ctr">
              <a:buNone/>
              <a:defRPr>
                <a:solidFill>
                  <a:schemeClr val="tx1">
                    <a:tint val="75000"/>
                  </a:schemeClr>
                </a:solidFill>
              </a:defRPr>
            </a:lvl6pPr>
            <a:lvl7pPr marL="2879811" indent="0" algn="ctr">
              <a:buNone/>
              <a:defRPr>
                <a:solidFill>
                  <a:schemeClr val="tx1">
                    <a:tint val="75000"/>
                  </a:schemeClr>
                </a:solidFill>
              </a:defRPr>
            </a:lvl7pPr>
            <a:lvl8pPr marL="3359780" indent="0" algn="ctr">
              <a:buNone/>
              <a:defRPr>
                <a:solidFill>
                  <a:schemeClr val="tx1">
                    <a:tint val="75000"/>
                  </a:schemeClr>
                </a:solidFill>
              </a:defRPr>
            </a:lvl8pPr>
            <a:lvl9pPr marL="3839748" indent="0" algn="ctr">
              <a:buNone/>
              <a:defRPr>
                <a:solidFill>
                  <a:schemeClr val="tx1">
                    <a:tint val="75000"/>
                  </a:schemeClr>
                </a:solidFill>
              </a:defRPr>
            </a:lvl9pPr>
          </a:lstStyle>
          <a:p>
            <a:r>
              <a:rPr lang="en-US" smtClean="0"/>
              <a:t>Click to edit Master subtitle style</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7579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5372000"/>
            <a:ext cx="2133600" cy="308581"/>
          </a:xfrm>
          <a:prstGeom prst="rect">
            <a:avLst/>
          </a:prstGeom>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7556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5149"/>
            <a:ext cx="2057400" cy="395655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85149"/>
            <a:ext cx="6019800" cy="3956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5372000"/>
            <a:ext cx="2133600" cy="308581"/>
          </a:xfrm>
          <a:prstGeom prst="rect">
            <a:avLst/>
          </a:prstGeom>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005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49224"/>
            <a:ext cx="6858000" cy="2017519"/>
          </a:xfrm>
        </p:spPr>
        <p:txBody>
          <a:bodyPr anchor="b"/>
          <a:lstStyle>
            <a:lvl1pPr algn="ctr">
              <a:defRPr sz="6299"/>
            </a:lvl1pPr>
          </a:lstStyle>
          <a:p>
            <a:r>
              <a:rPr lang="en-US" smtClean="0"/>
              <a:t>Click to edit Master title style</a:t>
            </a:r>
            <a:endParaRPr lang="en-IN"/>
          </a:p>
        </p:txBody>
      </p:sp>
      <p:sp>
        <p:nvSpPr>
          <p:cNvPr id="3" name="Subtitle 2"/>
          <p:cNvSpPr>
            <a:spLocks noGrp="1"/>
          </p:cNvSpPr>
          <p:nvPr>
            <p:ph type="subTitle" idx="1"/>
          </p:nvPr>
        </p:nvSpPr>
        <p:spPr>
          <a:xfrm>
            <a:off x="1143000" y="3043888"/>
            <a:ext cx="6858000" cy="1400355"/>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smtClean="0"/>
              <a:t>Click to edit Master subtitle style</a:t>
            </a:r>
            <a:endParaRPr lang="en-IN"/>
          </a:p>
        </p:txBody>
      </p:sp>
      <p:sp>
        <p:nvSpPr>
          <p:cNvPr id="4" name="Date Placeholder 3"/>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5" name="Footer Placeholder 4"/>
          <p:cNvSpPr>
            <a:spLocks noGrp="1"/>
          </p:cNvSpPr>
          <p:nvPr>
            <p:ph type="ftr" sz="quarter" idx="11"/>
          </p:nvPr>
        </p:nvSpPr>
        <p:spPr>
          <a:xfrm>
            <a:off x="3028950" y="5371665"/>
            <a:ext cx="3086100" cy="308581"/>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4094196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5" name="Footer Placeholder 4"/>
          <p:cNvSpPr>
            <a:spLocks noGrp="1"/>
          </p:cNvSpPr>
          <p:nvPr>
            <p:ph type="ftr" sz="quarter" idx="11"/>
          </p:nvPr>
        </p:nvSpPr>
        <p:spPr>
          <a:xfrm>
            <a:off x="3028950" y="5371665"/>
            <a:ext cx="3086100" cy="308581"/>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3687865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45636"/>
            <a:ext cx="7886700" cy="2409954"/>
          </a:xfrm>
        </p:spPr>
        <p:txBody>
          <a:bodyPr anchor="b"/>
          <a:lstStyle>
            <a:lvl1pPr>
              <a:defRPr sz="6299"/>
            </a:lvl1pPr>
          </a:lstStyle>
          <a:p>
            <a:r>
              <a:rPr lang="en-US" smtClean="0"/>
              <a:t>Click to edit Master title style</a:t>
            </a:r>
            <a:endParaRPr lang="en-IN"/>
          </a:p>
        </p:txBody>
      </p:sp>
      <p:sp>
        <p:nvSpPr>
          <p:cNvPr id="3" name="Text Placeholder 2"/>
          <p:cNvSpPr>
            <a:spLocks noGrp="1"/>
          </p:cNvSpPr>
          <p:nvPr>
            <p:ph type="body" idx="1"/>
          </p:nvPr>
        </p:nvSpPr>
        <p:spPr>
          <a:xfrm>
            <a:off x="623888" y="3879069"/>
            <a:ext cx="7886700" cy="1267867"/>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5" name="Footer Placeholder 4"/>
          <p:cNvSpPr>
            <a:spLocks noGrp="1"/>
          </p:cNvSpPr>
          <p:nvPr>
            <p:ph type="ftr" sz="quarter" idx="11"/>
          </p:nvPr>
        </p:nvSpPr>
        <p:spPr>
          <a:xfrm>
            <a:off x="3028950" y="5371665"/>
            <a:ext cx="3086100" cy="308581"/>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328510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542907"/>
            <a:ext cx="3867150" cy="36778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542907"/>
            <a:ext cx="3867150" cy="36778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6" name="Footer Placeholder 5"/>
          <p:cNvSpPr>
            <a:spLocks noGrp="1"/>
          </p:cNvSpPr>
          <p:nvPr>
            <p:ph type="ftr" sz="quarter" idx="11"/>
          </p:nvPr>
        </p:nvSpPr>
        <p:spPr>
          <a:xfrm>
            <a:off x="3028950" y="5371665"/>
            <a:ext cx="3086100" cy="308581"/>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215827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08582"/>
            <a:ext cx="7886700" cy="1120284"/>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40" y="1420480"/>
            <a:ext cx="3868737" cy="695985"/>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30240" y="2116466"/>
            <a:ext cx="3868737" cy="31143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420480"/>
            <a:ext cx="3887788" cy="695985"/>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629150" y="2116466"/>
            <a:ext cx="3887788" cy="31143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8" name="Footer Placeholder 7"/>
          <p:cNvSpPr>
            <a:spLocks noGrp="1"/>
          </p:cNvSpPr>
          <p:nvPr>
            <p:ph type="ftr" sz="quarter" idx="11"/>
          </p:nvPr>
        </p:nvSpPr>
        <p:spPr>
          <a:xfrm>
            <a:off x="3028950" y="5371665"/>
            <a:ext cx="3086100" cy="308581"/>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278804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4" name="Footer Placeholder 3"/>
          <p:cNvSpPr>
            <a:spLocks noGrp="1"/>
          </p:cNvSpPr>
          <p:nvPr>
            <p:ph type="ftr" sz="quarter" idx="11"/>
          </p:nvPr>
        </p:nvSpPr>
        <p:spPr>
          <a:xfrm>
            <a:off x="3028950" y="5371665"/>
            <a:ext cx="3086100" cy="308581"/>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3008313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3" name="Footer Placeholder 2"/>
          <p:cNvSpPr>
            <a:spLocks noGrp="1"/>
          </p:cNvSpPr>
          <p:nvPr>
            <p:ph type="ftr" sz="quarter" idx="11"/>
          </p:nvPr>
        </p:nvSpPr>
        <p:spPr>
          <a:xfrm>
            <a:off x="3028950" y="5371665"/>
            <a:ext cx="3086100" cy="308581"/>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2346061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0" y="385727"/>
            <a:ext cx="2949575" cy="1353398"/>
          </a:xfrm>
        </p:spPr>
        <p:txBody>
          <a:bodyPr anchor="b"/>
          <a:lstStyle>
            <a:lvl1pPr>
              <a:defRPr sz="3359"/>
            </a:lvl1pPr>
          </a:lstStyle>
          <a:p>
            <a:r>
              <a:rPr lang="en-US" smtClean="0"/>
              <a:t>Click to edit Master title style</a:t>
            </a:r>
            <a:endParaRPr lang="en-IN"/>
          </a:p>
        </p:txBody>
      </p:sp>
      <p:sp>
        <p:nvSpPr>
          <p:cNvPr id="3" name="Content Placeholder 2"/>
          <p:cNvSpPr>
            <a:spLocks noGrp="1"/>
          </p:cNvSpPr>
          <p:nvPr>
            <p:ph idx="1"/>
          </p:nvPr>
        </p:nvSpPr>
        <p:spPr>
          <a:xfrm>
            <a:off x="3887788" y="835182"/>
            <a:ext cx="4629150" cy="4118890"/>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40" y="1739126"/>
            <a:ext cx="2949575" cy="3221656"/>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smtClean="0"/>
              <a:t>Click to edit Master text styles</a:t>
            </a:r>
          </a:p>
        </p:txBody>
      </p:sp>
      <p:sp>
        <p:nvSpPr>
          <p:cNvPr id="5" name="Date Placeholder 4"/>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6" name="Footer Placeholder 5"/>
          <p:cNvSpPr>
            <a:spLocks noGrp="1"/>
          </p:cNvSpPr>
          <p:nvPr>
            <p:ph type="ftr" sz="quarter" idx="11"/>
          </p:nvPr>
        </p:nvSpPr>
        <p:spPr>
          <a:xfrm>
            <a:off x="3028950" y="5371665"/>
            <a:ext cx="3086100" cy="308581"/>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12572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6553200" y="5567882"/>
            <a:ext cx="2133600" cy="308581"/>
          </a:xfrm>
        </p:spPr>
        <p:txBody>
          <a:bodyPr/>
          <a:lstStyle/>
          <a:p>
            <a:endParaRPr lang="en-IN" dirty="0"/>
          </a:p>
        </p:txBody>
      </p:sp>
    </p:spTree>
    <p:extLst>
      <p:ext uri="{BB962C8B-B14F-4D97-AF65-F5344CB8AC3E}">
        <p14:creationId xmlns:p14="http://schemas.microsoft.com/office/powerpoint/2010/main" val="42744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0" y="385727"/>
            <a:ext cx="2949575" cy="1353398"/>
          </a:xfrm>
        </p:spPr>
        <p:txBody>
          <a:bodyPr anchor="b"/>
          <a:lstStyle>
            <a:lvl1pPr>
              <a:defRPr sz="3359"/>
            </a:lvl1pPr>
          </a:lstStyle>
          <a:p>
            <a:r>
              <a:rPr lang="en-US" smtClean="0"/>
              <a:t>Click to edit Master title style</a:t>
            </a:r>
            <a:endParaRPr lang="en-IN"/>
          </a:p>
        </p:txBody>
      </p:sp>
      <p:sp>
        <p:nvSpPr>
          <p:cNvPr id="3" name="Picture Placeholder 2"/>
          <p:cNvSpPr>
            <a:spLocks noGrp="1"/>
          </p:cNvSpPr>
          <p:nvPr>
            <p:ph type="pic" idx="1"/>
          </p:nvPr>
        </p:nvSpPr>
        <p:spPr>
          <a:xfrm>
            <a:off x="3887788" y="835182"/>
            <a:ext cx="4629150" cy="4118890"/>
          </a:xfrm>
        </p:spPr>
        <p:txBody>
          <a:bodyPr/>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endParaRPr lang="en-IN"/>
          </a:p>
        </p:txBody>
      </p:sp>
      <p:sp>
        <p:nvSpPr>
          <p:cNvPr id="4" name="Text Placeholder 3"/>
          <p:cNvSpPr>
            <a:spLocks noGrp="1"/>
          </p:cNvSpPr>
          <p:nvPr>
            <p:ph type="body" sz="half" idx="2"/>
          </p:nvPr>
        </p:nvSpPr>
        <p:spPr>
          <a:xfrm>
            <a:off x="630240" y="1739126"/>
            <a:ext cx="2949575" cy="3221656"/>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smtClean="0"/>
              <a:t>Click to edit Master text styles</a:t>
            </a:r>
          </a:p>
        </p:txBody>
      </p:sp>
      <p:sp>
        <p:nvSpPr>
          <p:cNvPr id="5" name="Date Placeholder 4"/>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6" name="Footer Placeholder 5"/>
          <p:cNvSpPr>
            <a:spLocks noGrp="1"/>
          </p:cNvSpPr>
          <p:nvPr>
            <p:ph type="ftr" sz="quarter" idx="11"/>
          </p:nvPr>
        </p:nvSpPr>
        <p:spPr>
          <a:xfrm>
            <a:off x="3028950" y="5371665"/>
            <a:ext cx="3086100" cy="308581"/>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2257988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5" name="Footer Placeholder 4"/>
          <p:cNvSpPr>
            <a:spLocks noGrp="1"/>
          </p:cNvSpPr>
          <p:nvPr>
            <p:ph type="ftr" sz="quarter" idx="11"/>
          </p:nvPr>
        </p:nvSpPr>
        <p:spPr>
          <a:xfrm>
            <a:off x="3028950" y="5371665"/>
            <a:ext cx="3086100" cy="308581"/>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302686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8582"/>
            <a:ext cx="1971675" cy="4912146"/>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2" y="308582"/>
            <a:ext cx="5762625" cy="49121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5371665"/>
            <a:ext cx="2057400" cy="308581"/>
          </a:xfrm>
          <a:prstGeom prst="rect">
            <a:avLst/>
          </a:prstGeom>
        </p:spPr>
        <p:txBody>
          <a:bodyPr/>
          <a:lstStyle/>
          <a:p>
            <a:fld id="{5A96B600-EAB0-4D20-978F-8FF832B99F34}" type="datetimeFigureOut">
              <a:rPr lang="en-IN" smtClean="0"/>
              <a:t>10-01-2023</a:t>
            </a:fld>
            <a:endParaRPr lang="en-IN"/>
          </a:p>
        </p:txBody>
      </p:sp>
      <p:sp>
        <p:nvSpPr>
          <p:cNvPr id="5" name="Footer Placeholder 4"/>
          <p:cNvSpPr>
            <a:spLocks noGrp="1"/>
          </p:cNvSpPr>
          <p:nvPr>
            <p:ph type="ftr" sz="quarter" idx="11"/>
          </p:nvPr>
        </p:nvSpPr>
        <p:spPr>
          <a:xfrm>
            <a:off x="3028950" y="5371665"/>
            <a:ext cx="3086100" cy="308581"/>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5371665"/>
            <a:ext cx="2057400" cy="308581"/>
          </a:xfrm>
          <a:prstGeom prst="rect">
            <a:avLst/>
          </a:prstGeom>
        </p:spPr>
        <p:txBody>
          <a:bodyPr/>
          <a:lstStyle/>
          <a:p>
            <a:fld id="{55636824-7472-48FA-BB5A-915570E7242B}" type="slidenum">
              <a:rPr lang="en-IN" smtClean="0"/>
              <a:t>‹#›</a:t>
            </a:fld>
            <a:endParaRPr lang="en-IN"/>
          </a:p>
        </p:txBody>
      </p:sp>
    </p:spTree>
    <p:extLst>
      <p:ext uri="{BB962C8B-B14F-4D97-AF65-F5344CB8AC3E}">
        <p14:creationId xmlns:p14="http://schemas.microsoft.com/office/powerpoint/2010/main" val="29558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24443"/>
            <a:ext cx="7772400" cy="1151143"/>
          </a:xfrm>
        </p:spPr>
        <p:txBody>
          <a:bodyPr anchor="t"/>
          <a:lstStyle>
            <a:lvl1pPr algn="l">
              <a:defRPr sz="4199"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456577"/>
            <a:ext cx="7772400" cy="1267867"/>
          </a:xfrm>
        </p:spPr>
        <p:txBody>
          <a:bodyPr anchor="b"/>
          <a:lstStyle>
            <a:lvl1pPr marL="0" indent="0">
              <a:buNone/>
              <a:defRPr sz="2100">
                <a:solidFill>
                  <a:schemeClr val="tx1">
                    <a:tint val="75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3"/>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8" name="Slide Number Placeholder 5"/>
          <p:cNvSpPr>
            <a:spLocks noGrp="1"/>
          </p:cNvSpPr>
          <p:nvPr>
            <p:ph type="sldNum" sz="quarter" idx="4"/>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215373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081377"/>
            <a:ext cx="4038600" cy="3060322"/>
          </a:xfrm>
        </p:spPr>
        <p:txBody>
          <a:bodyPr/>
          <a:lstStyle>
            <a:lvl1pPr>
              <a:defRPr sz="2939"/>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081377"/>
            <a:ext cx="4038600" cy="3060322"/>
          </a:xfrm>
        </p:spPr>
        <p:txBody>
          <a:bodyPr/>
          <a:lstStyle>
            <a:lvl1pPr>
              <a:defRPr sz="2939"/>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4"/>
          <p:cNvSpPr>
            <a:spLocks noGrp="1"/>
          </p:cNvSpPr>
          <p:nvPr>
            <p:ph type="ftr" sz="quarter" idx="3"/>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9" name="Slide Number Placeholder 5"/>
          <p:cNvSpPr>
            <a:spLocks noGrp="1"/>
          </p:cNvSpPr>
          <p:nvPr>
            <p:ph type="sldNum" sz="quarter" idx="4"/>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352244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2107"/>
            <a:ext cx="8229600" cy="965993"/>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297383"/>
            <a:ext cx="4040188" cy="540688"/>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457200" y="1838071"/>
            <a:ext cx="4040188" cy="3339387"/>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3" y="1297383"/>
            <a:ext cx="4041775" cy="540688"/>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645033" y="1838071"/>
            <a:ext cx="4041775" cy="3339387"/>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Footer Placeholder 4"/>
          <p:cNvSpPr>
            <a:spLocks noGrp="1"/>
          </p:cNvSpPr>
          <p:nvPr>
            <p:ph type="ftr" sz="quarter" idx="10"/>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11" name="Slide Number Placeholder 5"/>
          <p:cNvSpPr>
            <a:spLocks noGrp="1"/>
          </p:cNvSpPr>
          <p:nvPr>
            <p:ph type="sldNum" sz="quarter" idx="11"/>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133173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6" name="Footer Placeholder 4"/>
          <p:cNvSpPr>
            <a:spLocks noGrp="1"/>
          </p:cNvSpPr>
          <p:nvPr>
            <p:ph type="ftr" sz="quarter" idx="3"/>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7" name="Slide Number Placeholder 5"/>
          <p:cNvSpPr>
            <a:spLocks noGrp="1"/>
          </p:cNvSpPr>
          <p:nvPr>
            <p:ph type="sldNum" sz="quarter" idx="4"/>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330137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6" name="Slide Number Placeholder 5"/>
          <p:cNvSpPr>
            <a:spLocks noGrp="1"/>
          </p:cNvSpPr>
          <p:nvPr>
            <p:ph type="sldNum" sz="quarter" idx="4"/>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69092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30765"/>
            <a:ext cx="3008313" cy="982094"/>
          </a:xfrm>
        </p:spPr>
        <p:txBody>
          <a:bodyPr anchor="b"/>
          <a:lstStyle>
            <a:lvl1pPr algn="l">
              <a:defRPr sz="2100" b="1"/>
            </a:lvl1pPr>
          </a:lstStyle>
          <a:p>
            <a:r>
              <a:rPr lang="en-US" smtClean="0"/>
              <a:t>Click to edit Master title style</a:t>
            </a:r>
            <a:endParaRPr lang="en-IN"/>
          </a:p>
        </p:txBody>
      </p:sp>
      <p:sp>
        <p:nvSpPr>
          <p:cNvPr id="3" name="Content Placeholder 2"/>
          <p:cNvSpPr>
            <a:spLocks noGrp="1"/>
          </p:cNvSpPr>
          <p:nvPr>
            <p:ph idx="1"/>
          </p:nvPr>
        </p:nvSpPr>
        <p:spPr>
          <a:xfrm>
            <a:off x="3575050" y="230766"/>
            <a:ext cx="5111750" cy="4946694"/>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9" y="1212860"/>
            <a:ext cx="3008313" cy="3964600"/>
          </a:xfrm>
        </p:spPr>
        <p:txBody>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n-US" smtClean="0"/>
              <a:t>Click to edit Master text styles</a:t>
            </a:r>
          </a:p>
        </p:txBody>
      </p:sp>
      <p:sp>
        <p:nvSpPr>
          <p:cNvPr id="5" name="Date Placeholder 4"/>
          <p:cNvSpPr>
            <a:spLocks noGrp="1"/>
          </p:cNvSpPr>
          <p:nvPr>
            <p:ph type="dt" sz="half" idx="10"/>
          </p:nvPr>
        </p:nvSpPr>
        <p:spPr>
          <a:xfrm>
            <a:off x="457200" y="5372000"/>
            <a:ext cx="2133600" cy="308581"/>
          </a:xfrm>
          <a:prstGeom prst="rect">
            <a:avLst/>
          </a:prstGeom>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5221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57175"/>
            <a:ext cx="5486400" cy="478972"/>
          </a:xfrm>
        </p:spPr>
        <p:txBody>
          <a:bodyPr anchor="b"/>
          <a:lstStyle>
            <a:lvl1pPr algn="l">
              <a:defRPr sz="2100" b="1"/>
            </a:lvl1pPr>
          </a:lstStyle>
          <a:p>
            <a:r>
              <a:rPr lang="en-US" smtClean="0"/>
              <a:t>Click to edit Master title style</a:t>
            </a:r>
            <a:endParaRPr lang="en-IN"/>
          </a:p>
        </p:txBody>
      </p:sp>
      <p:sp>
        <p:nvSpPr>
          <p:cNvPr id="3" name="Picture Placeholder 2"/>
          <p:cNvSpPr>
            <a:spLocks noGrp="1"/>
          </p:cNvSpPr>
          <p:nvPr>
            <p:ph type="pic" idx="1"/>
          </p:nvPr>
        </p:nvSpPr>
        <p:spPr>
          <a:xfrm>
            <a:off x="1792288" y="517880"/>
            <a:ext cx="5486400" cy="3477578"/>
          </a:xfrm>
        </p:spPr>
        <p:txBody>
          <a:bodyPr/>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endParaRPr lang="en-IN"/>
          </a:p>
        </p:txBody>
      </p:sp>
      <p:sp>
        <p:nvSpPr>
          <p:cNvPr id="4" name="Text Placeholder 3"/>
          <p:cNvSpPr>
            <a:spLocks noGrp="1"/>
          </p:cNvSpPr>
          <p:nvPr>
            <p:ph type="body" sz="half" idx="2"/>
          </p:nvPr>
        </p:nvSpPr>
        <p:spPr>
          <a:xfrm>
            <a:off x="1792288" y="4536147"/>
            <a:ext cx="5486400" cy="680220"/>
          </a:xfrm>
        </p:spPr>
        <p:txBody>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n-US" smtClean="0"/>
              <a:t>Click to edit Master text styles</a:t>
            </a:r>
          </a:p>
        </p:txBody>
      </p:sp>
      <p:sp>
        <p:nvSpPr>
          <p:cNvPr id="5" name="Date Placeholder 4"/>
          <p:cNvSpPr>
            <a:spLocks noGrp="1"/>
          </p:cNvSpPr>
          <p:nvPr>
            <p:ph type="dt" sz="half" idx="10"/>
          </p:nvPr>
        </p:nvSpPr>
        <p:spPr>
          <a:xfrm>
            <a:off x="457200" y="5372000"/>
            <a:ext cx="2133600" cy="308581"/>
          </a:xfrm>
          <a:prstGeom prst="rect">
            <a:avLst/>
          </a:prstGeom>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2842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2107"/>
            <a:ext cx="8229600" cy="96599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352393"/>
            <a:ext cx="8229600" cy="382506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3"/>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6" name="Slide Number Placeholder 5"/>
          <p:cNvSpPr>
            <a:spLocks noGrp="1"/>
          </p:cNvSpPr>
          <p:nvPr>
            <p:ph type="sldNum" sz="quarter" idx="4"/>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39130097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59937" rtl="0" eaLnBrk="1" latinLnBrk="0" hangingPunct="1">
        <a:spcBef>
          <a:spcPct val="0"/>
        </a:spcBef>
        <a:buNone/>
        <a:defRPr sz="4619" kern="1200">
          <a:solidFill>
            <a:schemeClr val="tx1"/>
          </a:solidFill>
          <a:latin typeface="+mj-lt"/>
          <a:ea typeface="+mj-ea"/>
          <a:cs typeface="+mj-cs"/>
        </a:defRPr>
      </a:lvl1pPr>
    </p:titleStyle>
    <p:bodyStyle>
      <a:lvl1pPr marL="359976" indent="-359976" algn="l" defTabSz="959937" rtl="0" eaLnBrk="1" latinLnBrk="0" hangingPunct="1">
        <a:spcBef>
          <a:spcPct val="20000"/>
        </a:spcBef>
        <a:buFont typeface="Arial" pitchFamily="34" charset="0"/>
        <a:buChar char="•"/>
        <a:defRPr sz="3359" kern="1200">
          <a:solidFill>
            <a:schemeClr val="tx1"/>
          </a:solidFill>
          <a:latin typeface="+mn-lt"/>
          <a:ea typeface="+mn-ea"/>
          <a:cs typeface="+mn-cs"/>
        </a:defRPr>
      </a:lvl1pPr>
      <a:lvl2pPr marL="779949" indent="-299980" algn="l" defTabSz="959937" rtl="0" eaLnBrk="1" latinLnBrk="0" hangingPunct="1">
        <a:spcBef>
          <a:spcPct val="20000"/>
        </a:spcBef>
        <a:buFont typeface="Arial" pitchFamily="34" charset="0"/>
        <a:buChar char="–"/>
        <a:defRPr sz="2939" kern="1200">
          <a:solidFill>
            <a:schemeClr val="tx1"/>
          </a:solidFill>
          <a:latin typeface="+mn-lt"/>
          <a:ea typeface="+mn-ea"/>
          <a:cs typeface="+mn-cs"/>
        </a:defRPr>
      </a:lvl2pPr>
      <a:lvl3pPr marL="1199921" indent="-239984" algn="l" defTabSz="959937" rtl="0" eaLnBrk="1" latinLnBrk="0" hangingPunct="1">
        <a:spcBef>
          <a:spcPct val="20000"/>
        </a:spcBef>
        <a:buFont typeface="Arial" pitchFamily="34" charset="0"/>
        <a:buChar char="•"/>
        <a:defRPr sz="2520" kern="1200">
          <a:solidFill>
            <a:schemeClr val="tx1"/>
          </a:solidFill>
          <a:latin typeface="+mn-lt"/>
          <a:ea typeface="+mn-ea"/>
          <a:cs typeface="+mn-cs"/>
        </a:defRPr>
      </a:lvl3pPr>
      <a:lvl4pPr marL="1679890" indent="-239984" algn="l" defTabSz="959937"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9859" indent="-239984" algn="l" defTabSz="959937"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9827" indent="-239984" algn="l" defTabSz="959937"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9796" indent="-239984" algn="l" defTabSz="959937"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9764" indent="-239984" algn="l" defTabSz="959937"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9733" indent="-239984" algn="l" defTabSz="959937"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8582"/>
            <a:ext cx="7886700" cy="1120284"/>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542907"/>
            <a:ext cx="7886700" cy="367782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4"/>
          <p:cNvSpPr>
            <a:spLocks noGrp="1"/>
          </p:cNvSpPr>
          <p:nvPr>
            <p:ph type="ftr" sz="quarter" idx="3"/>
          </p:nvPr>
        </p:nvSpPr>
        <p:spPr>
          <a:xfrm>
            <a:off x="3124200" y="5462561"/>
            <a:ext cx="2895600" cy="308581"/>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GB" dirty="0" smtClean="0"/>
              <a:t>Private &amp; Confidential</a:t>
            </a:r>
            <a:endParaRPr lang="en-IN" dirty="0" smtClean="0"/>
          </a:p>
        </p:txBody>
      </p:sp>
      <p:sp>
        <p:nvSpPr>
          <p:cNvPr id="8" name="Slide Number Placeholder 5"/>
          <p:cNvSpPr>
            <a:spLocks noGrp="1"/>
          </p:cNvSpPr>
          <p:nvPr>
            <p:ph type="sldNum" sz="quarter" idx="4"/>
          </p:nvPr>
        </p:nvSpPr>
        <p:spPr>
          <a:xfrm>
            <a:off x="6553200" y="5457866"/>
            <a:ext cx="2133600" cy="308581"/>
          </a:xfrm>
          <a:prstGeom prst="rect">
            <a:avLst/>
          </a:prstGeom>
        </p:spPr>
        <p:txBody>
          <a:bodyPr vert="horz" lIns="91440" tIns="45720" rIns="91440" bIns="45720" rtlCol="0" anchor="ctr"/>
          <a:lstStyle>
            <a:lvl1pPr algn="r">
              <a:defRPr sz="1260">
                <a:solidFill>
                  <a:schemeClr val="tx1">
                    <a:tint val="75000"/>
                  </a:schemeClr>
                </a:solidFill>
              </a:defRPr>
            </a:lvl1pPr>
          </a:lstStyle>
          <a:p>
            <a:r>
              <a:rPr lang="en-IN" dirty="0" smtClean="0"/>
              <a:t>LiteNet</a:t>
            </a:r>
          </a:p>
        </p:txBody>
      </p:sp>
    </p:spTree>
    <p:extLst>
      <p:ext uri="{BB962C8B-B14F-4D97-AF65-F5344CB8AC3E}">
        <p14:creationId xmlns:p14="http://schemas.microsoft.com/office/powerpoint/2010/main" val="7485888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3353" y="2872855"/>
            <a:ext cx="906754" cy="240562"/>
          </a:xfrm>
          <a:prstGeom prst="rect">
            <a:avLst/>
          </a:prstGeom>
          <a:noFill/>
        </p:spPr>
        <p:txBody>
          <a:bodyPr wrap="square" lIns="76784" tIns="38392" rIns="76784" bIns="38392" rtlCol="0">
            <a:spAutoFit/>
          </a:bodyPr>
          <a:lstStyle/>
          <a:p>
            <a:pPr algn="ctr"/>
            <a:r>
              <a:rPr lang="en-US" sz="1009" dirty="0"/>
              <a:t>Gateway</a:t>
            </a:r>
            <a:endParaRPr lang="en-IN" sz="1009" dirty="0"/>
          </a:p>
        </p:txBody>
      </p:sp>
      <p:pic>
        <p:nvPicPr>
          <p:cNvPr id="1030" name="Picture 6" descr="C:\Innov B\Asset track\gateway.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746" t="11951" r="8697" b="11761"/>
          <a:stretch/>
        </p:blipFill>
        <p:spPr bwMode="auto">
          <a:xfrm>
            <a:off x="3998055" y="2329699"/>
            <a:ext cx="677420" cy="4992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C:\Innov B\Asset track\wirel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68406">
            <a:off x="4535559" y="3388214"/>
            <a:ext cx="328925" cy="34509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C:\Innov B\Asset track\wirel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817119">
            <a:off x="5097528" y="1708730"/>
            <a:ext cx="646599" cy="69261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4829204" y="2539393"/>
            <a:ext cx="1022675" cy="240562"/>
          </a:xfrm>
          <a:prstGeom prst="rect">
            <a:avLst/>
          </a:prstGeom>
          <a:noFill/>
        </p:spPr>
        <p:txBody>
          <a:bodyPr wrap="square" lIns="76784" tIns="38392" rIns="76784" bIns="38392" rtlCol="0">
            <a:spAutoFit/>
          </a:bodyPr>
          <a:lstStyle/>
          <a:p>
            <a:r>
              <a:rPr lang="en-US" sz="1009" dirty="0"/>
              <a:t>Wireless mesh </a:t>
            </a:r>
            <a:endParaRPr lang="en-IN" sz="1009" dirty="0"/>
          </a:p>
        </p:txBody>
      </p:sp>
      <p:sp>
        <p:nvSpPr>
          <p:cNvPr id="17" name="TextBox 16"/>
          <p:cNvSpPr txBox="1"/>
          <p:nvPr/>
        </p:nvSpPr>
        <p:spPr>
          <a:xfrm>
            <a:off x="1169768" y="83037"/>
            <a:ext cx="6922000" cy="485081"/>
          </a:xfrm>
          <a:prstGeom prst="rect">
            <a:avLst/>
          </a:prstGeom>
          <a:noFill/>
        </p:spPr>
        <p:txBody>
          <a:bodyPr wrap="square" lIns="76784" tIns="38392" rIns="76784" bIns="38392" rtlCol="0">
            <a:spAutoFit/>
          </a:bodyPr>
          <a:lstStyle/>
          <a:p>
            <a:r>
              <a:rPr lang="en-US" sz="1324" b="1" dirty="0" smtClean="0"/>
              <a:t>Wireless </a:t>
            </a:r>
            <a:r>
              <a:rPr lang="en-US" sz="1324" b="1" dirty="0"/>
              <a:t>mesh network  based Smart Lock, Lighting &amp; HVAC Control &amp; Environmental </a:t>
            </a:r>
            <a:r>
              <a:rPr lang="en-US" sz="1324" b="1" dirty="0" smtClean="0"/>
              <a:t> &amp; Presence Sensing </a:t>
            </a:r>
            <a:r>
              <a:rPr lang="en-US" sz="1324" b="1" dirty="0"/>
              <a:t>in Motels &amp; Hotels</a:t>
            </a:r>
            <a:endParaRPr lang="en-IN" sz="1324" b="1" dirty="0"/>
          </a:p>
        </p:txBody>
      </p:sp>
      <p:pic>
        <p:nvPicPr>
          <p:cNvPr id="1033" name="Picture 9" descr="C:\Innov B\Asset track\wifi-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615" r="19184"/>
          <a:stretch/>
        </p:blipFill>
        <p:spPr bwMode="auto">
          <a:xfrm rot="10990679" flipV="1">
            <a:off x="4103295" y="1859769"/>
            <a:ext cx="464794" cy="46592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3806530" y="1596950"/>
            <a:ext cx="1022675" cy="240562"/>
          </a:xfrm>
          <a:prstGeom prst="rect">
            <a:avLst/>
          </a:prstGeom>
          <a:noFill/>
        </p:spPr>
        <p:txBody>
          <a:bodyPr wrap="square" lIns="76784" tIns="38392" rIns="76784" bIns="38392" rtlCol="0">
            <a:spAutoFit/>
          </a:bodyPr>
          <a:lstStyle/>
          <a:p>
            <a:r>
              <a:rPr lang="en-US" sz="1009" dirty="0"/>
              <a:t>Wi-Fi / Cellular</a:t>
            </a:r>
            <a:endParaRPr lang="en-IN" sz="1009" dirty="0"/>
          </a:p>
        </p:txBody>
      </p:sp>
      <p:pic>
        <p:nvPicPr>
          <p:cNvPr id="45" name="Picture 2" descr="C:\Innov B\Asset track\Cloud-Computing.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825" t="2023" r="3930" b="40968"/>
          <a:stretch/>
        </p:blipFill>
        <p:spPr bwMode="auto">
          <a:xfrm>
            <a:off x="3411113" y="823544"/>
            <a:ext cx="1600827" cy="86322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227454" y="842716"/>
            <a:ext cx="1183659" cy="260890"/>
          </a:xfrm>
          <a:prstGeom prst="rect">
            <a:avLst/>
          </a:prstGeom>
          <a:noFill/>
        </p:spPr>
        <p:txBody>
          <a:bodyPr wrap="square" lIns="76784" tIns="38392" rIns="76784" bIns="38392" rtlCol="0">
            <a:spAutoFit/>
          </a:bodyPr>
          <a:lstStyle/>
          <a:p>
            <a:r>
              <a:rPr lang="en-US" sz="1009" dirty="0"/>
              <a:t>Cloud/On premise</a:t>
            </a:r>
            <a:r>
              <a:rPr lang="en-US" sz="1135" dirty="0"/>
              <a:t> </a:t>
            </a:r>
            <a:endParaRPr lang="en-IN" sz="1135"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2238" y="4605754"/>
            <a:ext cx="1318875" cy="513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8" descr="C:\Innov B\Asset track\wirel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899272">
            <a:off x="4960845" y="2974195"/>
            <a:ext cx="605543" cy="70743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C:\Innov B\Asset track\wirel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030784">
            <a:off x="3802739" y="3274642"/>
            <a:ext cx="431014" cy="5035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r="3328" b="4167"/>
          <a:stretch/>
        </p:blipFill>
        <p:spPr>
          <a:xfrm>
            <a:off x="658360" y="4548079"/>
            <a:ext cx="799924" cy="1211241"/>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73025" y="779404"/>
            <a:ext cx="1335558" cy="1335558"/>
          </a:xfrm>
          <a:prstGeom prst="rect">
            <a:avLst/>
          </a:prstGeom>
        </p:spPr>
      </p:pic>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803" y="1749489"/>
            <a:ext cx="2959717" cy="1720335"/>
          </a:xfrm>
          <a:prstGeom prst="rect">
            <a:avLst/>
          </a:prstGeom>
        </p:spPr>
      </p:pic>
      <p:sp>
        <p:nvSpPr>
          <p:cNvPr id="57" name="object 8"/>
          <p:cNvSpPr/>
          <p:nvPr/>
        </p:nvSpPr>
        <p:spPr>
          <a:xfrm>
            <a:off x="4310002" y="4679823"/>
            <a:ext cx="489690" cy="335950"/>
          </a:xfrm>
          <a:prstGeom prst="rect">
            <a:avLst/>
          </a:prstGeom>
          <a:blipFill>
            <a:blip r:embed="rId11" cstate="print"/>
            <a:stretch>
              <a:fillRect/>
            </a:stretch>
          </a:blipFill>
        </p:spPr>
        <p:txBody>
          <a:bodyPr wrap="square" lIns="0" tIns="0" rIns="0" bIns="0" rtlCol="0"/>
          <a:lstStyle/>
          <a:p>
            <a:endParaRPr sz="1135"/>
          </a:p>
        </p:txBody>
      </p:sp>
      <p:sp>
        <p:nvSpPr>
          <p:cNvPr id="58" name="TextBox 57"/>
          <p:cNvSpPr txBox="1"/>
          <p:nvPr/>
        </p:nvSpPr>
        <p:spPr>
          <a:xfrm>
            <a:off x="1999856" y="4017875"/>
            <a:ext cx="1160573" cy="400699"/>
          </a:xfrm>
          <a:prstGeom prst="rect">
            <a:avLst/>
          </a:prstGeom>
          <a:noFill/>
        </p:spPr>
        <p:txBody>
          <a:bodyPr wrap="square" lIns="76784" tIns="38392" rIns="76784" bIns="38392" rtlCol="0">
            <a:spAutoFit/>
          </a:bodyPr>
          <a:lstStyle/>
          <a:p>
            <a:r>
              <a:rPr lang="en-US" sz="1050" b="1" dirty="0">
                <a:solidFill>
                  <a:srgbClr val="FF0000"/>
                </a:solidFill>
              </a:rPr>
              <a:t>RF node with lighting control</a:t>
            </a:r>
            <a:endParaRPr lang="en-IN" sz="1050" b="1" dirty="0">
              <a:solidFill>
                <a:srgbClr val="FF0000"/>
              </a:solidFill>
            </a:endParaRPr>
          </a:p>
        </p:txBody>
      </p:sp>
      <p:sp>
        <p:nvSpPr>
          <p:cNvPr id="59" name="TextBox 58"/>
          <p:cNvSpPr txBox="1"/>
          <p:nvPr/>
        </p:nvSpPr>
        <p:spPr>
          <a:xfrm>
            <a:off x="2373124" y="5209160"/>
            <a:ext cx="757100" cy="199839"/>
          </a:xfrm>
          <a:prstGeom prst="rect">
            <a:avLst/>
          </a:prstGeom>
          <a:noFill/>
        </p:spPr>
        <p:txBody>
          <a:bodyPr wrap="square" lIns="76784" tIns="38392" rIns="76784" bIns="38392" rtlCol="0">
            <a:spAutoFit/>
          </a:bodyPr>
          <a:lstStyle/>
          <a:p>
            <a:r>
              <a:rPr lang="en-US" sz="757" dirty="0"/>
              <a:t>LED fixture</a:t>
            </a:r>
            <a:endParaRPr lang="en-IN" sz="757" dirty="0"/>
          </a:p>
        </p:txBody>
      </p:sp>
      <p:sp>
        <p:nvSpPr>
          <p:cNvPr id="60" name="TextBox 59"/>
          <p:cNvSpPr txBox="1"/>
          <p:nvPr/>
        </p:nvSpPr>
        <p:spPr>
          <a:xfrm>
            <a:off x="3939512" y="4017874"/>
            <a:ext cx="1394487" cy="562282"/>
          </a:xfrm>
          <a:prstGeom prst="rect">
            <a:avLst/>
          </a:prstGeom>
          <a:noFill/>
        </p:spPr>
        <p:txBody>
          <a:bodyPr wrap="square" lIns="76784" tIns="38392" rIns="76784" bIns="38392" rtlCol="0">
            <a:spAutoFit/>
          </a:bodyPr>
          <a:lstStyle/>
          <a:p>
            <a:r>
              <a:rPr lang="en-US" sz="1050" b="1" dirty="0">
                <a:solidFill>
                  <a:srgbClr val="FF0000"/>
                </a:solidFill>
              </a:rPr>
              <a:t>RF node with environmental </a:t>
            </a:r>
            <a:r>
              <a:rPr lang="en-US" sz="1050" b="1" dirty="0" smtClean="0">
                <a:solidFill>
                  <a:srgbClr val="FF0000"/>
                </a:solidFill>
              </a:rPr>
              <a:t>and presence sensors</a:t>
            </a:r>
            <a:endParaRPr lang="en-IN" sz="1050" b="1" dirty="0">
              <a:solidFill>
                <a:srgbClr val="FF0000"/>
              </a:solidFill>
            </a:endParaRPr>
          </a:p>
        </p:txBody>
      </p:sp>
      <p:sp>
        <p:nvSpPr>
          <p:cNvPr id="61" name="TextBox 60"/>
          <p:cNvSpPr txBox="1"/>
          <p:nvPr/>
        </p:nvSpPr>
        <p:spPr>
          <a:xfrm>
            <a:off x="440244" y="4028971"/>
            <a:ext cx="1236156" cy="400699"/>
          </a:xfrm>
          <a:prstGeom prst="rect">
            <a:avLst/>
          </a:prstGeom>
          <a:noFill/>
        </p:spPr>
        <p:txBody>
          <a:bodyPr wrap="square" lIns="76784" tIns="38392" rIns="76784" bIns="38392" rtlCol="0">
            <a:spAutoFit/>
          </a:bodyPr>
          <a:lstStyle/>
          <a:p>
            <a:r>
              <a:rPr lang="en-US" sz="1050" b="1" dirty="0">
                <a:solidFill>
                  <a:srgbClr val="FF0000"/>
                </a:solidFill>
              </a:rPr>
              <a:t>RF node for lock control</a:t>
            </a:r>
            <a:endParaRPr lang="en-IN" sz="1050" b="1" dirty="0">
              <a:solidFill>
                <a:srgbClr val="FF0000"/>
              </a:solidFill>
            </a:endParaRPr>
          </a:p>
        </p:txBody>
      </p:sp>
      <p:sp>
        <p:nvSpPr>
          <p:cNvPr id="62" name="object 8"/>
          <p:cNvSpPr/>
          <p:nvPr/>
        </p:nvSpPr>
        <p:spPr>
          <a:xfrm>
            <a:off x="105067" y="4755559"/>
            <a:ext cx="435114" cy="306153"/>
          </a:xfrm>
          <a:prstGeom prst="rect">
            <a:avLst/>
          </a:prstGeom>
          <a:blipFill>
            <a:blip r:embed="rId11" cstate="print"/>
            <a:stretch>
              <a:fillRect/>
            </a:stretch>
          </a:blipFill>
        </p:spPr>
        <p:txBody>
          <a:bodyPr wrap="square" lIns="0" tIns="0" rIns="0" bIns="0" rtlCol="0"/>
          <a:lstStyle/>
          <a:p>
            <a:endParaRPr sz="1135"/>
          </a:p>
        </p:txBody>
      </p:sp>
      <p:cxnSp>
        <p:nvCxnSpPr>
          <p:cNvPr id="12" name="Straight Arrow Connector 11"/>
          <p:cNvCxnSpPr>
            <a:stCxn id="62" idx="3"/>
          </p:cNvCxnSpPr>
          <p:nvPr/>
        </p:nvCxnSpPr>
        <p:spPr>
          <a:xfrm flipV="1">
            <a:off x="540181" y="4843946"/>
            <a:ext cx="282604" cy="6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73025" y="2229729"/>
            <a:ext cx="1335558" cy="1335558"/>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7026" y="788129"/>
            <a:ext cx="1610556" cy="1193004"/>
          </a:xfrm>
          <a:prstGeom prst="rect">
            <a:avLst/>
          </a:prstGeom>
        </p:spPr>
      </p:pic>
      <p:pic>
        <p:nvPicPr>
          <p:cNvPr id="68" name="Picture 6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2498" y="2301006"/>
            <a:ext cx="1610556" cy="1193004"/>
          </a:xfrm>
          <a:prstGeom prst="rect">
            <a:avLst/>
          </a:prstGeom>
        </p:spPr>
      </p:pic>
      <p:sp>
        <p:nvSpPr>
          <p:cNvPr id="70" name="TextBox 69"/>
          <p:cNvSpPr txBox="1"/>
          <p:nvPr/>
        </p:nvSpPr>
        <p:spPr>
          <a:xfrm>
            <a:off x="5655623" y="4102844"/>
            <a:ext cx="1236156" cy="389792"/>
          </a:xfrm>
          <a:prstGeom prst="rect">
            <a:avLst/>
          </a:prstGeom>
          <a:noFill/>
        </p:spPr>
        <p:txBody>
          <a:bodyPr wrap="square" lIns="76784" tIns="38392" rIns="76784" bIns="38392" rtlCol="0">
            <a:spAutoFit/>
          </a:bodyPr>
          <a:lstStyle/>
          <a:p>
            <a:r>
              <a:rPr lang="en-US" sz="883" b="1" dirty="0">
                <a:solidFill>
                  <a:srgbClr val="FF0000"/>
                </a:solidFill>
              </a:rPr>
              <a:t>RF </a:t>
            </a:r>
            <a:r>
              <a:rPr lang="en-US" sz="1050" b="1" dirty="0">
                <a:solidFill>
                  <a:srgbClr val="FF0000"/>
                </a:solidFill>
              </a:rPr>
              <a:t>node</a:t>
            </a:r>
            <a:r>
              <a:rPr lang="en-US" sz="883" b="1" dirty="0">
                <a:solidFill>
                  <a:srgbClr val="FF0000"/>
                </a:solidFill>
              </a:rPr>
              <a:t> for HVAC control</a:t>
            </a:r>
            <a:endParaRPr lang="en-IN" sz="883" b="1" dirty="0">
              <a:solidFill>
                <a:srgbClr val="FF0000"/>
              </a:solidFill>
            </a:endParaRPr>
          </a:p>
        </p:txBody>
      </p:sp>
      <p:sp>
        <p:nvSpPr>
          <p:cNvPr id="71" name="Footer Placeholder 4"/>
          <p:cNvSpPr>
            <a:spLocks noGrp="1"/>
          </p:cNvSpPr>
          <p:nvPr>
            <p:ph type="ftr" sz="quarter" idx="4294967295"/>
          </p:nvPr>
        </p:nvSpPr>
        <p:spPr>
          <a:xfrm>
            <a:off x="3124200" y="5501481"/>
            <a:ext cx="2895600" cy="2921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Private &amp; Confidential</a:t>
            </a:r>
            <a:endParaRPr lang="en-IN" dirty="0" smtClean="0"/>
          </a:p>
        </p:txBody>
      </p:sp>
      <p:sp>
        <p:nvSpPr>
          <p:cNvPr id="72" name="Slide Number Placeholder 5"/>
          <p:cNvSpPr>
            <a:spLocks noGrp="1"/>
          </p:cNvSpPr>
          <p:nvPr>
            <p:ph type="sldNum" sz="quarter" idx="4294967295"/>
          </p:nvPr>
        </p:nvSpPr>
        <p:spPr>
          <a:xfrm>
            <a:off x="6553200" y="5497036"/>
            <a:ext cx="2133600" cy="292100"/>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smtClean="0"/>
              <a:t>LiteNet</a:t>
            </a:r>
          </a:p>
        </p:txBody>
      </p:sp>
      <p:pic>
        <p:nvPicPr>
          <p:cNvPr id="3" name="Picture 2"/>
          <p:cNvPicPr>
            <a:picLocks noChangeAspect="1"/>
          </p:cNvPicPr>
          <p:nvPr/>
        </p:nvPicPr>
        <p:blipFill>
          <a:blip r:embed="rId13"/>
          <a:stretch>
            <a:fillRect/>
          </a:stretch>
        </p:blipFill>
        <p:spPr>
          <a:xfrm>
            <a:off x="6646776" y="4377384"/>
            <a:ext cx="1365622" cy="841321"/>
          </a:xfrm>
          <a:prstGeom prst="rect">
            <a:avLst/>
          </a:prstGeom>
        </p:spPr>
      </p:pic>
      <p:sp>
        <p:nvSpPr>
          <p:cNvPr id="69" name="object 8"/>
          <p:cNvSpPr/>
          <p:nvPr/>
        </p:nvSpPr>
        <p:spPr>
          <a:xfrm>
            <a:off x="6324600" y="4507841"/>
            <a:ext cx="489690" cy="335950"/>
          </a:xfrm>
          <a:prstGeom prst="rect">
            <a:avLst/>
          </a:prstGeom>
          <a:blipFill>
            <a:blip r:embed="rId11" cstate="print"/>
            <a:stretch>
              <a:fillRect/>
            </a:stretch>
          </a:blipFill>
        </p:spPr>
        <p:txBody>
          <a:bodyPr wrap="square" lIns="0" tIns="0" rIns="0" bIns="0" rtlCol="0"/>
          <a:lstStyle/>
          <a:p>
            <a:endParaRPr sz="1135"/>
          </a:p>
        </p:txBody>
      </p:sp>
      <p:cxnSp>
        <p:nvCxnSpPr>
          <p:cNvPr id="7" name="Straight Connector 6"/>
          <p:cNvCxnSpPr>
            <a:stCxn id="69" idx="3"/>
          </p:cNvCxnSpPr>
          <p:nvPr/>
        </p:nvCxnSpPr>
        <p:spPr>
          <a:xfrm>
            <a:off x="6814290" y="4675816"/>
            <a:ext cx="774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23621" y="4605754"/>
            <a:ext cx="6677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762710" y="4675816"/>
            <a:ext cx="667779"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4"/>
          <a:stretch>
            <a:fillRect/>
          </a:stretch>
        </p:blipFill>
        <p:spPr>
          <a:xfrm>
            <a:off x="4974836" y="4599918"/>
            <a:ext cx="484592" cy="744742"/>
          </a:xfrm>
          <a:prstGeom prst="rect">
            <a:avLst/>
          </a:prstGeom>
        </p:spPr>
      </p:pic>
    </p:spTree>
    <p:extLst>
      <p:ext uri="{BB962C8B-B14F-4D97-AF65-F5344CB8AC3E}">
        <p14:creationId xmlns:p14="http://schemas.microsoft.com/office/powerpoint/2010/main" val="293160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75362" y="764381"/>
            <a:ext cx="1494062" cy="2830855"/>
          </a:xfrm>
          <a:prstGeom prst="rect">
            <a:avLst/>
          </a:prstGeom>
        </p:spPr>
      </p:pic>
      <p:sp>
        <p:nvSpPr>
          <p:cNvPr id="9" name="TextBox 8"/>
          <p:cNvSpPr txBox="1"/>
          <p:nvPr/>
        </p:nvSpPr>
        <p:spPr>
          <a:xfrm>
            <a:off x="386813" y="3735504"/>
            <a:ext cx="4049038" cy="1600438"/>
          </a:xfrm>
          <a:prstGeom prst="rect">
            <a:avLst/>
          </a:prstGeom>
          <a:noFill/>
        </p:spPr>
        <p:txBody>
          <a:bodyPr wrap="square" rtlCol="0">
            <a:spAutoFit/>
          </a:bodyPr>
          <a:lstStyle/>
          <a:p>
            <a:r>
              <a:rPr lang="en-GB" sz="1400" dirty="0" smtClean="0"/>
              <a:t>Lock can be opened by</a:t>
            </a:r>
          </a:p>
          <a:p>
            <a:endParaRPr lang="en-GB" sz="1400" dirty="0"/>
          </a:p>
          <a:p>
            <a:r>
              <a:rPr lang="en-GB" sz="1400" dirty="0" smtClean="0"/>
              <a:t>RFID card</a:t>
            </a:r>
          </a:p>
          <a:p>
            <a:endParaRPr lang="en-GB" sz="1400" dirty="0" smtClean="0"/>
          </a:p>
          <a:p>
            <a:r>
              <a:rPr lang="en-GB" sz="1400" dirty="0" smtClean="0"/>
              <a:t>Number entered through smart phone</a:t>
            </a:r>
          </a:p>
          <a:p>
            <a:endParaRPr lang="en-GB" sz="1400" dirty="0"/>
          </a:p>
          <a:p>
            <a:r>
              <a:rPr lang="en-GB" sz="1400" dirty="0" smtClean="0"/>
              <a:t>Number entered through keypad – to be developed</a:t>
            </a:r>
            <a:endParaRPr lang="en-IN" sz="1400" dirty="0"/>
          </a:p>
        </p:txBody>
      </p:sp>
      <p:pic>
        <p:nvPicPr>
          <p:cNvPr id="10" name="Picture 9"/>
          <p:cNvPicPr>
            <a:picLocks noChangeAspect="1"/>
          </p:cNvPicPr>
          <p:nvPr/>
        </p:nvPicPr>
        <p:blipFill>
          <a:blip r:embed="rId3"/>
          <a:stretch>
            <a:fillRect/>
          </a:stretch>
        </p:blipFill>
        <p:spPr>
          <a:xfrm>
            <a:off x="5791200" y="1983343"/>
            <a:ext cx="2261746" cy="2854765"/>
          </a:xfrm>
          <a:prstGeom prst="rect">
            <a:avLst/>
          </a:prstGeom>
        </p:spPr>
      </p:pic>
      <p:pic>
        <p:nvPicPr>
          <p:cNvPr id="12" name="Picture 11"/>
          <p:cNvPicPr>
            <a:picLocks noChangeAspect="1"/>
          </p:cNvPicPr>
          <p:nvPr/>
        </p:nvPicPr>
        <p:blipFill>
          <a:blip r:embed="rId4"/>
          <a:stretch>
            <a:fillRect/>
          </a:stretch>
        </p:blipFill>
        <p:spPr>
          <a:xfrm>
            <a:off x="5696173" y="3714572"/>
            <a:ext cx="426757" cy="804742"/>
          </a:xfrm>
          <a:prstGeom prst="rect">
            <a:avLst/>
          </a:prstGeom>
        </p:spPr>
      </p:pic>
      <p:pic>
        <p:nvPicPr>
          <p:cNvPr id="13" name="Picture 12"/>
          <p:cNvPicPr>
            <a:picLocks noChangeAspect="1"/>
          </p:cNvPicPr>
          <p:nvPr/>
        </p:nvPicPr>
        <p:blipFill>
          <a:blip r:embed="rId4"/>
          <a:stretch>
            <a:fillRect/>
          </a:stretch>
        </p:blipFill>
        <p:spPr>
          <a:xfrm>
            <a:off x="6891764" y="4726543"/>
            <a:ext cx="426757" cy="804742"/>
          </a:xfrm>
          <a:prstGeom prst="rect">
            <a:avLst/>
          </a:prstGeom>
        </p:spPr>
      </p:pic>
      <p:pic>
        <p:nvPicPr>
          <p:cNvPr id="14" name="Picture 13"/>
          <p:cNvPicPr>
            <a:picLocks noChangeAspect="1"/>
          </p:cNvPicPr>
          <p:nvPr/>
        </p:nvPicPr>
        <p:blipFill>
          <a:blip r:embed="rId4"/>
          <a:stretch>
            <a:fillRect/>
          </a:stretch>
        </p:blipFill>
        <p:spPr>
          <a:xfrm>
            <a:off x="7993401" y="4324172"/>
            <a:ext cx="426757" cy="804742"/>
          </a:xfrm>
          <a:prstGeom prst="rect">
            <a:avLst/>
          </a:prstGeom>
        </p:spPr>
      </p:pic>
      <p:sp>
        <p:nvSpPr>
          <p:cNvPr id="15" name="Flowchart: Alternate Process 14"/>
          <p:cNvSpPr/>
          <p:nvPr/>
        </p:nvSpPr>
        <p:spPr>
          <a:xfrm>
            <a:off x="5562600" y="1526143"/>
            <a:ext cx="838200" cy="457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a:blip r:embed="rId5"/>
          <a:stretch>
            <a:fillRect/>
          </a:stretch>
        </p:blipFill>
        <p:spPr>
          <a:xfrm>
            <a:off x="7105142" y="1501717"/>
            <a:ext cx="859611" cy="481626"/>
          </a:xfrm>
          <a:prstGeom prst="rect">
            <a:avLst/>
          </a:prstGeom>
        </p:spPr>
      </p:pic>
      <p:sp>
        <p:nvSpPr>
          <p:cNvPr id="18" name="TextBox 17"/>
          <p:cNvSpPr txBox="1"/>
          <p:nvPr/>
        </p:nvSpPr>
        <p:spPr>
          <a:xfrm>
            <a:off x="8172976" y="5053101"/>
            <a:ext cx="838200" cy="369332"/>
          </a:xfrm>
          <a:prstGeom prst="rect">
            <a:avLst/>
          </a:prstGeom>
          <a:noFill/>
        </p:spPr>
        <p:txBody>
          <a:bodyPr wrap="square" rtlCol="0">
            <a:spAutoFit/>
          </a:bodyPr>
          <a:lstStyle/>
          <a:p>
            <a:r>
              <a:rPr lang="en-GB" dirty="0" smtClean="0"/>
              <a:t>Locks</a:t>
            </a:r>
            <a:endParaRPr lang="en-IN" dirty="0"/>
          </a:p>
        </p:txBody>
      </p:sp>
      <p:sp>
        <p:nvSpPr>
          <p:cNvPr id="19" name="TextBox 18"/>
          <p:cNvSpPr txBox="1"/>
          <p:nvPr/>
        </p:nvSpPr>
        <p:spPr>
          <a:xfrm>
            <a:off x="7157914" y="5346619"/>
            <a:ext cx="838200" cy="369332"/>
          </a:xfrm>
          <a:prstGeom prst="rect">
            <a:avLst/>
          </a:prstGeom>
          <a:noFill/>
        </p:spPr>
        <p:txBody>
          <a:bodyPr wrap="square" rtlCol="0">
            <a:spAutoFit/>
          </a:bodyPr>
          <a:lstStyle/>
          <a:p>
            <a:r>
              <a:rPr lang="en-GB" dirty="0" smtClean="0"/>
              <a:t>Locks</a:t>
            </a:r>
            <a:endParaRPr lang="en-IN" dirty="0"/>
          </a:p>
        </p:txBody>
      </p:sp>
      <p:sp>
        <p:nvSpPr>
          <p:cNvPr id="20" name="TextBox 19"/>
          <p:cNvSpPr txBox="1"/>
          <p:nvPr/>
        </p:nvSpPr>
        <p:spPr>
          <a:xfrm>
            <a:off x="5412382" y="4510585"/>
            <a:ext cx="838200" cy="369332"/>
          </a:xfrm>
          <a:prstGeom prst="rect">
            <a:avLst/>
          </a:prstGeom>
          <a:noFill/>
        </p:spPr>
        <p:txBody>
          <a:bodyPr wrap="square" rtlCol="0">
            <a:spAutoFit/>
          </a:bodyPr>
          <a:lstStyle/>
          <a:p>
            <a:r>
              <a:rPr lang="en-GB" dirty="0" smtClean="0"/>
              <a:t>Locks</a:t>
            </a:r>
            <a:endParaRPr lang="en-IN" dirty="0"/>
          </a:p>
        </p:txBody>
      </p:sp>
      <p:sp>
        <p:nvSpPr>
          <p:cNvPr id="21" name="TextBox 20"/>
          <p:cNvSpPr txBox="1"/>
          <p:nvPr/>
        </p:nvSpPr>
        <p:spPr>
          <a:xfrm>
            <a:off x="5067822" y="3347473"/>
            <a:ext cx="952500" cy="276999"/>
          </a:xfrm>
          <a:prstGeom prst="rect">
            <a:avLst/>
          </a:prstGeom>
          <a:noFill/>
        </p:spPr>
        <p:txBody>
          <a:bodyPr wrap="square" rtlCol="0">
            <a:spAutoFit/>
          </a:bodyPr>
          <a:lstStyle/>
          <a:p>
            <a:r>
              <a:rPr lang="en-GB" sz="1200" dirty="0"/>
              <a:t>RF nodes</a:t>
            </a:r>
            <a:endParaRPr lang="en-IN" sz="1200" dirty="0"/>
          </a:p>
        </p:txBody>
      </p:sp>
      <p:sp>
        <p:nvSpPr>
          <p:cNvPr id="22" name="TextBox 21"/>
          <p:cNvSpPr txBox="1"/>
          <p:nvPr/>
        </p:nvSpPr>
        <p:spPr>
          <a:xfrm>
            <a:off x="7848658" y="3974714"/>
            <a:ext cx="1143000" cy="276999"/>
          </a:xfrm>
          <a:prstGeom prst="rect">
            <a:avLst/>
          </a:prstGeom>
          <a:noFill/>
        </p:spPr>
        <p:txBody>
          <a:bodyPr wrap="square" rtlCol="0">
            <a:spAutoFit/>
          </a:bodyPr>
          <a:lstStyle/>
          <a:p>
            <a:r>
              <a:rPr lang="en-GB" sz="1200" dirty="0"/>
              <a:t>RF nodes</a:t>
            </a:r>
            <a:endParaRPr lang="en-IN" sz="1200" dirty="0"/>
          </a:p>
        </p:txBody>
      </p:sp>
      <p:sp>
        <p:nvSpPr>
          <p:cNvPr id="23" name="TextBox 22"/>
          <p:cNvSpPr txBox="1"/>
          <p:nvPr/>
        </p:nvSpPr>
        <p:spPr>
          <a:xfrm>
            <a:off x="7142791" y="4499065"/>
            <a:ext cx="736226" cy="461665"/>
          </a:xfrm>
          <a:prstGeom prst="rect">
            <a:avLst/>
          </a:prstGeom>
          <a:noFill/>
        </p:spPr>
        <p:txBody>
          <a:bodyPr wrap="square" rtlCol="0">
            <a:spAutoFit/>
          </a:bodyPr>
          <a:lstStyle/>
          <a:p>
            <a:r>
              <a:rPr lang="en-GB" sz="1200" dirty="0" smtClean="0"/>
              <a:t>RF nodes</a:t>
            </a:r>
            <a:endParaRPr lang="en-IN" sz="1200" dirty="0"/>
          </a:p>
        </p:txBody>
      </p:sp>
      <p:sp>
        <p:nvSpPr>
          <p:cNvPr id="24" name="TextBox 23"/>
          <p:cNvSpPr txBox="1"/>
          <p:nvPr/>
        </p:nvSpPr>
        <p:spPr>
          <a:xfrm>
            <a:off x="5831482" y="1193375"/>
            <a:ext cx="2075837" cy="369332"/>
          </a:xfrm>
          <a:prstGeom prst="rect">
            <a:avLst/>
          </a:prstGeom>
          <a:noFill/>
        </p:spPr>
        <p:txBody>
          <a:bodyPr wrap="square" rtlCol="0">
            <a:spAutoFit/>
          </a:bodyPr>
          <a:lstStyle/>
          <a:p>
            <a:r>
              <a:rPr lang="en-GB" dirty="0" smtClean="0"/>
              <a:t>Gateways in Hotels</a:t>
            </a:r>
            <a:endParaRPr lang="en-IN" dirty="0"/>
          </a:p>
        </p:txBody>
      </p:sp>
      <p:sp>
        <p:nvSpPr>
          <p:cNvPr id="25" name="Cloud Callout 24"/>
          <p:cNvSpPr/>
          <p:nvPr/>
        </p:nvSpPr>
        <p:spPr>
          <a:xfrm>
            <a:off x="6020322" y="230981"/>
            <a:ext cx="2399836" cy="762000"/>
          </a:xfrm>
          <a:prstGeom prst="cloud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6433159" y="372499"/>
            <a:ext cx="1828800" cy="369332"/>
          </a:xfrm>
          <a:prstGeom prst="rect">
            <a:avLst/>
          </a:prstGeom>
          <a:noFill/>
        </p:spPr>
        <p:txBody>
          <a:bodyPr wrap="square" rtlCol="0">
            <a:spAutoFit/>
          </a:bodyPr>
          <a:lstStyle/>
          <a:p>
            <a:r>
              <a:rPr lang="en-GB" dirty="0" smtClean="0"/>
              <a:t>Portal in Cloud</a:t>
            </a:r>
            <a:endParaRPr lang="en-IN" dirty="0"/>
          </a:p>
        </p:txBody>
      </p:sp>
      <p:sp>
        <p:nvSpPr>
          <p:cNvPr id="27" name="TextBox 26"/>
          <p:cNvSpPr txBox="1"/>
          <p:nvPr/>
        </p:nvSpPr>
        <p:spPr>
          <a:xfrm>
            <a:off x="2189351" y="992981"/>
            <a:ext cx="1447800" cy="2031325"/>
          </a:xfrm>
          <a:prstGeom prst="rect">
            <a:avLst/>
          </a:prstGeom>
          <a:noFill/>
        </p:spPr>
        <p:txBody>
          <a:bodyPr wrap="square" rtlCol="0">
            <a:spAutoFit/>
          </a:bodyPr>
          <a:lstStyle/>
          <a:p>
            <a:r>
              <a:rPr lang="en-GB" dirty="0" smtClean="0"/>
              <a:t>Each lock has a RF node embedded inside which is part of a mesh network.</a:t>
            </a:r>
            <a:endParaRPr lang="en-IN" dirty="0"/>
          </a:p>
        </p:txBody>
      </p:sp>
    </p:spTree>
    <p:extLst>
      <p:ext uri="{BB962C8B-B14F-4D97-AF65-F5344CB8AC3E}">
        <p14:creationId xmlns:p14="http://schemas.microsoft.com/office/powerpoint/2010/main" val="324833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981"/>
            <a:ext cx="8229600" cy="394906"/>
          </a:xfrm>
        </p:spPr>
        <p:txBody>
          <a:bodyPr>
            <a:normAutofit/>
          </a:bodyPr>
          <a:lstStyle/>
          <a:p>
            <a:r>
              <a:rPr lang="en-GB" sz="1800" dirty="0" smtClean="0"/>
              <a:t>Implementation</a:t>
            </a:r>
            <a:endParaRPr lang="en-IN" sz="1800" dirty="0"/>
          </a:p>
        </p:txBody>
      </p:sp>
      <p:sp>
        <p:nvSpPr>
          <p:cNvPr id="3" name="Content Placeholder 2"/>
          <p:cNvSpPr>
            <a:spLocks noGrp="1"/>
          </p:cNvSpPr>
          <p:nvPr>
            <p:ph idx="1"/>
          </p:nvPr>
        </p:nvSpPr>
        <p:spPr>
          <a:xfrm>
            <a:off x="457200" y="840581"/>
            <a:ext cx="8534400" cy="4955382"/>
          </a:xfrm>
        </p:spPr>
        <p:txBody>
          <a:bodyPr>
            <a:normAutofit fontScale="92500"/>
          </a:bodyPr>
          <a:lstStyle/>
          <a:p>
            <a:pPr marL="0" indent="0">
              <a:buNone/>
            </a:pPr>
            <a:r>
              <a:rPr lang="en-GB" sz="1400" dirty="0"/>
              <a:t>The smart lock project for hotels involves providing the facility for the guest to open </a:t>
            </a:r>
            <a:r>
              <a:rPr lang="en-GB" sz="1400" dirty="0" smtClean="0"/>
              <a:t>the allotted </a:t>
            </a:r>
            <a:r>
              <a:rPr lang="en-GB" sz="1400" dirty="0"/>
              <a:t>room using</a:t>
            </a:r>
          </a:p>
          <a:p>
            <a:r>
              <a:rPr lang="en-GB" sz="1400" dirty="0"/>
              <a:t>1. RFID card</a:t>
            </a:r>
          </a:p>
          <a:p>
            <a:r>
              <a:rPr lang="en-GB" sz="1400" dirty="0"/>
              <a:t>2. Authentication key using web app (no phone app required)</a:t>
            </a:r>
          </a:p>
          <a:p>
            <a:r>
              <a:rPr lang="en-GB" sz="1400" dirty="0"/>
              <a:t>3. secret number using the keypad on the lock</a:t>
            </a:r>
          </a:p>
          <a:p>
            <a:endParaRPr lang="en-GB" sz="1400" dirty="0"/>
          </a:p>
          <a:p>
            <a:pPr marL="0" indent="0">
              <a:buNone/>
            </a:pPr>
            <a:r>
              <a:rPr lang="en-GB" sz="1400" dirty="0"/>
              <a:t>When a customer checks in, the hotel will allot the guest a room and provision a rfid card with a unique key using an application and rfid writer.</a:t>
            </a:r>
          </a:p>
          <a:p>
            <a:pPr marL="0" indent="0">
              <a:buNone/>
            </a:pPr>
            <a:r>
              <a:rPr lang="en-GB" sz="1400" dirty="0"/>
              <a:t>Simultaneously a authentication key is generated and given to the customer along with the rfid card.</a:t>
            </a:r>
          </a:p>
          <a:p>
            <a:pPr marL="0" indent="0">
              <a:buNone/>
            </a:pPr>
            <a:r>
              <a:rPr lang="en-GB" sz="1400" dirty="0"/>
              <a:t>The unique rfid key and an authentication number is sent to the lock RF board of that room through the cloud, gateway and mesh network.</a:t>
            </a:r>
          </a:p>
          <a:p>
            <a:endParaRPr lang="en-GB" sz="1400" dirty="0"/>
          </a:p>
          <a:p>
            <a:pPr marL="0" indent="0">
              <a:buNone/>
            </a:pPr>
            <a:r>
              <a:rPr lang="en-GB" sz="1400" dirty="0"/>
              <a:t>When the guest reaches his room he can open the lock</a:t>
            </a:r>
          </a:p>
          <a:p>
            <a:r>
              <a:rPr lang="en-GB" sz="1400" dirty="0"/>
              <a:t>1. Using the rfid card issued to him - this operation is local and is not dependent on installed the wireless mesh.</a:t>
            </a:r>
          </a:p>
          <a:p>
            <a:r>
              <a:rPr lang="en-GB" sz="1400" dirty="0"/>
              <a:t>2. Using Web app. Open the customer portal in the browser and authenticate himself. He can then select open door from the menu. </a:t>
            </a:r>
          </a:p>
          <a:p>
            <a:pPr marL="0" indent="0">
              <a:buNone/>
            </a:pPr>
            <a:r>
              <a:rPr lang="en-GB" sz="1400" dirty="0"/>
              <a:t>On selecting the command the customer portal send the message to the gateway located in the hotel and then the gateway forwards the message to the particular lock through the mesh network and the lock opens.</a:t>
            </a:r>
          </a:p>
          <a:p>
            <a:pPr marL="0" indent="0">
              <a:buNone/>
            </a:pPr>
            <a:r>
              <a:rPr lang="en-GB" sz="1400" dirty="0"/>
              <a:t> </a:t>
            </a:r>
          </a:p>
          <a:p>
            <a:pPr marL="0" indent="0">
              <a:buNone/>
            </a:pPr>
            <a:r>
              <a:rPr lang="en-GB" sz="1400" dirty="0"/>
              <a:t>The current implementation -firmware on the RF board and middleware on RPi - has the provision for methods 1 &amp; 2.</a:t>
            </a:r>
          </a:p>
          <a:p>
            <a:pPr marL="0" indent="0">
              <a:buNone/>
            </a:pPr>
            <a:r>
              <a:rPr lang="en-GB" sz="1400" dirty="0"/>
              <a:t>The method 3 needs to be implemented.</a:t>
            </a:r>
          </a:p>
          <a:p>
            <a:endParaRPr lang="en-IN" sz="1400" dirty="0"/>
          </a:p>
        </p:txBody>
      </p:sp>
    </p:spTree>
    <p:extLst>
      <p:ext uri="{BB962C8B-B14F-4D97-AF65-F5344CB8AC3E}">
        <p14:creationId xmlns:p14="http://schemas.microsoft.com/office/powerpoint/2010/main" val="245747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TotalTime>
  <Words>360</Words>
  <Application>Microsoft Office PowerPoint</Application>
  <PresentationFormat>Custom</PresentationFormat>
  <Paragraphs>46</Paragraphs>
  <Slides>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Custom Design</vt:lpstr>
      <vt:lpstr>PowerPoint Presentation</vt:lpstr>
      <vt:lpstr>PowerPoint Presentation</vt:lpstr>
      <vt:lpstr>Implementation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LiteNet</dc:title>
  <dc:creator>HP</dc:creator>
  <cp:lastModifiedBy>LENOV</cp:lastModifiedBy>
  <cp:revision>60</cp:revision>
  <dcterms:created xsi:type="dcterms:W3CDTF">2019-08-06T04:55:28Z</dcterms:created>
  <dcterms:modified xsi:type="dcterms:W3CDTF">2023-01-10T17:35:29Z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2019-06-21T00:00:00Z</vt:filetime>
  </property>
  <property fmtid="{D5CDD505-2E9C-101B-9397-08002B2CF9AE}" pid="3" name="Creator">
    <vt:lpwstr>Microsoft® PowerPoint® 2016</vt:lpwstr>
  </property>
  <property fmtid="{D5CDD505-2E9C-101B-9397-08002B2CF9AE}" pid="4" name="LastSaved">
    <vt:filetime>2019-08-06T00:00:00Z</vt:filetime>
  </property>
</Properties>
</file>