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8"/>
  </p:notesMasterIdLst>
  <p:sldIdLst>
    <p:sldId id="256" r:id="rId2"/>
    <p:sldId id="261" r:id="rId3"/>
    <p:sldId id="262" r:id="rId4"/>
    <p:sldId id="263"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00773D-C51E-4E45-9B83-517A7DB5B4DF}" v="235" dt="2022-07-31T04:20:42.0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973" autoAdjust="0"/>
  </p:normalViewPr>
  <p:slideViewPr>
    <p:cSldViewPr snapToGrid="0">
      <p:cViewPr varScale="1">
        <p:scale>
          <a:sx n="83" d="100"/>
          <a:sy n="83" d="100"/>
        </p:scale>
        <p:origin x="16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uddin Qadri" userId="3322408b2d347d64" providerId="Windows Live" clId="Web-{5C76A6F9-12FA-4F96-BA0C-033206ECCA4D}"/>
    <pc:docChg chg="addSld modSld addMainMaster delMainMaster">
      <pc:chgData name="Mohiuddin Qadri" userId="3322408b2d347d64" providerId="Windows Live" clId="Web-{5C76A6F9-12FA-4F96-BA0C-033206ECCA4D}" dt="2022-07-26T00:34:30.885" v="402"/>
      <pc:docMkLst>
        <pc:docMk/>
      </pc:docMkLst>
      <pc:sldChg chg="addSp delSp modSp mod setBg modClrScheme setClrOvrMap chgLayout">
        <pc:chgData name="Mohiuddin Qadri" userId="3322408b2d347d64" providerId="Windows Live" clId="Web-{5C76A6F9-12FA-4F96-BA0C-033206ECCA4D}" dt="2022-07-26T00:11:26.062" v="23"/>
        <pc:sldMkLst>
          <pc:docMk/>
          <pc:sldMk cId="109857222" sldId="256"/>
        </pc:sldMkLst>
        <pc:spChg chg="mod">
          <ac:chgData name="Mohiuddin Qadri" userId="3322408b2d347d64" providerId="Windows Live" clId="Web-{5C76A6F9-12FA-4F96-BA0C-033206ECCA4D}" dt="2022-07-26T00:11:26.062" v="23"/>
          <ac:spMkLst>
            <pc:docMk/>
            <pc:sldMk cId="109857222" sldId="256"/>
            <ac:spMk id="2" creationId="{00000000-0000-0000-0000-000000000000}"/>
          </ac:spMkLst>
        </pc:spChg>
        <pc:spChg chg="mod">
          <ac:chgData name="Mohiuddin Qadri" userId="3322408b2d347d64" providerId="Windows Live" clId="Web-{5C76A6F9-12FA-4F96-BA0C-033206ECCA4D}" dt="2022-07-26T00:11:26.062" v="23"/>
          <ac:spMkLst>
            <pc:docMk/>
            <pc:sldMk cId="109857222" sldId="256"/>
            <ac:spMk id="3" creationId="{00000000-0000-0000-0000-000000000000}"/>
          </ac:spMkLst>
        </pc:spChg>
        <pc:spChg chg="add del">
          <ac:chgData name="Mohiuddin Qadri" userId="3322408b2d347d64" providerId="Windows Live" clId="Web-{5C76A6F9-12FA-4F96-BA0C-033206ECCA4D}" dt="2022-07-26T00:11:25.999" v="22"/>
          <ac:spMkLst>
            <pc:docMk/>
            <pc:sldMk cId="109857222" sldId="256"/>
            <ac:spMk id="9" creationId="{0BE66D35-6371-4809-9433-1EBF879150EC}"/>
          </ac:spMkLst>
        </pc:spChg>
        <pc:spChg chg="add del">
          <ac:chgData name="Mohiuddin Qadri" userId="3322408b2d347d64" providerId="Windows Live" clId="Web-{5C76A6F9-12FA-4F96-BA0C-033206ECCA4D}" dt="2022-07-26T00:11:25.999" v="22"/>
          <ac:spMkLst>
            <pc:docMk/>
            <pc:sldMk cId="109857222" sldId="256"/>
            <ac:spMk id="11" creationId="{72EF3F9A-9717-4ACB-A30D-96694842C4F7}"/>
          </ac:spMkLst>
        </pc:spChg>
        <pc:spChg chg="add">
          <ac:chgData name="Mohiuddin Qadri" userId="3322408b2d347d64" providerId="Windows Live" clId="Web-{5C76A6F9-12FA-4F96-BA0C-033206ECCA4D}" dt="2022-07-26T00:11:26.062" v="23"/>
          <ac:spMkLst>
            <pc:docMk/>
            <pc:sldMk cId="109857222" sldId="256"/>
            <ac:spMk id="14" creationId="{0760E4C7-47B8-4356-ABCA-CC9C79E2D2B6}"/>
          </ac:spMkLst>
        </pc:spChg>
        <pc:spChg chg="add">
          <ac:chgData name="Mohiuddin Qadri" userId="3322408b2d347d64" providerId="Windows Live" clId="Web-{5C76A6F9-12FA-4F96-BA0C-033206ECCA4D}" dt="2022-07-26T00:11:26.062" v="23"/>
          <ac:spMkLst>
            <pc:docMk/>
            <pc:sldMk cId="109857222" sldId="256"/>
            <ac:spMk id="16" creationId="{07F1F8E1-08C9-4C32-8CD0-F0DEB444866D}"/>
          </ac:spMkLst>
        </pc:spChg>
        <pc:picChg chg="add del">
          <ac:chgData name="Mohiuddin Qadri" userId="3322408b2d347d64" providerId="Windows Live" clId="Web-{5C76A6F9-12FA-4F96-BA0C-033206ECCA4D}" dt="2022-07-26T00:11:25.999" v="22"/>
          <ac:picMkLst>
            <pc:docMk/>
            <pc:sldMk cId="109857222" sldId="256"/>
            <ac:picMk id="4" creationId="{78CF7ACC-C7A0-F793-9483-0CD865952FC5}"/>
          </ac:picMkLst>
        </pc:picChg>
        <pc:picChg chg="add">
          <ac:chgData name="Mohiuddin Qadri" userId="3322408b2d347d64" providerId="Windows Live" clId="Web-{5C76A6F9-12FA-4F96-BA0C-033206ECCA4D}" dt="2022-07-26T00:11:26.062" v="23"/>
          <ac:picMkLst>
            <pc:docMk/>
            <pc:sldMk cId="109857222" sldId="256"/>
            <ac:picMk id="15" creationId="{E43F3B9F-681E-62CD-D284-1EC34FA4173F}"/>
          </ac:picMkLst>
        </pc:picChg>
        <pc:cxnChg chg="add">
          <ac:chgData name="Mohiuddin Qadri" userId="3322408b2d347d64" providerId="Windows Live" clId="Web-{5C76A6F9-12FA-4F96-BA0C-033206ECCA4D}" dt="2022-07-26T00:11:26.062" v="23"/>
          <ac:cxnSpMkLst>
            <pc:docMk/>
            <pc:sldMk cId="109857222" sldId="256"/>
            <ac:cxnSpMk id="13" creationId="{414C5C93-B9E9-4392-ADCF-ABF21209DD56}"/>
          </ac:cxnSpMkLst>
        </pc:cxnChg>
      </pc:sldChg>
      <pc:sldChg chg="addSp delSp modSp new mod modClrScheme chgLayout">
        <pc:chgData name="Mohiuddin Qadri" userId="3322408b2d347d64" providerId="Windows Live" clId="Web-{5C76A6F9-12FA-4F96-BA0C-033206ECCA4D}" dt="2022-07-26T00:34:30.885" v="402"/>
        <pc:sldMkLst>
          <pc:docMk/>
          <pc:sldMk cId="2656066073" sldId="257"/>
        </pc:sldMkLst>
        <pc:spChg chg="mod ord">
          <ac:chgData name="Mohiuddin Qadri" userId="3322408b2d347d64" providerId="Windows Live" clId="Web-{5C76A6F9-12FA-4F96-BA0C-033206ECCA4D}" dt="2022-07-26T00:24:41.209" v="259" actId="1076"/>
          <ac:spMkLst>
            <pc:docMk/>
            <pc:sldMk cId="2656066073" sldId="257"/>
            <ac:spMk id="2" creationId="{45DED635-36F7-00D2-7177-AF9AD884C655}"/>
          </ac:spMkLst>
        </pc:spChg>
        <pc:spChg chg="mod ord">
          <ac:chgData name="Mohiuddin Qadri" userId="3322408b2d347d64" providerId="Windows Live" clId="Web-{5C76A6F9-12FA-4F96-BA0C-033206ECCA4D}" dt="2022-07-26T00:34:11.634" v="396" actId="1076"/>
          <ac:spMkLst>
            <pc:docMk/>
            <pc:sldMk cId="2656066073" sldId="257"/>
            <ac:spMk id="3" creationId="{38A96AF0-0B5F-937E-0ECE-F72D1DFDC632}"/>
          </ac:spMkLst>
        </pc:spChg>
        <pc:spChg chg="add mod ord">
          <ac:chgData name="Mohiuddin Qadri" userId="3322408b2d347d64" providerId="Windows Live" clId="Web-{5C76A6F9-12FA-4F96-BA0C-033206ECCA4D}" dt="2022-07-26T00:30:28.852" v="357" actId="1076"/>
          <ac:spMkLst>
            <pc:docMk/>
            <pc:sldMk cId="2656066073" sldId="257"/>
            <ac:spMk id="4" creationId="{BF8CB516-9BCE-661D-7209-028D3440C815}"/>
          </ac:spMkLst>
        </pc:spChg>
        <pc:spChg chg="add mod ord">
          <ac:chgData name="Mohiuddin Qadri" userId="3322408b2d347d64" providerId="Windows Live" clId="Web-{5C76A6F9-12FA-4F96-BA0C-033206ECCA4D}" dt="2022-07-26T00:30:28.868" v="358" actId="1076"/>
          <ac:spMkLst>
            <pc:docMk/>
            <pc:sldMk cId="2656066073" sldId="257"/>
            <ac:spMk id="5" creationId="{237C2D22-C19A-D791-7598-31E388518E98}"/>
          </ac:spMkLst>
        </pc:spChg>
        <pc:spChg chg="add del mod ord">
          <ac:chgData name="Mohiuddin Qadri" userId="3322408b2d347d64" providerId="Windows Live" clId="Web-{5C76A6F9-12FA-4F96-BA0C-033206ECCA4D}" dt="2022-07-26T00:26:24.534" v="277"/>
          <ac:spMkLst>
            <pc:docMk/>
            <pc:sldMk cId="2656066073" sldId="257"/>
            <ac:spMk id="6" creationId="{B4A6BF9B-2B26-B977-5A4A-07F51773DE17}"/>
          </ac:spMkLst>
        </pc:spChg>
        <pc:spChg chg="add del">
          <ac:chgData name="Mohiuddin Qadri" userId="3322408b2d347d64" providerId="Windows Live" clId="Web-{5C76A6F9-12FA-4F96-BA0C-033206ECCA4D}" dt="2022-07-26T00:25:02.618" v="264"/>
          <ac:spMkLst>
            <pc:docMk/>
            <pc:sldMk cId="2656066073" sldId="257"/>
            <ac:spMk id="7" creationId="{DCAAAD36-A7EC-53B9-558C-2E34AAA3AD67}"/>
          </ac:spMkLst>
        </pc:spChg>
        <pc:spChg chg="add mod">
          <ac:chgData name="Mohiuddin Qadri" userId="3322408b2d347d64" providerId="Windows Live" clId="Web-{5C76A6F9-12FA-4F96-BA0C-033206ECCA4D}" dt="2022-07-26T00:34:25.104" v="400" actId="20577"/>
          <ac:spMkLst>
            <pc:docMk/>
            <pc:sldMk cId="2656066073" sldId="257"/>
            <ac:spMk id="11" creationId="{FEA7E686-7B56-F16A-8518-68F883BB74FC}"/>
          </ac:spMkLst>
        </pc:spChg>
        <pc:graphicFrameChg chg="add mod ord modGraphic">
          <ac:chgData name="Mohiuddin Qadri" userId="3322408b2d347d64" providerId="Windows Live" clId="Web-{5C76A6F9-12FA-4F96-BA0C-033206ECCA4D}" dt="2022-07-26T00:31:25.434" v="394"/>
          <ac:graphicFrameMkLst>
            <pc:docMk/>
            <pc:sldMk cId="2656066073" sldId="257"/>
            <ac:graphicFrameMk id="9" creationId="{3272993F-59BF-2B00-8BD1-3710F049E11B}"/>
          </ac:graphicFrameMkLst>
        </pc:graphicFrameChg>
        <pc:graphicFrameChg chg="add del mod">
          <ac:chgData name="Mohiuddin Qadri" userId="3322408b2d347d64" providerId="Windows Live" clId="Web-{5C76A6F9-12FA-4F96-BA0C-033206ECCA4D}" dt="2022-07-26T00:34:30.885" v="402"/>
          <ac:graphicFrameMkLst>
            <pc:docMk/>
            <pc:sldMk cId="2656066073" sldId="257"/>
            <ac:graphicFrameMk id="13" creationId="{0EE0DDAB-CC1F-1667-C8AE-8525624D50C9}"/>
          </ac:graphicFrameMkLst>
        </pc:graphicFrameChg>
      </pc:sldChg>
      <pc:sldMasterChg chg="add del addSldLayout delSldLayout">
        <pc:chgData name="Mohiuddin Qadri" userId="3322408b2d347d64" providerId="Windows Live" clId="Web-{5C76A6F9-12FA-4F96-BA0C-033206ECCA4D}" dt="2022-07-26T00:11:26.062" v="23"/>
        <pc:sldMasterMkLst>
          <pc:docMk/>
          <pc:sldMasterMk cId="2460954070" sldId="2147483660"/>
        </pc:sldMasterMkLst>
        <pc:sldLayoutChg chg="add del">
          <pc:chgData name="Mohiuddin Qadri" userId="3322408b2d347d64" providerId="Windows Live" clId="Web-{5C76A6F9-12FA-4F96-BA0C-033206ECCA4D}" dt="2022-07-26T00:11:26.062" v="23"/>
          <pc:sldLayoutMkLst>
            <pc:docMk/>
            <pc:sldMasterMk cId="2460954070" sldId="2147483660"/>
            <pc:sldLayoutMk cId="2385387890" sldId="2147483661"/>
          </pc:sldLayoutMkLst>
        </pc:sldLayoutChg>
        <pc:sldLayoutChg chg="add del">
          <pc:chgData name="Mohiuddin Qadri" userId="3322408b2d347d64" providerId="Windows Live" clId="Web-{5C76A6F9-12FA-4F96-BA0C-033206ECCA4D}" dt="2022-07-26T00:11:26.062" v="23"/>
          <pc:sldLayoutMkLst>
            <pc:docMk/>
            <pc:sldMasterMk cId="2460954070" sldId="2147483660"/>
            <pc:sldLayoutMk cId="949138452" sldId="2147483662"/>
          </pc:sldLayoutMkLst>
        </pc:sldLayoutChg>
        <pc:sldLayoutChg chg="add del">
          <pc:chgData name="Mohiuddin Qadri" userId="3322408b2d347d64" providerId="Windows Live" clId="Web-{5C76A6F9-12FA-4F96-BA0C-033206ECCA4D}" dt="2022-07-26T00:11:26.062" v="23"/>
          <pc:sldLayoutMkLst>
            <pc:docMk/>
            <pc:sldMasterMk cId="2460954070" sldId="2147483660"/>
            <pc:sldLayoutMk cId="2591524520" sldId="2147483663"/>
          </pc:sldLayoutMkLst>
        </pc:sldLayoutChg>
        <pc:sldLayoutChg chg="add del">
          <pc:chgData name="Mohiuddin Qadri" userId="3322408b2d347d64" providerId="Windows Live" clId="Web-{5C76A6F9-12FA-4F96-BA0C-033206ECCA4D}" dt="2022-07-26T00:11:26.062" v="23"/>
          <pc:sldLayoutMkLst>
            <pc:docMk/>
            <pc:sldMasterMk cId="2460954070" sldId="2147483660"/>
            <pc:sldLayoutMk cId="1203092039" sldId="2147483664"/>
          </pc:sldLayoutMkLst>
        </pc:sldLayoutChg>
        <pc:sldLayoutChg chg="add del">
          <pc:chgData name="Mohiuddin Qadri" userId="3322408b2d347d64" providerId="Windows Live" clId="Web-{5C76A6F9-12FA-4F96-BA0C-033206ECCA4D}" dt="2022-07-26T00:11:26.062" v="23"/>
          <pc:sldLayoutMkLst>
            <pc:docMk/>
            <pc:sldMasterMk cId="2460954070" sldId="2147483660"/>
            <pc:sldLayoutMk cId="3733172339" sldId="2147483665"/>
          </pc:sldLayoutMkLst>
        </pc:sldLayoutChg>
        <pc:sldLayoutChg chg="add del">
          <pc:chgData name="Mohiuddin Qadri" userId="3322408b2d347d64" providerId="Windows Live" clId="Web-{5C76A6F9-12FA-4F96-BA0C-033206ECCA4D}" dt="2022-07-26T00:11:26.062" v="23"/>
          <pc:sldLayoutMkLst>
            <pc:docMk/>
            <pc:sldMasterMk cId="2460954070" sldId="2147483660"/>
            <pc:sldLayoutMk cId="3210312558" sldId="2147483666"/>
          </pc:sldLayoutMkLst>
        </pc:sldLayoutChg>
        <pc:sldLayoutChg chg="add del">
          <pc:chgData name="Mohiuddin Qadri" userId="3322408b2d347d64" providerId="Windows Live" clId="Web-{5C76A6F9-12FA-4F96-BA0C-033206ECCA4D}" dt="2022-07-26T00:11:26.062" v="23"/>
          <pc:sldLayoutMkLst>
            <pc:docMk/>
            <pc:sldMasterMk cId="2460954070" sldId="2147483660"/>
            <pc:sldLayoutMk cId="3146388984" sldId="2147483667"/>
          </pc:sldLayoutMkLst>
        </pc:sldLayoutChg>
        <pc:sldLayoutChg chg="add del">
          <pc:chgData name="Mohiuddin Qadri" userId="3322408b2d347d64" providerId="Windows Live" clId="Web-{5C76A6F9-12FA-4F96-BA0C-033206ECCA4D}" dt="2022-07-26T00:11:26.062" v="23"/>
          <pc:sldLayoutMkLst>
            <pc:docMk/>
            <pc:sldMasterMk cId="2460954070" sldId="2147483660"/>
            <pc:sldLayoutMk cId="3171841454" sldId="2147483668"/>
          </pc:sldLayoutMkLst>
        </pc:sldLayoutChg>
        <pc:sldLayoutChg chg="add del">
          <pc:chgData name="Mohiuddin Qadri" userId="3322408b2d347d64" providerId="Windows Live" clId="Web-{5C76A6F9-12FA-4F96-BA0C-033206ECCA4D}" dt="2022-07-26T00:11:26.062" v="23"/>
          <pc:sldLayoutMkLst>
            <pc:docMk/>
            <pc:sldMasterMk cId="2460954070" sldId="2147483660"/>
            <pc:sldLayoutMk cId="1718958274" sldId="2147483669"/>
          </pc:sldLayoutMkLst>
        </pc:sldLayoutChg>
        <pc:sldLayoutChg chg="add del">
          <pc:chgData name="Mohiuddin Qadri" userId="3322408b2d347d64" providerId="Windows Live" clId="Web-{5C76A6F9-12FA-4F96-BA0C-033206ECCA4D}" dt="2022-07-26T00:11:26.062" v="23"/>
          <pc:sldLayoutMkLst>
            <pc:docMk/>
            <pc:sldMasterMk cId="2460954070" sldId="2147483660"/>
            <pc:sldLayoutMk cId="2202905451" sldId="2147483670"/>
          </pc:sldLayoutMkLst>
        </pc:sldLayoutChg>
        <pc:sldLayoutChg chg="add del">
          <pc:chgData name="Mohiuddin Qadri" userId="3322408b2d347d64" providerId="Windows Live" clId="Web-{5C76A6F9-12FA-4F96-BA0C-033206ECCA4D}" dt="2022-07-26T00:11:26.062" v="23"/>
          <pc:sldLayoutMkLst>
            <pc:docMk/>
            <pc:sldMasterMk cId="2460954070" sldId="2147483660"/>
            <pc:sldLayoutMk cId="3479445657" sldId="2147483671"/>
          </pc:sldLayoutMkLst>
        </pc:sldLayoutChg>
      </pc:sldMasterChg>
      <pc:sldMasterChg chg="add addSldLayout">
        <pc:chgData name="Mohiuddin Qadri" userId="3322408b2d347d64" providerId="Windows Live" clId="Web-{5C76A6F9-12FA-4F96-BA0C-033206ECCA4D}" dt="2022-07-26T00:11:26.062" v="23"/>
        <pc:sldMasterMkLst>
          <pc:docMk/>
          <pc:sldMasterMk cId="3359990866" sldId="2147483711"/>
        </pc:sldMasterMkLst>
        <pc:sldLayoutChg chg="add">
          <pc:chgData name="Mohiuddin Qadri" userId="3322408b2d347d64" providerId="Windows Live" clId="Web-{5C76A6F9-12FA-4F96-BA0C-033206ECCA4D}" dt="2022-07-26T00:11:26.062" v="23"/>
          <pc:sldLayoutMkLst>
            <pc:docMk/>
            <pc:sldMasterMk cId="3359990866" sldId="2147483711"/>
            <pc:sldLayoutMk cId="1512656104" sldId="2147483700"/>
          </pc:sldLayoutMkLst>
        </pc:sldLayoutChg>
        <pc:sldLayoutChg chg="add">
          <pc:chgData name="Mohiuddin Qadri" userId="3322408b2d347d64" providerId="Windows Live" clId="Web-{5C76A6F9-12FA-4F96-BA0C-033206ECCA4D}" dt="2022-07-26T00:11:26.062" v="23"/>
          <pc:sldLayoutMkLst>
            <pc:docMk/>
            <pc:sldMasterMk cId="3359990866" sldId="2147483711"/>
            <pc:sldLayoutMk cId="498400208" sldId="2147483701"/>
          </pc:sldLayoutMkLst>
        </pc:sldLayoutChg>
        <pc:sldLayoutChg chg="add">
          <pc:chgData name="Mohiuddin Qadri" userId="3322408b2d347d64" providerId="Windows Live" clId="Web-{5C76A6F9-12FA-4F96-BA0C-033206ECCA4D}" dt="2022-07-26T00:11:26.062" v="23"/>
          <pc:sldLayoutMkLst>
            <pc:docMk/>
            <pc:sldMasterMk cId="3359990866" sldId="2147483711"/>
            <pc:sldLayoutMk cId="2153746071" sldId="2147483702"/>
          </pc:sldLayoutMkLst>
        </pc:sldLayoutChg>
        <pc:sldLayoutChg chg="add">
          <pc:chgData name="Mohiuddin Qadri" userId="3322408b2d347d64" providerId="Windows Live" clId="Web-{5C76A6F9-12FA-4F96-BA0C-033206ECCA4D}" dt="2022-07-26T00:11:26.062" v="23"/>
          <pc:sldLayoutMkLst>
            <pc:docMk/>
            <pc:sldMasterMk cId="3359990866" sldId="2147483711"/>
            <pc:sldLayoutMk cId="2854852254" sldId="2147483703"/>
          </pc:sldLayoutMkLst>
        </pc:sldLayoutChg>
        <pc:sldLayoutChg chg="add">
          <pc:chgData name="Mohiuddin Qadri" userId="3322408b2d347d64" providerId="Windows Live" clId="Web-{5C76A6F9-12FA-4F96-BA0C-033206ECCA4D}" dt="2022-07-26T00:11:26.062" v="23"/>
          <pc:sldLayoutMkLst>
            <pc:docMk/>
            <pc:sldMasterMk cId="3359990866" sldId="2147483711"/>
            <pc:sldLayoutMk cId="4128633609" sldId="2147483704"/>
          </pc:sldLayoutMkLst>
        </pc:sldLayoutChg>
        <pc:sldLayoutChg chg="add">
          <pc:chgData name="Mohiuddin Qadri" userId="3322408b2d347d64" providerId="Windows Live" clId="Web-{5C76A6F9-12FA-4F96-BA0C-033206ECCA4D}" dt="2022-07-26T00:11:26.062" v="23"/>
          <pc:sldLayoutMkLst>
            <pc:docMk/>
            <pc:sldMasterMk cId="3359990866" sldId="2147483711"/>
            <pc:sldLayoutMk cId="3260575070" sldId="2147483705"/>
          </pc:sldLayoutMkLst>
        </pc:sldLayoutChg>
        <pc:sldLayoutChg chg="add">
          <pc:chgData name="Mohiuddin Qadri" userId="3322408b2d347d64" providerId="Windows Live" clId="Web-{5C76A6F9-12FA-4F96-BA0C-033206ECCA4D}" dt="2022-07-26T00:11:26.062" v="23"/>
          <pc:sldLayoutMkLst>
            <pc:docMk/>
            <pc:sldMasterMk cId="3359990866" sldId="2147483711"/>
            <pc:sldLayoutMk cId="4086265155" sldId="2147483706"/>
          </pc:sldLayoutMkLst>
        </pc:sldLayoutChg>
        <pc:sldLayoutChg chg="add">
          <pc:chgData name="Mohiuddin Qadri" userId="3322408b2d347d64" providerId="Windows Live" clId="Web-{5C76A6F9-12FA-4F96-BA0C-033206ECCA4D}" dt="2022-07-26T00:11:26.062" v="23"/>
          <pc:sldLayoutMkLst>
            <pc:docMk/>
            <pc:sldMasterMk cId="3359990866" sldId="2147483711"/>
            <pc:sldLayoutMk cId="1318388929" sldId="2147483707"/>
          </pc:sldLayoutMkLst>
        </pc:sldLayoutChg>
        <pc:sldLayoutChg chg="add">
          <pc:chgData name="Mohiuddin Qadri" userId="3322408b2d347d64" providerId="Windows Live" clId="Web-{5C76A6F9-12FA-4F96-BA0C-033206ECCA4D}" dt="2022-07-26T00:11:26.062" v="23"/>
          <pc:sldLayoutMkLst>
            <pc:docMk/>
            <pc:sldMasterMk cId="3359990866" sldId="2147483711"/>
            <pc:sldLayoutMk cId="3860813160" sldId="2147483708"/>
          </pc:sldLayoutMkLst>
        </pc:sldLayoutChg>
        <pc:sldLayoutChg chg="add">
          <pc:chgData name="Mohiuddin Qadri" userId="3322408b2d347d64" providerId="Windows Live" clId="Web-{5C76A6F9-12FA-4F96-BA0C-033206ECCA4D}" dt="2022-07-26T00:11:26.062" v="23"/>
          <pc:sldLayoutMkLst>
            <pc:docMk/>
            <pc:sldMasterMk cId="3359990866" sldId="2147483711"/>
            <pc:sldLayoutMk cId="3937873768" sldId="2147483709"/>
          </pc:sldLayoutMkLst>
        </pc:sldLayoutChg>
        <pc:sldLayoutChg chg="add">
          <pc:chgData name="Mohiuddin Qadri" userId="3322408b2d347d64" providerId="Windows Live" clId="Web-{5C76A6F9-12FA-4F96-BA0C-033206ECCA4D}" dt="2022-07-26T00:11:26.062" v="23"/>
          <pc:sldLayoutMkLst>
            <pc:docMk/>
            <pc:sldMasterMk cId="3359990866" sldId="2147483711"/>
            <pc:sldLayoutMk cId="155582213" sldId="2147483710"/>
          </pc:sldLayoutMkLst>
        </pc:sldLayoutChg>
      </pc:sldMasterChg>
      <pc:sldMasterChg chg="add del addSldLayout delSldLayout">
        <pc:chgData name="Mohiuddin Qadri" userId="3322408b2d347d64" providerId="Windows Live" clId="Web-{5C76A6F9-12FA-4F96-BA0C-033206ECCA4D}" dt="2022-07-26T00:11:25.999" v="22"/>
        <pc:sldMasterMkLst>
          <pc:docMk/>
          <pc:sldMasterMk cId="2980318918" sldId="2147483724"/>
        </pc:sldMasterMkLst>
        <pc:sldLayoutChg chg="add del">
          <pc:chgData name="Mohiuddin Qadri" userId="3322408b2d347d64" providerId="Windows Live" clId="Web-{5C76A6F9-12FA-4F96-BA0C-033206ECCA4D}" dt="2022-07-26T00:11:25.999" v="22"/>
          <pc:sldLayoutMkLst>
            <pc:docMk/>
            <pc:sldMasterMk cId="2980318918" sldId="2147483724"/>
            <pc:sldLayoutMk cId="579709240" sldId="2147483713"/>
          </pc:sldLayoutMkLst>
        </pc:sldLayoutChg>
        <pc:sldLayoutChg chg="add del">
          <pc:chgData name="Mohiuddin Qadri" userId="3322408b2d347d64" providerId="Windows Live" clId="Web-{5C76A6F9-12FA-4F96-BA0C-033206ECCA4D}" dt="2022-07-26T00:11:25.999" v="22"/>
          <pc:sldLayoutMkLst>
            <pc:docMk/>
            <pc:sldMasterMk cId="2980318918" sldId="2147483724"/>
            <pc:sldLayoutMk cId="1255466934" sldId="2147483714"/>
          </pc:sldLayoutMkLst>
        </pc:sldLayoutChg>
        <pc:sldLayoutChg chg="add del">
          <pc:chgData name="Mohiuddin Qadri" userId="3322408b2d347d64" providerId="Windows Live" clId="Web-{5C76A6F9-12FA-4F96-BA0C-033206ECCA4D}" dt="2022-07-26T00:11:25.999" v="22"/>
          <pc:sldLayoutMkLst>
            <pc:docMk/>
            <pc:sldMasterMk cId="2980318918" sldId="2147483724"/>
            <pc:sldLayoutMk cId="1717407231" sldId="2147483715"/>
          </pc:sldLayoutMkLst>
        </pc:sldLayoutChg>
        <pc:sldLayoutChg chg="add del">
          <pc:chgData name="Mohiuddin Qadri" userId="3322408b2d347d64" providerId="Windows Live" clId="Web-{5C76A6F9-12FA-4F96-BA0C-033206ECCA4D}" dt="2022-07-26T00:11:25.999" v="22"/>
          <pc:sldLayoutMkLst>
            <pc:docMk/>
            <pc:sldMasterMk cId="2980318918" sldId="2147483724"/>
            <pc:sldLayoutMk cId="1599457453" sldId="2147483716"/>
          </pc:sldLayoutMkLst>
        </pc:sldLayoutChg>
        <pc:sldLayoutChg chg="add del">
          <pc:chgData name="Mohiuddin Qadri" userId="3322408b2d347d64" providerId="Windows Live" clId="Web-{5C76A6F9-12FA-4F96-BA0C-033206ECCA4D}" dt="2022-07-26T00:11:25.999" v="22"/>
          <pc:sldLayoutMkLst>
            <pc:docMk/>
            <pc:sldMasterMk cId="2980318918" sldId="2147483724"/>
            <pc:sldLayoutMk cId="1116313553" sldId="2147483717"/>
          </pc:sldLayoutMkLst>
        </pc:sldLayoutChg>
        <pc:sldLayoutChg chg="add del">
          <pc:chgData name="Mohiuddin Qadri" userId="3322408b2d347d64" providerId="Windows Live" clId="Web-{5C76A6F9-12FA-4F96-BA0C-033206ECCA4D}" dt="2022-07-26T00:11:25.999" v="22"/>
          <pc:sldLayoutMkLst>
            <pc:docMk/>
            <pc:sldMasterMk cId="2980318918" sldId="2147483724"/>
            <pc:sldLayoutMk cId="1264441012" sldId="2147483718"/>
          </pc:sldLayoutMkLst>
        </pc:sldLayoutChg>
        <pc:sldLayoutChg chg="add del">
          <pc:chgData name="Mohiuddin Qadri" userId="3322408b2d347d64" providerId="Windows Live" clId="Web-{5C76A6F9-12FA-4F96-BA0C-033206ECCA4D}" dt="2022-07-26T00:11:25.999" v="22"/>
          <pc:sldLayoutMkLst>
            <pc:docMk/>
            <pc:sldMasterMk cId="2980318918" sldId="2147483724"/>
            <pc:sldLayoutMk cId="3739249242" sldId="2147483719"/>
          </pc:sldLayoutMkLst>
        </pc:sldLayoutChg>
        <pc:sldLayoutChg chg="add del">
          <pc:chgData name="Mohiuddin Qadri" userId="3322408b2d347d64" providerId="Windows Live" clId="Web-{5C76A6F9-12FA-4F96-BA0C-033206ECCA4D}" dt="2022-07-26T00:11:25.999" v="22"/>
          <pc:sldLayoutMkLst>
            <pc:docMk/>
            <pc:sldMasterMk cId="2980318918" sldId="2147483724"/>
            <pc:sldLayoutMk cId="1957192912" sldId="2147483720"/>
          </pc:sldLayoutMkLst>
        </pc:sldLayoutChg>
        <pc:sldLayoutChg chg="add del">
          <pc:chgData name="Mohiuddin Qadri" userId="3322408b2d347d64" providerId="Windows Live" clId="Web-{5C76A6F9-12FA-4F96-BA0C-033206ECCA4D}" dt="2022-07-26T00:11:25.999" v="22"/>
          <pc:sldLayoutMkLst>
            <pc:docMk/>
            <pc:sldMasterMk cId="2980318918" sldId="2147483724"/>
            <pc:sldLayoutMk cId="2414326275" sldId="2147483721"/>
          </pc:sldLayoutMkLst>
        </pc:sldLayoutChg>
        <pc:sldLayoutChg chg="add del">
          <pc:chgData name="Mohiuddin Qadri" userId="3322408b2d347d64" providerId="Windows Live" clId="Web-{5C76A6F9-12FA-4F96-BA0C-033206ECCA4D}" dt="2022-07-26T00:11:25.999" v="22"/>
          <pc:sldLayoutMkLst>
            <pc:docMk/>
            <pc:sldMasterMk cId="2980318918" sldId="2147483724"/>
            <pc:sldLayoutMk cId="3199136178" sldId="2147483722"/>
          </pc:sldLayoutMkLst>
        </pc:sldLayoutChg>
        <pc:sldLayoutChg chg="add del">
          <pc:chgData name="Mohiuddin Qadri" userId="3322408b2d347d64" providerId="Windows Live" clId="Web-{5C76A6F9-12FA-4F96-BA0C-033206ECCA4D}" dt="2022-07-26T00:11:25.999" v="22"/>
          <pc:sldLayoutMkLst>
            <pc:docMk/>
            <pc:sldMasterMk cId="2980318918" sldId="2147483724"/>
            <pc:sldLayoutMk cId="3079529288" sldId="2147483723"/>
          </pc:sldLayoutMkLst>
        </pc:sldLayoutChg>
      </pc:sldMasterChg>
    </pc:docChg>
  </pc:docChgLst>
  <pc:docChgLst>
    <pc:chgData name="Mohiuddin Qadri" userId="3322408b2d347d64" providerId="LiveId" clId="{5900773D-C51E-4E45-9B83-517A7DB5B4DF}"/>
    <pc:docChg chg="undo redo custSel addSld delSld modSld sldOrd">
      <pc:chgData name="Mohiuddin Qadri" userId="3322408b2d347d64" providerId="LiveId" clId="{5900773D-C51E-4E45-9B83-517A7DB5B4DF}" dt="2022-07-31T04:56:48.972" v="5665"/>
      <pc:docMkLst>
        <pc:docMk/>
      </pc:docMkLst>
      <pc:sldChg chg="addSp delSp modSp mod setClrOvrMap delDesignElem modNotesTx">
        <pc:chgData name="Mohiuddin Qadri" userId="3322408b2d347d64" providerId="LiveId" clId="{5900773D-C51E-4E45-9B83-517A7DB5B4DF}" dt="2022-07-31T01:21:08.370" v="4641" actId="20577"/>
        <pc:sldMkLst>
          <pc:docMk/>
          <pc:sldMk cId="109857222" sldId="256"/>
        </pc:sldMkLst>
        <pc:spChg chg="mod">
          <ac:chgData name="Mohiuddin Qadri" userId="3322408b2d347d64" providerId="LiveId" clId="{5900773D-C51E-4E45-9B83-517A7DB5B4DF}" dt="2022-07-31T01:17:41.830" v="4590" actId="26606"/>
          <ac:spMkLst>
            <pc:docMk/>
            <pc:sldMk cId="109857222" sldId="256"/>
            <ac:spMk id="2" creationId="{00000000-0000-0000-0000-000000000000}"/>
          </ac:spMkLst>
        </pc:spChg>
        <pc:spChg chg="mod">
          <ac:chgData name="Mohiuddin Qadri" userId="3322408b2d347d64" providerId="LiveId" clId="{5900773D-C51E-4E45-9B83-517A7DB5B4DF}" dt="2022-07-31T01:17:41.830" v="4590" actId="26606"/>
          <ac:spMkLst>
            <pc:docMk/>
            <pc:sldMk cId="109857222" sldId="256"/>
            <ac:spMk id="3" creationId="{00000000-0000-0000-0000-000000000000}"/>
          </ac:spMkLst>
        </pc:spChg>
        <pc:spChg chg="add del mod">
          <ac:chgData name="Mohiuddin Qadri" userId="3322408b2d347d64" providerId="LiveId" clId="{5900773D-C51E-4E45-9B83-517A7DB5B4DF}" dt="2022-07-31T01:12:36.682" v="4580" actId="478"/>
          <ac:spMkLst>
            <pc:docMk/>
            <pc:sldMk cId="109857222" sldId="256"/>
            <ac:spMk id="4" creationId="{3729600E-5789-CA55-9D8E-DEBC97F00329}"/>
          </ac:spMkLst>
        </pc:spChg>
        <pc:spChg chg="del">
          <ac:chgData name="Mohiuddin Qadri" userId="3322408b2d347d64" providerId="LiveId" clId="{5900773D-C51E-4E45-9B83-517A7DB5B4DF}" dt="2022-07-31T01:17:14.073" v="4582"/>
          <ac:spMkLst>
            <pc:docMk/>
            <pc:sldMk cId="109857222" sldId="256"/>
            <ac:spMk id="14" creationId="{0760E4C7-47B8-4356-ABCA-CC9C79E2D2B6}"/>
          </ac:spMkLst>
        </pc:spChg>
        <pc:spChg chg="del">
          <ac:chgData name="Mohiuddin Qadri" userId="3322408b2d347d64" providerId="LiveId" clId="{5900773D-C51E-4E45-9B83-517A7DB5B4DF}" dt="2022-07-31T01:17:14.073" v="4582"/>
          <ac:spMkLst>
            <pc:docMk/>
            <pc:sldMk cId="109857222" sldId="256"/>
            <ac:spMk id="16" creationId="{07F1F8E1-08C9-4C32-8CD0-F0DEB444866D}"/>
          </ac:spMkLst>
        </pc:spChg>
        <pc:spChg chg="add del">
          <ac:chgData name="Mohiuddin Qadri" userId="3322408b2d347d64" providerId="LiveId" clId="{5900773D-C51E-4E45-9B83-517A7DB5B4DF}" dt="2022-07-31T01:17:38.393" v="4587" actId="26606"/>
          <ac:spMkLst>
            <pc:docMk/>
            <pc:sldMk cId="109857222" sldId="256"/>
            <ac:spMk id="20" creationId="{E91DC736-0EF8-4F87-9146-EBF1D2EE4D3D}"/>
          </ac:spMkLst>
        </pc:spChg>
        <pc:spChg chg="add del">
          <ac:chgData name="Mohiuddin Qadri" userId="3322408b2d347d64" providerId="LiveId" clId="{5900773D-C51E-4E45-9B83-517A7DB5B4DF}" dt="2022-07-31T01:17:38.393" v="4587" actId="26606"/>
          <ac:spMkLst>
            <pc:docMk/>
            <pc:sldMk cId="109857222" sldId="256"/>
            <ac:spMk id="22" creationId="{097CD68E-23E3-4007-8847-CD0944C4F7BE}"/>
          </ac:spMkLst>
        </pc:spChg>
        <pc:spChg chg="add del">
          <ac:chgData name="Mohiuddin Qadri" userId="3322408b2d347d64" providerId="LiveId" clId="{5900773D-C51E-4E45-9B83-517A7DB5B4DF}" dt="2022-07-31T01:17:38.393" v="4587" actId="26606"/>
          <ac:spMkLst>
            <pc:docMk/>
            <pc:sldMk cId="109857222" sldId="256"/>
            <ac:spMk id="24" creationId="{AF2F604E-43BE-4DC3-B983-E071523364F8}"/>
          </ac:spMkLst>
        </pc:spChg>
        <pc:spChg chg="add del">
          <ac:chgData name="Mohiuddin Qadri" userId="3322408b2d347d64" providerId="LiveId" clId="{5900773D-C51E-4E45-9B83-517A7DB5B4DF}" dt="2022-07-31T01:17:38.393" v="4587" actId="26606"/>
          <ac:spMkLst>
            <pc:docMk/>
            <pc:sldMk cId="109857222" sldId="256"/>
            <ac:spMk id="26" creationId="{08C9B587-E65E-4B52-B37C-ABEBB6E87928}"/>
          </ac:spMkLst>
        </pc:spChg>
        <pc:spChg chg="add del">
          <ac:chgData name="Mohiuddin Qadri" userId="3322408b2d347d64" providerId="LiveId" clId="{5900773D-C51E-4E45-9B83-517A7DB5B4DF}" dt="2022-07-31T01:17:41.796" v="4589" actId="26606"/>
          <ac:spMkLst>
            <pc:docMk/>
            <pc:sldMk cId="109857222" sldId="256"/>
            <ac:spMk id="28" creationId="{8A94871E-96FC-4ADE-815B-41A636E34F1A}"/>
          </ac:spMkLst>
        </pc:spChg>
        <pc:spChg chg="add del">
          <ac:chgData name="Mohiuddin Qadri" userId="3322408b2d347d64" providerId="LiveId" clId="{5900773D-C51E-4E45-9B83-517A7DB5B4DF}" dt="2022-07-31T01:17:41.796" v="4589" actId="26606"/>
          <ac:spMkLst>
            <pc:docMk/>
            <pc:sldMk cId="109857222" sldId="256"/>
            <ac:spMk id="29" creationId="{3FCFB1DE-0B7E-48CC-BA90-B2AB0889F9D6}"/>
          </ac:spMkLst>
        </pc:spChg>
        <pc:spChg chg="add">
          <ac:chgData name="Mohiuddin Qadri" userId="3322408b2d347d64" providerId="LiveId" clId="{5900773D-C51E-4E45-9B83-517A7DB5B4DF}" dt="2022-07-31T01:17:41.830" v="4590" actId="26606"/>
          <ac:spMkLst>
            <pc:docMk/>
            <pc:sldMk cId="109857222" sldId="256"/>
            <ac:spMk id="31" creationId="{E91DC736-0EF8-4F87-9146-EBF1D2EE4D3D}"/>
          </ac:spMkLst>
        </pc:spChg>
        <pc:spChg chg="add">
          <ac:chgData name="Mohiuddin Qadri" userId="3322408b2d347d64" providerId="LiveId" clId="{5900773D-C51E-4E45-9B83-517A7DB5B4DF}" dt="2022-07-31T01:17:41.830" v="4590" actId="26606"/>
          <ac:spMkLst>
            <pc:docMk/>
            <pc:sldMk cId="109857222" sldId="256"/>
            <ac:spMk id="32" creationId="{097CD68E-23E3-4007-8847-CD0944C4F7BE}"/>
          </ac:spMkLst>
        </pc:spChg>
        <pc:spChg chg="add">
          <ac:chgData name="Mohiuddin Qadri" userId="3322408b2d347d64" providerId="LiveId" clId="{5900773D-C51E-4E45-9B83-517A7DB5B4DF}" dt="2022-07-31T01:17:41.830" v="4590" actId="26606"/>
          <ac:spMkLst>
            <pc:docMk/>
            <pc:sldMk cId="109857222" sldId="256"/>
            <ac:spMk id="33" creationId="{AF2F604E-43BE-4DC3-B983-E071523364F8}"/>
          </ac:spMkLst>
        </pc:spChg>
        <pc:spChg chg="add">
          <ac:chgData name="Mohiuddin Qadri" userId="3322408b2d347d64" providerId="LiveId" clId="{5900773D-C51E-4E45-9B83-517A7DB5B4DF}" dt="2022-07-31T01:17:41.830" v="4590" actId="26606"/>
          <ac:spMkLst>
            <pc:docMk/>
            <pc:sldMk cId="109857222" sldId="256"/>
            <ac:spMk id="34" creationId="{08C9B587-E65E-4B52-B37C-ABEBB6E87928}"/>
          </ac:spMkLst>
        </pc:spChg>
        <pc:picChg chg="mod ord">
          <ac:chgData name="Mohiuddin Qadri" userId="3322408b2d347d64" providerId="LiveId" clId="{5900773D-C51E-4E45-9B83-517A7DB5B4DF}" dt="2022-07-31T01:17:41.830" v="4590" actId="26606"/>
          <ac:picMkLst>
            <pc:docMk/>
            <pc:sldMk cId="109857222" sldId="256"/>
            <ac:picMk id="15" creationId="{E43F3B9F-681E-62CD-D284-1EC34FA4173F}"/>
          </ac:picMkLst>
        </pc:picChg>
        <pc:cxnChg chg="del">
          <ac:chgData name="Mohiuddin Qadri" userId="3322408b2d347d64" providerId="LiveId" clId="{5900773D-C51E-4E45-9B83-517A7DB5B4DF}" dt="2022-07-31T01:17:14.073" v="4582"/>
          <ac:cxnSpMkLst>
            <pc:docMk/>
            <pc:sldMk cId="109857222" sldId="256"/>
            <ac:cxnSpMk id="13" creationId="{414C5C93-B9E9-4392-ADCF-ABF21209DD56}"/>
          </ac:cxnSpMkLst>
        </pc:cxnChg>
      </pc:sldChg>
      <pc:sldChg chg="modSp del mod">
        <pc:chgData name="Mohiuddin Qadri" userId="3322408b2d347d64" providerId="LiveId" clId="{5900773D-C51E-4E45-9B83-517A7DB5B4DF}" dt="2022-07-29T01:33:17.039" v="51" actId="2696"/>
        <pc:sldMkLst>
          <pc:docMk/>
          <pc:sldMk cId="2656066073" sldId="257"/>
        </pc:sldMkLst>
        <pc:spChg chg="mod">
          <ac:chgData name="Mohiuddin Qadri" userId="3322408b2d347d64" providerId="LiveId" clId="{5900773D-C51E-4E45-9B83-517A7DB5B4DF}" dt="2022-07-29T01:16:56.055" v="35" actId="33524"/>
          <ac:spMkLst>
            <pc:docMk/>
            <pc:sldMk cId="2656066073" sldId="257"/>
            <ac:spMk id="3" creationId="{38A96AF0-0B5F-937E-0ECE-F72D1DFDC632}"/>
          </ac:spMkLst>
        </pc:spChg>
        <pc:spChg chg="mod">
          <ac:chgData name="Mohiuddin Qadri" userId="3322408b2d347d64" providerId="LiveId" clId="{5900773D-C51E-4E45-9B83-517A7DB5B4DF}" dt="2022-07-29T01:11:30.395" v="26" actId="404"/>
          <ac:spMkLst>
            <pc:docMk/>
            <pc:sldMk cId="2656066073" sldId="257"/>
            <ac:spMk id="4" creationId="{BF8CB516-9BCE-661D-7209-028D3440C815}"/>
          </ac:spMkLst>
        </pc:spChg>
        <pc:spChg chg="mod">
          <ac:chgData name="Mohiuddin Qadri" userId="3322408b2d347d64" providerId="LiveId" clId="{5900773D-C51E-4E45-9B83-517A7DB5B4DF}" dt="2022-07-29T01:11:12.748" v="22" actId="404"/>
          <ac:spMkLst>
            <pc:docMk/>
            <pc:sldMk cId="2656066073" sldId="257"/>
            <ac:spMk id="5" creationId="{237C2D22-C19A-D791-7598-31E388518E98}"/>
          </ac:spMkLst>
        </pc:spChg>
        <pc:spChg chg="mod">
          <ac:chgData name="Mohiuddin Qadri" userId="3322408b2d347d64" providerId="LiveId" clId="{5900773D-C51E-4E45-9B83-517A7DB5B4DF}" dt="2022-07-29T01:11:24.803" v="24" actId="14100"/>
          <ac:spMkLst>
            <pc:docMk/>
            <pc:sldMk cId="2656066073" sldId="257"/>
            <ac:spMk id="7" creationId="{9E9665D3-CA89-E81E-B9B3-912B7CEB94C1}"/>
          </ac:spMkLst>
        </pc:spChg>
        <pc:spChg chg="mod">
          <ac:chgData name="Mohiuddin Qadri" userId="3322408b2d347d64" providerId="LiveId" clId="{5900773D-C51E-4E45-9B83-517A7DB5B4DF}" dt="2022-07-29T01:11:56.123" v="27" actId="255"/>
          <ac:spMkLst>
            <pc:docMk/>
            <pc:sldMk cId="2656066073" sldId="257"/>
            <ac:spMk id="10" creationId="{B58D916A-836F-D768-0015-EFB2F9972739}"/>
          </ac:spMkLst>
        </pc:spChg>
        <pc:spChg chg="mod">
          <ac:chgData name="Mohiuddin Qadri" userId="3322408b2d347d64" providerId="LiveId" clId="{5900773D-C51E-4E45-9B83-517A7DB5B4DF}" dt="2022-07-29T01:10:54.251" v="12" actId="27636"/>
          <ac:spMkLst>
            <pc:docMk/>
            <pc:sldMk cId="2656066073" sldId="257"/>
            <ac:spMk id="13" creationId="{6060625A-5474-45FE-9CFE-00B708B577DE}"/>
          </ac:spMkLst>
        </pc:spChg>
        <pc:spChg chg="mod">
          <ac:chgData name="Mohiuddin Qadri" userId="3322408b2d347d64" providerId="LiveId" clId="{5900773D-C51E-4E45-9B83-517A7DB5B4DF}" dt="2022-07-29T01:12:05.512" v="29" actId="404"/>
          <ac:spMkLst>
            <pc:docMk/>
            <pc:sldMk cId="2656066073" sldId="257"/>
            <ac:spMk id="14" creationId="{CC1C6F5B-27EB-9765-DB14-44285B243C6B}"/>
          </ac:spMkLst>
        </pc:spChg>
        <pc:spChg chg="mod">
          <ac:chgData name="Mohiuddin Qadri" userId="3322408b2d347d64" providerId="LiveId" clId="{5900773D-C51E-4E45-9B83-517A7DB5B4DF}" dt="2022-07-29T01:10:46.521" v="10" actId="404"/>
          <ac:spMkLst>
            <pc:docMk/>
            <pc:sldMk cId="2656066073" sldId="257"/>
            <ac:spMk id="18" creationId="{23D97DDC-785B-1216-E4D2-9BF9D462AA19}"/>
          </ac:spMkLst>
        </pc:spChg>
        <pc:spChg chg="mod">
          <ac:chgData name="Mohiuddin Qadri" userId="3322408b2d347d64" providerId="LiveId" clId="{5900773D-C51E-4E45-9B83-517A7DB5B4DF}" dt="2022-07-29T01:21:46.528" v="39" actId="14100"/>
          <ac:spMkLst>
            <pc:docMk/>
            <pc:sldMk cId="2656066073" sldId="257"/>
            <ac:spMk id="19" creationId="{AEDAD3AA-43D2-6FD3-4CF8-E327400BA45B}"/>
          </ac:spMkLst>
        </pc:spChg>
        <pc:graphicFrameChg chg="modGraphic">
          <ac:chgData name="Mohiuddin Qadri" userId="3322408b2d347d64" providerId="LiveId" clId="{5900773D-C51E-4E45-9B83-517A7DB5B4DF}" dt="2022-07-29T01:10:30.061" v="3" actId="207"/>
          <ac:graphicFrameMkLst>
            <pc:docMk/>
            <pc:sldMk cId="2656066073" sldId="257"/>
            <ac:graphicFrameMk id="8" creationId="{9DAB6D72-AE8F-09E3-9640-03F05AD97EF3}"/>
          </ac:graphicFrameMkLst>
        </pc:graphicFrameChg>
      </pc:sldChg>
      <pc:sldChg chg="modSp del mod">
        <pc:chgData name="Mohiuddin Qadri" userId="3322408b2d347d64" providerId="LiveId" clId="{5900773D-C51E-4E45-9B83-517A7DB5B4DF}" dt="2022-07-29T01:13:00.612" v="34" actId="2696"/>
        <pc:sldMkLst>
          <pc:docMk/>
          <pc:sldMk cId="3797212118" sldId="259"/>
        </pc:sldMkLst>
        <pc:spChg chg="mod">
          <ac:chgData name="Mohiuddin Qadri" userId="3322408b2d347d64" providerId="LiveId" clId="{5900773D-C51E-4E45-9B83-517A7DB5B4DF}" dt="2022-07-29T01:12:33.771" v="31" actId="33524"/>
          <ac:spMkLst>
            <pc:docMk/>
            <pc:sldMk cId="3797212118" sldId="259"/>
            <ac:spMk id="2" creationId="{45DED635-36F7-00D2-7177-AF9AD884C655}"/>
          </ac:spMkLst>
        </pc:spChg>
      </pc:sldChg>
      <pc:sldChg chg="addSp modSp add del mod">
        <pc:chgData name="Mohiuddin Qadri" userId="3322408b2d347d64" providerId="LiveId" clId="{5900773D-C51E-4E45-9B83-517A7DB5B4DF}" dt="2022-07-29T01:51:14.598" v="179" actId="2696"/>
        <pc:sldMkLst>
          <pc:docMk/>
          <pc:sldMk cId="3278370110" sldId="260"/>
        </pc:sldMkLst>
        <pc:spChg chg="mod">
          <ac:chgData name="Mohiuddin Qadri" userId="3322408b2d347d64" providerId="LiveId" clId="{5900773D-C51E-4E45-9B83-517A7DB5B4DF}" dt="2022-07-29T01:12:45.152" v="32"/>
          <ac:spMkLst>
            <pc:docMk/>
            <pc:sldMk cId="3278370110" sldId="260"/>
            <ac:spMk id="2" creationId="{45DED635-36F7-00D2-7177-AF9AD884C655}"/>
          </ac:spMkLst>
        </pc:spChg>
        <pc:spChg chg="mod">
          <ac:chgData name="Mohiuddin Qadri" userId="3322408b2d347d64" providerId="LiveId" clId="{5900773D-C51E-4E45-9B83-517A7DB5B4DF}" dt="2022-07-29T01:44:07.883" v="109" actId="207"/>
          <ac:spMkLst>
            <pc:docMk/>
            <pc:sldMk cId="3278370110" sldId="260"/>
            <ac:spMk id="10" creationId="{B58D916A-836F-D768-0015-EFB2F9972739}"/>
          </ac:spMkLst>
        </pc:spChg>
        <pc:spChg chg="mod">
          <ac:chgData name="Mohiuddin Qadri" userId="3322408b2d347d64" providerId="LiveId" clId="{5900773D-C51E-4E45-9B83-517A7DB5B4DF}" dt="2022-07-29T01:40:10.683" v="90" actId="1036"/>
          <ac:spMkLst>
            <pc:docMk/>
            <pc:sldMk cId="3278370110" sldId="260"/>
            <ac:spMk id="13" creationId="{6060625A-5474-45FE-9CFE-00B708B577DE}"/>
          </ac:spMkLst>
        </pc:spChg>
        <pc:spChg chg="mod">
          <ac:chgData name="Mohiuddin Qadri" userId="3322408b2d347d64" providerId="LiveId" clId="{5900773D-C51E-4E45-9B83-517A7DB5B4DF}" dt="2022-07-29T01:40:00.954" v="70" actId="1036"/>
          <ac:spMkLst>
            <pc:docMk/>
            <pc:sldMk cId="3278370110" sldId="260"/>
            <ac:spMk id="17" creationId="{1B07220E-7EDC-6850-0210-DFE22B4F8AC2}"/>
          </ac:spMkLst>
        </pc:spChg>
        <pc:spChg chg="mod">
          <ac:chgData name="Mohiuddin Qadri" userId="3322408b2d347d64" providerId="LiveId" clId="{5900773D-C51E-4E45-9B83-517A7DB5B4DF}" dt="2022-07-29T01:40:00.954" v="70" actId="1036"/>
          <ac:spMkLst>
            <pc:docMk/>
            <pc:sldMk cId="3278370110" sldId="260"/>
            <ac:spMk id="18" creationId="{23D97DDC-785B-1216-E4D2-9BF9D462AA19}"/>
          </ac:spMkLst>
        </pc:spChg>
        <pc:spChg chg="add mod">
          <ac:chgData name="Mohiuddin Qadri" userId="3322408b2d347d64" providerId="LiveId" clId="{5900773D-C51E-4E45-9B83-517A7DB5B4DF}" dt="2022-07-29T01:12:53.840" v="33"/>
          <ac:spMkLst>
            <pc:docMk/>
            <pc:sldMk cId="3278370110" sldId="260"/>
            <ac:spMk id="20" creationId="{0C3A0A13-ECE8-5426-9D68-09A089D41231}"/>
          </ac:spMkLst>
        </pc:spChg>
        <pc:spChg chg="add mod">
          <ac:chgData name="Mohiuddin Qadri" userId="3322408b2d347d64" providerId="LiveId" clId="{5900773D-C51E-4E45-9B83-517A7DB5B4DF}" dt="2022-07-29T01:41:02.475" v="94" actId="1076"/>
          <ac:spMkLst>
            <pc:docMk/>
            <pc:sldMk cId="3278370110" sldId="260"/>
            <ac:spMk id="21" creationId="{9A48E97B-9BD9-BDF3-FAF2-B60013EEB13D}"/>
          </ac:spMkLst>
        </pc:spChg>
        <pc:spChg chg="add mod">
          <ac:chgData name="Mohiuddin Qadri" userId="3322408b2d347d64" providerId="LiveId" clId="{5900773D-C51E-4E45-9B83-517A7DB5B4DF}" dt="2022-07-29T01:41:36.621" v="98" actId="14100"/>
          <ac:spMkLst>
            <pc:docMk/>
            <pc:sldMk cId="3278370110" sldId="260"/>
            <ac:spMk id="22" creationId="{B87A5FD4-CA0E-FF90-54BB-6F0B8BFC0629}"/>
          </ac:spMkLst>
        </pc:spChg>
        <pc:spChg chg="add mod">
          <ac:chgData name="Mohiuddin Qadri" userId="3322408b2d347d64" providerId="LiveId" clId="{5900773D-C51E-4E45-9B83-517A7DB5B4DF}" dt="2022-07-29T01:41:53.478" v="101" actId="14100"/>
          <ac:spMkLst>
            <pc:docMk/>
            <pc:sldMk cId="3278370110" sldId="260"/>
            <ac:spMk id="23" creationId="{D1932754-2A50-9DAF-1CC9-B719213B24BC}"/>
          </ac:spMkLst>
        </pc:spChg>
        <pc:spChg chg="add mod">
          <ac:chgData name="Mohiuddin Qadri" userId="3322408b2d347d64" providerId="LiveId" clId="{5900773D-C51E-4E45-9B83-517A7DB5B4DF}" dt="2022-07-29T01:42:20.078" v="103" actId="1076"/>
          <ac:spMkLst>
            <pc:docMk/>
            <pc:sldMk cId="3278370110" sldId="260"/>
            <ac:spMk id="24" creationId="{16478B70-78FA-B6B7-5195-23A9D6078FA8}"/>
          </ac:spMkLst>
        </pc:spChg>
        <pc:graphicFrameChg chg="modGraphic">
          <ac:chgData name="Mohiuddin Qadri" userId="3322408b2d347d64" providerId="LiveId" clId="{5900773D-C51E-4E45-9B83-517A7DB5B4DF}" dt="2022-07-29T01:43:41.007" v="105" actId="207"/>
          <ac:graphicFrameMkLst>
            <pc:docMk/>
            <pc:sldMk cId="3278370110" sldId="260"/>
            <ac:graphicFrameMk id="8" creationId="{9DAB6D72-AE8F-09E3-9640-03F05AD97EF3}"/>
          </ac:graphicFrameMkLst>
        </pc:graphicFrameChg>
      </pc:sldChg>
      <pc:sldChg chg="addSp delSp modSp add mod modNotesTx">
        <pc:chgData name="Mohiuddin Qadri" userId="3322408b2d347d64" providerId="LiveId" clId="{5900773D-C51E-4E45-9B83-517A7DB5B4DF}" dt="2022-07-31T04:05:32.590" v="5446" actId="20577"/>
        <pc:sldMkLst>
          <pc:docMk/>
          <pc:sldMk cId="1771366076" sldId="261"/>
        </pc:sldMkLst>
        <pc:spChg chg="mod">
          <ac:chgData name="Mohiuddin Qadri" userId="3322408b2d347d64" providerId="LiveId" clId="{5900773D-C51E-4E45-9B83-517A7DB5B4DF}" dt="2022-07-31T01:18:46.910" v="4601" actId="27636"/>
          <ac:spMkLst>
            <pc:docMk/>
            <pc:sldMk cId="1771366076" sldId="261"/>
            <ac:spMk id="3" creationId="{38A96AF0-0B5F-937E-0ECE-F72D1DFDC632}"/>
          </ac:spMkLst>
        </pc:spChg>
        <pc:spChg chg="mod ord">
          <ac:chgData name="Mohiuddin Qadri" userId="3322408b2d347d64" providerId="LiveId" clId="{5900773D-C51E-4E45-9B83-517A7DB5B4DF}" dt="2022-07-31T02:34:40.759" v="4653" actId="166"/>
          <ac:spMkLst>
            <pc:docMk/>
            <pc:sldMk cId="1771366076" sldId="261"/>
            <ac:spMk id="4" creationId="{BF8CB516-9BCE-661D-7209-028D3440C815}"/>
          </ac:spMkLst>
        </pc:spChg>
        <pc:spChg chg="del mod">
          <ac:chgData name="Mohiuddin Qadri" userId="3322408b2d347d64" providerId="LiveId" clId="{5900773D-C51E-4E45-9B83-517A7DB5B4DF}" dt="2022-07-29T03:09:12.573" v="810" actId="21"/>
          <ac:spMkLst>
            <pc:docMk/>
            <pc:sldMk cId="1771366076" sldId="261"/>
            <ac:spMk id="5" creationId="{237C2D22-C19A-D791-7598-31E388518E98}"/>
          </ac:spMkLst>
        </pc:spChg>
        <pc:spChg chg="del">
          <ac:chgData name="Mohiuddin Qadri" userId="3322408b2d347d64" providerId="LiveId" clId="{5900773D-C51E-4E45-9B83-517A7DB5B4DF}" dt="2022-07-29T01:47:32.498" v="110" actId="478"/>
          <ac:spMkLst>
            <pc:docMk/>
            <pc:sldMk cId="1771366076" sldId="261"/>
            <ac:spMk id="7" creationId="{9E9665D3-CA89-E81E-B9B3-912B7CEB94C1}"/>
          </ac:spMkLst>
        </pc:spChg>
        <pc:spChg chg="del">
          <ac:chgData name="Mohiuddin Qadri" userId="3322408b2d347d64" providerId="LiveId" clId="{5900773D-C51E-4E45-9B83-517A7DB5B4DF}" dt="2022-07-29T01:47:32.498" v="110" actId="478"/>
          <ac:spMkLst>
            <pc:docMk/>
            <pc:sldMk cId="1771366076" sldId="261"/>
            <ac:spMk id="10" creationId="{B58D916A-836F-D768-0015-EFB2F9972739}"/>
          </ac:spMkLst>
        </pc:spChg>
        <pc:spChg chg="del">
          <ac:chgData name="Mohiuddin Qadri" userId="3322408b2d347d64" providerId="LiveId" clId="{5900773D-C51E-4E45-9B83-517A7DB5B4DF}" dt="2022-07-29T01:47:32.498" v="110" actId="478"/>
          <ac:spMkLst>
            <pc:docMk/>
            <pc:sldMk cId="1771366076" sldId="261"/>
            <ac:spMk id="12" creationId="{E0BAA6F3-4808-BF3A-027C-FF28E36718A7}"/>
          </ac:spMkLst>
        </pc:spChg>
        <pc:spChg chg="del">
          <ac:chgData name="Mohiuddin Qadri" userId="3322408b2d347d64" providerId="LiveId" clId="{5900773D-C51E-4E45-9B83-517A7DB5B4DF}" dt="2022-07-29T01:47:32.498" v="110" actId="478"/>
          <ac:spMkLst>
            <pc:docMk/>
            <pc:sldMk cId="1771366076" sldId="261"/>
            <ac:spMk id="13" creationId="{6060625A-5474-45FE-9CFE-00B708B577DE}"/>
          </ac:spMkLst>
        </pc:spChg>
        <pc:spChg chg="del">
          <ac:chgData name="Mohiuddin Qadri" userId="3322408b2d347d64" providerId="LiveId" clId="{5900773D-C51E-4E45-9B83-517A7DB5B4DF}" dt="2022-07-29T03:09:12.573" v="810" actId="21"/>
          <ac:spMkLst>
            <pc:docMk/>
            <pc:sldMk cId="1771366076" sldId="261"/>
            <ac:spMk id="14" creationId="{CC1C6F5B-27EB-9765-DB14-44285B243C6B}"/>
          </ac:spMkLst>
        </pc:spChg>
        <pc:spChg chg="del mod ord">
          <ac:chgData name="Mohiuddin Qadri" userId="3322408b2d347d64" providerId="LiveId" clId="{5900773D-C51E-4E45-9B83-517A7DB5B4DF}" dt="2022-07-29T04:19:59.045" v="1141" actId="478"/>
          <ac:spMkLst>
            <pc:docMk/>
            <pc:sldMk cId="1771366076" sldId="261"/>
            <ac:spMk id="15" creationId="{F961E282-A7B8-F2C4-00CD-CBE4ED2AEBBB}"/>
          </ac:spMkLst>
        </pc:spChg>
        <pc:spChg chg="del mod ord">
          <ac:chgData name="Mohiuddin Qadri" userId="3322408b2d347d64" providerId="LiveId" clId="{5900773D-C51E-4E45-9B83-517A7DB5B4DF}" dt="2022-07-29T04:19:57.549" v="1140" actId="478"/>
          <ac:spMkLst>
            <pc:docMk/>
            <pc:sldMk cId="1771366076" sldId="261"/>
            <ac:spMk id="16" creationId="{006A02CC-F64D-D166-74EC-01B9674CA228}"/>
          </ac:spMkLst>
        </pc:spChg>
        <pc:spChg chg="del">
          <ac:chgData name="Mohiuddin Qadri" userId="3322408b2d347d64" providerId="LiveId" clId="{5900773D-C51E-4E45-9B83-517A7DB5B4DF}" dt="2022-07-29T01:47:32.498" v="110" actId="478"/>
          <ac:spMkLst>
            <pc:docMk/>
            <pc:sldMk cId="1771366076" sldId="261"/>
            <ac:spMk id="17" creationId="{1B07220E-7EDC-6850-0210-DFE22B4F8AC2}"/>
          </ac:spMkLst>
        </pc:spChg>
        <pc:spChg chg="del">
          <ac:chgData name="Mohiuddin Qadri" userId="3322408b2d347d64" providerId="LiveId" clId="{5900773D-C51E-4E45-9B83-517A7DB5B4DF}" dt="2022-07-29T01:47:32.498" v="110" actId="478"/>
          <ac:spMkLst>
            <pc:docMk/>
            <pc:sldMk cId="1771366076" sldId="261"/>
            <ac:spMk id="18" creationId="{23D97DDC-785B-1216-E4D2-9BF9D462AA19}"/>
          </ac:spMkLst>
        </pc:spChg>
        <pc:spChg chg="del">
          <ac:chgData name="Mohiuddin Qadri" userId="3322408b2d347d64" providerId="LiveId" clId="{5900773D-C51E-4E45-9B83-517A7DB5B4DF}" dt="2022-07-29T01:47:32.498" v="110" actId="478"/>
          <ac:spMkLst>
            <pc:docMk/>
            <pc:sldMk cId="1771366076" sldId="261"/>
            <ac:spMk id="19" creationId="{AEDAD3AA-43D2-6FD3-4CF8-E327400BA45B}"/>
          </ac:spMkLst>
        </pc:spChg>
        <pc:spChg chg="add mod">
          <ac:chgData name="Mohiuddin Qadri" userId="3322408b2d347d64" providerId="LiveId" clId="{5900773D-C51E-4E45-9B83-517A7DB5B4DF}" dt="2022-07-31T01:21:30.876" v="4643" actId="1076"/>
          <ac:spMkLst>
            <pc:docMk/>
            <pc:sldMk cId="1771366076" sldId="261"/>
            <ac:spMk id="22" creationId="{92FA2B5B-05D3-4A06-46CE-CB287680B3D8}"/>
          </ac:spMkLst>
        </pc:spChg>
        <pc:spChg chg="add del mod">
          <ac:chgData name="Mohiuddin Qadri" userId="3322408b2d347d64" providerId="LiveId" clId="{5900773D-C51E-4E45-9B83-517A7DB5B4DF}" dt="2022-07-29T04:20:51.916" v="1147" actId="478"/>
          <ac:spMkLst>
            <pc:docMk/>
            <pc:sldMk cId="1771366076" sldId="261"/>
            <ac:spMk id="23" creationId="{BABA4B6D-2DBE-4CC4-ADE0-BC55AE09D934}"/>
          </ac:spMkLst>
        </pc:spChg>
        <pc:spChg chg="add mod ord">
          <ac:chgData name="Mohiuddin Qadri" userId="3322408b2d347d64" providerId="LiveId" clId="{5900773D-C51E-4E45-9B83-517A7DB5B4DF}" dt="2022-07-31T02:34:40.759" v="4653" actId="166"/>
          <ac:spMkLst>
            <pc:docMk/>
            <pc:sldMk cId="1771366076" sldId="261"/>
            <ac:spMk id="24" creationId="{992D87F2-C126-9B85-9F39-68C045F8D0BF}"/>
          </ac:spMkLst>
        </pc:spChg>
        <pc:spChg chg="add mod">
          <ac:chgData name="Mohiuddin Qadri" userId="3322408b2d347d64" providerId="LiveId" clId="{5900773D-C51E-4E45-9B83-517A7DB5B4DF}" dt="2022-07-29T04:21:02.757" v="1148" actId="1076"/>
          <ac:spMkLst>
            <pc:docMk/>
            <pc:sldMk cId="1771366076" sldId="261"/>
            <ac:spMk id="28" creationId="{9368D461-6A88-6BB6-FF2E-98B92CF9ABD5}"/>
          </ac:spMkLst>
        </pc:spChg>
        <pc:spChg chg="add del mod">
          <ac:chgData name="Mohiuddin Qadri" userId="3322408b2d347d64" providerId="LiveId" clId="{5900773D-C51E-4E45-9B83-517A7DB5B4DF}" dt="2022-07-29T19:58:11.349" v="3513" actId="478"/>
          <ac:spMkLst>
            <pc:docMk/>
            <pc:sldMk cId="1771366076" sldId="261"/>
            <ac:spMk id="29" creationId="{EBDE587E-2F24-DCAE-3F31-1596133450FF}"/>
          </ac:spMkLst>
        </pc:spChg>
        <pc:spChg chg="add mod ord">
          <ac:chgData name="Mohiuddin Qadri" userId="3322408b2d347d64" providerId="LiveId" clId="{5900773D-C51E-4E45-9B83-517A7DB5B4DF}" dt="2022-07-31T02:34:40.759" v="4653" actId="166"/>
          <ac:spMkLst>
            <pc:docMk/>
            <pc:sldMk cId="1771366076" sldId="261"/>
            <ac:spMk id="30" creationId="{9D125722-9824-ACED-3786-5185EADFFDB3}"/>
          </ac:spMkLst>
        </pc:spChg>
        <pc:spChg chg="add mod">
          <ac:chgData name="Mohiuddin Qadri" userId="3322408b2d347d64" providerId="LiveId" clId="{5900773D-C51E-4E45-9B83-517A7DB5B4DF}" dt="2022-07-29T04:21:02.757" v="1148" actId="1076"/>
          <ac:spMkLst>
            <pc:docMk/>
            <pc:sldMk cId="1771366076" sldId="261"/>
            <ac:spMk id="31" creationId="{EDE7CB9F-A68D-ACAA-C607-CB6726F78FFE}"/>
          </ac:spMkLst>
        </pc:spChg>
        <pc:spChg chg="add mod">
          <ac:chgData name="Mohiuddin Qadri" userId="3322408b2d347d64" providerId="LiveId" clId="{5900773D-C51E-4E45-9B83-517A7DB5B4DF}" dt="2022-07-29T04:21:02.757" v="1148" actId="1076"/>
          <ac:spMkLst>
            <pc:docMk/>
            <pc:sldMk cId="1771366076" sldId="261"/>
            <ac:spMk id="32" creationId="{5F96B8D5-5C02-EAD7-CD7D-9625586A3A54}"/>
          </ac:spMkLst>
        </pc:spChg>
        <pc:spChg chg="add mod">
          <ac:chgData name="Mohiuddin Qadri" userId="3322408b2d347d64" providerId="LiveId" clId="{5900773D-C51E-4E45-9B83-517A7DB5B4DF}" dt="2022-07-30T18:01:13.277" v="3668" actId="14100"/>
          <ac:spMkLst>
            <pc:docMk/>
            <pc:sldMk cId="1771366076" sldId="261"/>
            <ac:spMk id="33" creationId="{7515CB7B-8BF4-F144-D47A-FDB74A970FFA}"/>
          </ac:spMkLst>
        </pc:spChg>
        <pc:spChg chg="add mod">
          <ac:chgData name="Mohiuddin Qadri" userId="3322408b2d347d64" providerId="LiveId" clId="{5900773D-C51E-4E45-9B83-517A7DB5B4DF}" dt="2022-07-29T04:21:02.757" v="1148" actId="1076"/>
          <ac:spMkLst>
            <pc:docMk/>
            <pc:sldMk cId="1771366076" sldId="261"/>
            <ac:spMk id="34" creationId="{542A36EC-EBA9-86E4-4377-DCAF99D7C45C}"/>
          </ac:spMkLst>
        </pc:spChg>
        <pc:spChg chg="add mod">
          <ac:chgData name="Mohiuddin Qadri" userId="3322408b2d347d64" providerId="LiveId" clId="{5900773D-C51E-4E45-9B83-517A7DB5B4DF}" dt="2022-07-29T04:21:02.757" v="1148" actId="1076"/>
          <ac:spMkLst>
            <pc:docMk/>
            <pc:sldMk cId="1771366076" sldId="261"/>
            <ac:spMk id="35" creationId="{55BD1C2F-5410-0D84-85DE-F09444D8DB18}"/>
          </ac:spMkLst>
        </pc:spChg>
        <pc:spChg chg="add del mod">
          <ac:chgData name="Mohiuddin Qadri" userId="3322408b2d347d64" providerId="LiveId" clId="{5900773D-C51E-4E45-9B83-517A7DB5B4DF}" dt="2022-07-29T03:09:14.781" v="811" actId="478"/>
          <ac:spMkLst>
            <pc:docMk/>
            <pc:sldMk cId="1771366076" sldId="261"/>
            <ac:spMk id="37" creationId="{B5DA514F-D0DB-7A30-714A-9472D43AA4A0}"/>
          </ac:spMkLst>
        </pc:spChg>
        <pc:spChg chg="add del mod">
          <ac:chgData name="Mohiuddin Qadri" userId="3322408b2d347d64" providerId="LiveId" clId="{5900773D-C51E-4E45-9B83-517A7DB5B4DF}" dt="2022-07-29T04:19:50.800" v="1137" actId="478"/>
          <ac:spMkLst>
            <pc:docMk/>
            <pc:sldMk cId="1771366076" sldId="261"/>
            <ac:spMk id="38" creationId="{8166AEC0-D1A3-F869-FD12-BA749DFFAA28}"/>
          </ac:spMkLst>
        </pc:spChg>
        <pc:spChg chg="add del mod">
          <ac:chgData name="Mohiuddin Qadri" userId="3322408b2d347d64" providerId="LiveId" clId="{5900773D-C51E-4E45-9B83-517A7DB5B4DF}" dt="2022-07-29T04:20:12.973" v="1143" actId="478"/>
          <ac:spMkLst>
            <pc:docMk/>
            <pc:sldMk cId="1771366076" sldId="261"/>
            <ac:spMk id="39" creationId="{E7488537-6988-7BE0-2BAD-A3C69D7405C4}"/>
          </ac:spMkLst>
        </pc:spChg>
        <pc:spChg chg="add del mod">
          <ac:chgData name="Mohiuddin Qadri" userId="3322408b2d347d64" providerId="LiveId" clId="{5900773D-C51E-4E45-9B83-517A7DB5B4DF}" dt="2022-07-29T04:19:53.821" v="1138" actId="478"/>
          <ac:spMkLst>
            <pc:docMk/>
            <pc:sldMk cId="1771366076" sldId="261"/>
            <ac:spMk id="42" creationId="{E26A3EEE-01A0-80EC-C272-E5EDB5FDF23E}"/>
          </ac:spMkLst>
        </pc:spChg>
        <pc:spChg chg="add mod ord">
          <ac:chgData name="Mohiuddin Qadri" userId="3322408b2d347d64" providerId="LiveId" clId="{5900773D-C51E-4E45-9B83-517A7DB5B4DF}" dt="2022-07-29T19:58:33.557" v="3519" actId="1035"/>
          <ac:spMkLst>
            <pc:docMk/>
            <pc:sldMk cId="1771366076" sldId="261"/>
            <ac:spMk id="43" creationId="{511BED8A-20C4-98DA-6C81-8976634E61D9}"/>
          </ac:spMkLst>
        </pc:spChg>
        <pc:spChg chg="add mod ord">
          <ac:chgData name="Mohiuddin Qadri" userId="3322408b2d347d64" providerId="LiveId" clId="{5900773D-C51E-4E45-9B83-517A7DB5B4DF}" dt="2022-07-31T02:38:09.187" v="4706" actId="20577"/>
          <ac:spMkLst>
            <pc:docMk/>
            <pc:sldMk cId="1771366076" sldId="261"/>
            <ac:spMk id="44" creationId="{26B0E2BD-EC66-0CF4-42C5-863A3F4C1AC1}"/>
          </ac:spMkLst>
        </pc:spChg>
        <pc:graphicFrameChg chg="del mod modGraphic">
          <ac:chgData name="Mohiuddin Qadri" userId="3322408b2d347d64" providerId="LiveId" clId="{5900773D-C51E-4E45-9B83-517A7DB5B4DF}" dt="2022-07-29T01:47:32.498" v="110" actId="478"/>
          <ac:graphicFrameMkLst>
            <pc:docMk/>
            <pc:sldMk cId="1771366076" sldId="261"/>
            <ac:graphicFrameMk id="8" creationId="{9DAB6D72-AE8F-09E3-9640-03F05AD97EF3}"/>
          </ac:graphicFrameMkLst>
        </pc:graphicFrameChg>
        <pc:graphicFrameChg chg="add mod modGraphic">
          <ac:chgData name="Mohiuddin Qadri" userId="3322408b2d347d64" providerId="LiveId" clId="{5900773D-C51E-4E45-9B83-517A7DB5B4DF}" dt="2022-07-31T00:20:22.686" v="4460" actId="2711"/>
          <ac:graphicFrameMkLst>
            <pc:docMk/>
            <pc:sldMk cId="1771366076" sldId="261"/>
            <ac:graphicFrameMk id="25" creationId="{D1B7B6A8-9F28-7127-B3E3-1DD80A1D08BC}"/>
          </ac:graphicFrameMkLst>
        </pc:graphicFrameChg>
        <pc:picChg chg="del">
          <ac:chgData name="Mohiuddin Qadri" userId="3322408b2d347d64" providerId="LiveId" clId="{5900773D-C51E-4E45-9B83-517A7DB5B4DF}" dt="2022-07-29T01:30:16.331" v="41" actId="478"/>
          <ac:picMkLst>
            <pc:docMk/>
            <pc:sldMk cId="1771366076" sldId="261"/>
            <ac:picMk id="6" creationId="{157A86BF-C813-DFDA-7B35-9AC7917F48DC}"/>
          </ac:picMkLst>
        </pc:picChg>
        <pc:picChg chg="add del mod">
          <ac:chgData name="Mohiuddin Qadri" userId="3322408b2d347d64" providerId="LiveId" clId="{5900773D-C51E-4E45-9B83-517A7DB5B4DF}" dt="2022-07-29T03:09:12.573" v="810" actId="21"/>
          <ac:picMkLst>
            <pc:docMk/>
            <pc:sldMk cId="1771366076" sldId="261"/>
            <ac:picMk id="21" creationId="{76D37669-78E8-2304-A5D7-355578E504A7}"/>
          </ac:picMkLst>
        </pc:picChg>
        <pc:picChg chg="add del mod">
          <ac:chgData name="Mohiuddin Qadri" userId="3322408b2d347d64" providerId="LiveId" clId="{5900773D-C51E-4E45-9B83-517A7DB5B4DF}" dt="2022-07-29T04:19:54.789" v="1139" actId="478"/>
          <ac:picMkLst>
            <pc:docMk/>
            <pc:sldMk cId="1771366076" sldId="261"/>
            <ac:picMk id="40" creationId="{4A5AD410-CC59-F998-1F65-2139C85E2ECB}"/>
          </ac:picMkLst>
        </pc:picChg>
        <pc:cxnChg chg="del">
          <ac:chgData name="Mohiuddin Qadri" userId="3322408b2d347d64" providerId="LiveId" clId="{5900773D-C51E-4E45-9B83-517A7DB5B4DF}" dt="2022-07-29T01:47:32.498" v="110" actId="478"/>
          <ac:cxnSpMkLst>
            <pc:docMk/>
            <pc:sldMk cId="1771366076" sldId="261"/>
            <ac:cxnSpMk id="9" creationId="{43961A03-0278-D8B1-C3B0-4D807C749029}"/>
          </ac:cxnSpMkLst>
        </pc:cxnChg>
        <pc:cxnChg chg="del">
          <ac:chgData name="Mohiuddin Qadri" userId="3322408b2d347d64" providerId="LiveId" clId="{5900773D-C51E-4E45-9B83-517A7DB5B4DF}" dt="2022-07-29T01:47:32.498" v="110" actId="478"/>
          <ac:cxnSpMkLst>
            <pc:docMk/>
            <pc:sldMk cId="1771366076" sldId="261"/>
            <ac:cxnSpMk id="11" creationId="{84072585-8B6B-85B9-DD6A-C014695657D7}"/>
          </ac:cxnSpMkLst>
        </pc:cxnChg>
        <pc:cxnChg chg="add mod">
          <ac:chgData name="Mohiuddin Qadri" userId="3322408b2d347d64" providerId="LiveId" clId="{5900773D-C51E-4E45-9B83-517A7DB5B4DF}" dt="2022-07-29T04:21:02.757" v="1148" actId="1076"/>
          <ac:cxnSpMkLst>
            <pc:docMk/>
            <pc:sldMk cId="1771366076" sldId="261"/>
            <ac:cxnSpMk id="26" creationId="{35DDC7A0-BA91-E2A4-32F2-1AB6E30DCD5E}"/>
          </ac:cxnSpMkLst>
        </pc:cxnChg>
        <pc:cxnChg chg="add mod">
          <ac:chgData name="Mohiuddin Qadri" userId="3322408b2d347d64" providerId="LiveId" clId="{5900773D-C51E-4E45-9B83-517A7DB5B4DF}" dt="2022-07-29T04:21:02.757" v="1148" actId="1076"/>
          <ac:cxnSpMkLst>
            <pc:docMk/>
            <pc:sldMk cId="1771366076" sldId="261"/>
            <ac:cxnSpMk id="27" creationId="{56523CBA-2807-C5BB-C10F-29E2F02F5F07}"/>
          </ac:cxnSpMkLst>
        </pc:cxnChg>
      </pc:sldChg>
      <pc:sldChg chg="addSp delSp modSp add mod modNotesTx">
        <pc:chgData name="Mohiuddin Qadri" userId="3322408b2d347d64" providerId="LiveId" clId="{5900773D-C51E-4E45-9B83-517A7DB5B4DF}" dt="2022-07-31T03:23:32.236" v="4995" actId="20577"/>
        <pc:sldMkLst>
          <pc:docMk/>
          <pc:sldMk cId="1787399392" sldId="262"/>
        </pc:sldMkLst>
        <pc:spChg chg="del">
          <ac:chgData name="Mohiuddin Qadri" userId="3322408b2d347d64" providerId="LiveId" clId="{5900773D-C51E-4E45-9B83-517A7DB5B4DF}" dt="2022-07-29T01:51:01.101" v="176" actId="478"/>
          <ac:spMkLst>
            <pc:docMk/>
            <pc:sldMk cId="1787399392" sldId="262"/>
            <ac:spMk id="2" creationId="{45DED635-36F7-00D2-7177-AF9AD884C655}"/>
          </ac:spMkLst>
        </pc:spChg>
        <pc:spChg chg="mod">
          <ac:chgData name="Mohiuddin Qadri" userId="3322408b2d347d64" providerId="LiveId" clId="{5900773D-C51E-4E45-9B83-517A7DB5B4DF}" dt="2022-07-31T02:38:37.380" v="4710" actId="6549"/>
          <ac:spMkLst>
            <pc:docMk/>
            <pc:sldMk cId="1787399392" sldId="262"/>
            <ac:spMk id="3" creationId="{38A96AF0-0B5F-937E-0ECE-F72D1DFDC632}"/>
          </ac:spMkLst>
        </pc:spChg>
        <pc:spChg chg="del mod">
          <ac:chgData name="Mohiuddin Qadri" userId="3322408b2d347d64" providerId="LiveId" clId="{5900773D-C51E-4E45-9B83-517A7DB5B4DF}" dt="2022-07-31T01:19:24.652" v="4608" actId="478"/>
          <ac:spMkLst>
            <pc:docMk/>
            <pc:sldMk cId="1787399392" sldId="262"/>
            <ac:spMk id="4" creationId="{BF8CB516-9BCE-661D-7209-028D3440C815}"/>
          </ac:spMkLst>
        </pc:spChg>
        <pc:spChg chg="del mod">
          <ac:chgData name="Mohiuddin Qadri" userId="3322408b2d347d64" providerId="LiveId" clId="{5900773D-C51E-4E45-9B83-517A7DB5B4DF}" dt="2022-07-29T03:06:26.716" v="787" actId="21"/>
          <ac:spMkLst>
            <pc:docMk/>
            <pc:sldMk cId="1787399392" sldId="262"/>
            <ac:spMk id="5" creationId="{237C2D22-C19A-D791-7598-31E388518E98}"/>
          </ac:spMkLst>
        </pc:spChg>
        <pc:spChg chg="add del mod">
          <ac:chgData name="Mohiuddin Qadri" userId="3322408b2d347d64" providerId="LiveId" clId="{5900773D-C51E-4E45-9B83-517A7DB5B4DF}" dt="2022-07-29T01:51:04.371" v="177" actId="478"/>
          <ac:spMkLst>
            <pc:docMk/>
            <pc:sldMk cId="1787399392" sldId="262"/>
            <ac:spMk id="7" creationId="{4F7A2B8C-EDFC-1E9D-B44A-B1E3156F3BD7}"/>
          </ac:spMkLst>
        </pc:spChg>
        <pc:spChg chg="add mod">
          <ac:chgData name="Mohiuddin Qadri" userId="3322408b2d347d64" providerId="LiveId" clId="{5900773D-C51E-4E45-9B83-517A7DB5B4DF}" dt="2022-07-29T03:07:25.885" v="795" actId="164"/>
          <ac:spMkLst>
            <pc:docMk/>
            <pc:sldMk cId="1787399392" sldId="262"/>
            <ac:spMk id="11" creationId="{2D7E33A3-8A6F-4120-3442-3DCFBAA38C35}"/>
          </ac:spMkLst>
        </pc:spChg>
        <pc:spChg chg="add mod">
          <ac:chgData name="Mohiuddin Qadri" userId="3322408b2d347d64" providerId="LiveId" clId="{5900773D-C51E-4E45-9B83-517A7DB5B4DF}" dt="2022-07-29T03:07:25.885" v="795" actId="164"/>
          <ac:spMkLst>
            <pc:docMk/>
            <pc:sldMk cId="1787399392" sldId="262"/>
            <ac:spMk id="12" creationId="{B9E9E0D1-13D6-35CD-5A6B-B6D14AB7B86F}"/>
          </ac:spMkLst>
        </pc:spChg>
        <pc:spChg chg="add del mod ord">
          <ac:chgData name="Mohiuddin Qadri" userId="3322408b2d347d64" providerId="LiveId" clId="{5900773D-C51E-4E45-9B83-517A7DB5B4DF}" dt="2022-07-29T03:01:05.404" v="755" actId="478"/>
          <ac:spMkLst>
            <pc:docMk/>
            <pc:sldMk cId="1787399392" sldId="262"/>
            <ac:spMk id="13" creationId="{3DBBA932-876D-3BD9-1173-1D391D020340}"/>
          </ac:spMkLst>
        </pc:spChg>
        <pc:spChg chg="del mod">
          <ac:chgData name="Mohiuddin Qadri" userId="3322408b2d347d64" providerId="LiveId" clId="{5900773D-C51E-4E45-9B83-517A7DB5B4DF}" dt="2022-07-29T04:21:21.253" v="1152" actId="478"/>
          <ac:spMkLst>
            <pc:docMk/>
            <pc:sldMk cId="1787399392" sldId="262"/>
            <ac:spMk id="14" creationId="{CC1C6F5B-27EB-9765-DB14-44285B243C6B}"/>
          </ac:spMkLst>
        </pc:spChg>
        <pc:spChg chg="del">
          <ac:chgData name="Mohiuddin Qadri" userId="3322408b2d347d64" providerId="LiveId" clId="{5900773D-C51E-4E45-9B83-517A7DB5B4DF}" dt="2022-07-29T01:56:57.819" v="190" actId="478"/>
          <ac:spMkLst>
            <pc:docMk/>
            <pc:sldMk cId="1787399392" sldId="262"/>
            <ac:spMk id="15" creationId="{F961E282-A7B8-F2C4-00CD-CBE4ED2AEBBB}"/>
          </ac:spMkLst>
        </pc:spChg>
        <pc:spChg chg="del">
          <ac:chgData name="Mohiuddin Qadri" userId="3322408b2d347d64" providerId="LiveId" clId="{5900773D-C51E-4E45-9B83-517A7DB5B4DF}" dt="2022-07-29T01:56:57.819" v="190" actId="478"/>
          <ac:spMkLst>
            <pc:docMk/>
            <pc:sldMk cId="1787399392" sldId="262"/>
            <ac:spMk id="16" creationId="{006A02CC-F64D-D166-74EC-01B9674CA228}"/>
          </ac:spMkLst>
        </pc:spChg>
        <pc:spChg chg="add mod">
          <ac:chgData name="Mohiuddin Qadri" userId="3322408b2d347d64" providerId="LiveId" clId="{5900773D-C51E-4E45-9B83-517A7DB5B4DF}" dt="2022-07-31T03:12:28.868" v="4808" actId="20577"/>
          <ac:spMkLst>
            <pc:docMk/>
            <pc:sldMk cId="1787399392" sldId="262"/>
            <ac:spMk id="17" creationId="{225C3B7A-CC75-3FCF-C0CD-35D40F350AE2}"/>
          </ac:spMkLst>
        </pc:spChg>
        <pc:spChg chg="add mod">
          <ac:chgData name="Mohiuddin Qadri" userId="3322408b2d347d64" providerId="LiveId" clId="{5900773D-C51E-4E45-9B83-517A7DB5B4DF}" dt="2022-07-29T03:07:45.094" v="802" actId="404"/>
          <ac:spMkLst>
            <pc:docMk/>
            <pc:sldMk cId="1787399392" sldId="262"/>
            <ac:spMk id="18" creationId="{BBD324CE-5C51-D556-CAC9-D12D57D7E641}"/>
          </ac:spMkLst>
        </pc:spChg>
        <pc:spChg chg="del">
          <ac:chgData name="Mohiuddin Qadri" userId="3322408b2d347d64" providerId="LiveId" clId="{5900773D-C51E-4E45-9B83-517A7DB5B4DF}" dt="2022-07-29T02:02:26.603" v="218" actId="478"/>
          <ac:spMkLst>
            <pc:docMk/>
            <pc:sldMk cId="1787399392" sldId="262"/>
            <ac:spMk id="22" creationId="{92FA2B5B-05D3-4A06-46CE-CB287680B3D8}"/>
          </ac:spMkLst>
        </pc:spChg>
        <pc:spChg chg="del mod">
          <ac:chgData name="Mohiuddin Qadri" userId="3322408b2d347d64" providerId="LiveId" clId="{5900773D-C51E-4E45-9B83-517A7DB5B4DF}" dt="2022-07-29T03:03:35.972" v="770" actId="478"/>
          <ac:spMkLst>
            <pc:docMk/>
            <pc:sldMk cId="1787399392" sldId="262"/>
            <ac:spMk id="23" creationId="{BABA4B6D-2DBE-4CC4-ADE0-BC55AE09D934}"/>
          </ac:spMkLst>
        </pc:spChg>
        <pc:spChg chg="del mod">
          <ac:chgData name="Mohiuddin Qadri" userId="3322408b2d347d64" providerId="LiveId" clId="{5900773D-C51E-4E45-9B83-517A7DB5B4DF}" dt="2022-07-31T01:19:24.652" v="4608" actId="478"/>
          <ac:spMkLst>
            <pc:docMk/>
            <pc:sldMk cId="1787399392" sldId="262"/>
            <ac:spMk id="24" creationId="{992D87F2-C126-9B85-9F39-68C045F8D0BF}"/>
          </ac:spMkLst>
        </pc:spChg>
        <pc:spChg chg="del">
          <ac:chgData name="Mohiuddin Qadri" userId="3322408b2d347d64" providerId="LiveId" clId="{5900773D-C51E-4E45-9B83-517A7DB5B4DF}" dt="2022-07-29T02:02:18.460" v="217" actId="478"/>
          <ac:spMkLst>
            <pc:docMk/>
            <pc:sldMk cId="1787399392" sldId="262"/>
            <ac:spMk id="28" creationId="{9368D461-6A88-6BB6-FF2E-98B92CF9ABD5}"/>
          </ac:spMkLst>
        </pc:spChg>
        <pc:spChg chg="del mod">
          <ac:chgData name="Mohiuddin Qadri" userId="3322408b2d347d64" providerId="LiveId" clId="{5900773D-C51E-4E45-9B83-517A7DB5B4DF}" dt="2022-07-29T03:03:20.596" v="761" actId="478"/>
          <ac:spMkLst>
            <pc:docMk/>
            <pc:sldMk cId="1787399392" sldId="262"/>
            <ac:spMk id="29" creationId="{EBDE587E-2F24-DCAE-3F31-1596133450FF}"/>
          </ac:spMkLst>
        </pc:spChg>
        <pc:spChg chg="del mod">
          <ac:chgData name="Mohiuddin Qadri" userId="3322408b2d347d64" providerId="LiveId" clId="{5900773D-C51E-4E45-9B83-517A7DB5B4DF}" dt="2022-07-31T01:19:24.652" v="4608" actId="478"/>
          <ac:spMkLst>
            <pc:docMk/>
            <pc:sldMk cId="1787399392" sldId="262"/>
            <ac:spMk id="30" creationId="{9D125722-9824-ACED-3786-5185EADFFDB3}"/>
          </ac:spMkLst>
        </pc:spChg>
        <pc:spChg chg="del">
          <ac:chgData name="Mohiuddin Qadri" userId="3322408b2d347d64" providerId="LiveId" clId="{5900773D-C51E-4E45-9B83-517A7DB5B4DF}" dt="2022-07-29T02:02:18.460" v="217" actId="478"/>
          <ac:spMkLst>
            <pc:docMk/>
            <pc:sldMk cId="1787399392" sldId="262"/>
            <ac:spMk id="31" creationId="{EDE7CB9F-A68D-ACAA-C607-CB6726F78FFE}"/>
          </ac:spMkLst>
        </pc:spChg>
        <pc:spChg chg="del">
          <ac:chgData name="Mohiuddin Qadri" userId="3322408b2d347d64" providerId="LiveId" clId="{5900773D-C51E-4E45-9B83-517A7DB5B4DF}" dt="2022-07-29T02:02:30.811" v="219" actId="478"/>
          <ac:spMkLst>
            <pc:docMk/>
            <pc:sldMk cId="1787399392" sldId="262"/>
            <ac:spMk id="32" creationId="{5F96B8D5-5C02-EAD7-CD7D-9625586A3A54}"/>
          </ac:spMkLst>
        </pc:spChg>
        <pc:spChg chg="del">
          <ac:chgData name="Mohiuddin Qadri" userId="3322408b2d347d64" providerId="LiveId" clId="{5900773D-C51E-4E45-9B83-517A7DB5B4DF}" dt="2022-07-29T02:02:30.811" v="219" actId="478"/>
          <ac:spMkLst>
            <pc:docMk/>
            <pc:sldMk cId="1787399392" sldId="262"/>
            <ac:spMk id="33" creationId="{7515CB7B-8BF4-F144-D47A-FDB74A970FFA}"/>
          </ac:spMkLst>
        </pc:spChg>
        <pc:spChg chg="del">
          <ac:chgData name="Mohiuddin Qadri" userId="3322408b2d347d64" providerId="LiveId" clId="{5900773D-C51E-4E45-9B83-517A7DB5B4DF}" dt="2022-07-29T02:02:30.811" v="219" actId="478"/>
          <ac:spMkLst>
            <pc:docMk/>
            <pc:sldMk cId="1787399392" sldId="262"/>
            <ac:spMk id="34" creationId="{542A36EC-EBA9-86E4-4377-DCAF99D7C45C}"/>
          </ac:spMkLst>
        </pc:spChg>
        <pc:spChg chg="del">
          <ac:chgData name="Mohiuddin Qadri" userId="3322408b2d347d64" providerId="LiveId" clId="{5900773D-C51E-4E45-9B83-517A7DB5B4DF}" dt="2022-07-29T02:02:30.811" v="219" actId="478"/>
          <ac:spMkLst>
            <pc:docMk/>
            <pc:sldMk cId="1787399392" sldId="262"/>
            <ac:spMk id="35" creationId="{55BD1C2F-5410-0D84-85DE-F09444D8DB18}"/>
          </ac:spMkLst>
        </pc:spChg>
        <pc:spChg chg="add mod">
          <ac:chgData name="Mohiuddin Qadri" userId="3322408b2d347d64" providerId="LiveId" clId="{5900773D-C51E-4E45-9B83-517A7DB5B4DF}" dt="2022-07-29T01:51:04.807" v="178"/>
          <ac:spMkLst>
            <pc:docMk/>
            <pc:sldMk cId="1787399392" sldId="262"/>
            <ac:spMk id="36" creationId="{18D1F1BE-B581-FCA4-00D3-328616442FDE}"/>
          </ac:spMkLst>
        </pc:spChg>
        <pc:spChg chg="add del mod">
          <ac:chgData name="Mohiuddin Qadri" userId="3322408b2d347d64" providerId="LiveId" clId="{5900773D-C51E-4E45-9B83-517A7DB5B4DF}" dt="2022-07-31T03:18:46.948" v="4931" actId="478"/>
          <ac:spMkLst>
            <pc:docMk/>
            <pc:sldMk cId="1787399392" sldId="262"/>
            <ac:spMk id="37" creationId="{B106B2E2-95F0-E5B0-8314-0544862848AA}"/>
          </ac:spMkLst>
        </pc:spChg>
        <pc:spChg chg="add mod">
          <ac:chgData name="Mohiuddin Qadri" userId="3322408b2d347d64" providerId="LiveId" clId="{5900773D-C51E-4E45-9B83-517A7DB5B4DF}" dt="2022-07-29T03:07:25.885" v="795" actId="164"/>
          <ac:spMkLst>
            <pc:docMk/>
            <pc:sldMk cId="1787399392" sldId="262"/>
            <ac:spMk id="38" creationId="{074DC195-CB00-F1CE-A004-D43AEF05FCBE}"/>
          </ac:spMkLst>
        </pc:spChg>
        <pc:spChg chg="add mod">
          <ac:chgData name="Mohiuddin Qadri" userId="3322408b2d347d64" providerId="LiveId" clId="{5900773D-C51E-4E45-9B83-517A7DB5B4DF}" dt="2022-07-29T03:07:25.885" v="795" actId="164"/>
          <ac:spMkLst>
            <pc:docMk/>
            <pc:sldMk cId="1787399392" sldId="262"/>
            <ac:spMk id="39" creationId="{0CA7DB0F-8554-AFBA-4F6C-3BB4E227130E}"/>
          </ac:spMkLst>
        </pc:spChg>
        <pc:spChg chg="add mod">
          <ac:chgData name="Mohiuddin Qadri" userId="3322408b2d347d64" providerId="LiveId" clId="{5900773D-C51E-4E45-9B83-517A7DB5B4DF}" dt="2022-07-29T03:07:25.885" v="795" actId="164"/>
          <ac:spMkLst>
            <pc:docMk/>
            <pc:sldMk cId="1787399392" sldId="262"/>
            <ac:spMk id="40" creationId="{1B7415A6-ED92-DEC2-DAEB-3223EBE744AD}"/>
          </ac:spMkLst>
        </pc:spChg>
        <pc:spChg chg="add mod">
          <ac:chgData name="Mohiuddin Qadri" userId="3322408b2d347d64" providerId="LiveId" clId="{5900773D-C51E-4E45-9B83-517A7DB5B4DF}" dt="2022-07-29T03:07:25.885" v="795" actId="164"/>
          <ac:spMkLst>
            <pc:docMk/>
            <pc:sldMk cId="1787399392" sldId="262"/>
            <ac:spMk id="41" creationId="{09C2076E-05ED-5351-C877-D180BBDC5E1B}"/>
          </ac:spMkLst>
        </pc:spChg>
        <pc:spChg chg="add mod">
          <ac:chgData name="Mohiuddin Qadri" userId="3322408b2d347d64" providerId="LiveId" clId="{5900773D-C51E-4E45-9B83-517A7DB5B4DF}" dt="2022-07-29T03:07:25.885" v="795" actId="164"/>
          <ac:spMkLst>
            <pc:docMk/>
            <pc:sldMk cId="1787399392" sldId="262"/>
            <ac:spMk id="42" creationId="{DFCEF36C-782F-7742-11B2-4A557C807D1C}"/>
          </ac:spMkLst>
        </pc:spChg>
        <pc:spChg chg="add mod">
          <ac:chgData name="Mohiuddin Qadri" userId="3322408b2d347d64" providerId="LiveId" clId="{5900773D-C51E-4E45-9B83-517A7DB5B4DF}" dt="2022-07-29T03:07:25.885" v="795" actId="164"/>
          <ac:spMkLst>
            <pc:docMk/>
            <pc:sldMk cId="1787399392" sldId="262"/>
            <ac:spMk id="43" creationId="{FC5EAB1D-73B2-3EBE-6C9D-A0157075F244}"/>
          </ac:spMkLst>
        </pc:spChg>
        <pc:spChg chg="add mod">
          <ac:chgData name="Mohiuddin Qadri" userId="3322408b2d347d64" providerId="LiveId" clId="{5900773D-C51E-4E45-9B83-517A7DB5B4DF}" dt="2022-07-29T03:07:25.885" v="795" actId="164"/>
          <ac:spMkLst>
            <pc:docMk/>
            <pc:sldMk cId="1787399392" sldId="262"/>
            <ac:spMk id="44" creationId="{94442920-3D86-3EEE-16AB-D041A9660E6D}"/>
          </ac:spMkLst>
        </pc:spChg>
        <pc:spChg chg="add mod">
          <ac:chgData name="Mohiuddin Qadri" userId="3322408b2d347d64" providerId="LiveId" clId="{5900773D-C51E-4E45-9B83-517A7DB5B4DF}" dt="2022-07-29T03:07:45.094" v="802" actId="404"/>
          <ac:spMkLst>
            <pc:docMk/>
            <pc:sldMk cId="1787399392" sldId="262"/>
            <ac:spMk id="45" creationId="{F3735C4C-F25B-C577-17C3-7E757708D652}"/>
          </ac:spMkLst>
        </pc:spChg>
        <pc:spChg chg="add del">
          <ac:chgData name="Mohiuddin Qadri" userId="3322408b2d347d64" providerId="LiveId" clId="{5900773D-C51E-4E45-9B83-517A7DB5B4DF}" dt="2022-07-29T02:42:23.352" v="596"/>
          <ac:spMkLst>
            <pc:docMk/>
            <pc:sldMk cId="1787399392" sldId="262"/>
            <ac:spMk id="46" creationId="{1FF4E5DC-3331-BCF1-D846-FB32994A2117}"/>
          </ac:spMkLst>
        </pc:spChg>
        <pc:spChg chg="add del mod">
          <ac:chgData name="Mohiuddin Qadri" userId="3322408b2d347d64" providerId="LiveId" clId="{5900773D-C51E-4E45-9B83-517A7DB5B4DF}" dt="2022-07-29T03:01:05.404" v="755" actId="478"/>
          <ac:spMkLst>
            <pc:docMk/>
            <pc:sldMk cId="1787399392" sldId="262"/>
            <ac:spMk id="47" creationId="{DA06BBF7-2772-E45A-68A0-0894A78BB2A4}"/>
          </ac:spMkLst>
        </pc:spChg>
        <pc:spChg chg="add del">
          <ac:chgData name="Mohiuddin Qadri" userId="3322408b2d347d64" providerId="LiveId" clId="{5900773D-C51E-4E45-9B83-517A7DB5B4DF}" dt="2022-07-29T02:42:41.802" v="599" actId="478"/>
          <ac:spMkLst>
            <pc:docMk/>
            <pc:sldMk cId="1787399392" sldId="262"/>
            <ac:spMk id="48" creationId="{4EAD2D4A-D565-B54F-B18A-BE1969AF4FA4}"/>
          </ac:spMkLst>
        </pc:spChg>
        <pc:spChg chg="add del mod">
          <ac:chgData name="Mohiuddin Qadri" userId="3322408b2d347d64" providerId="LiveId" clId="{5900773D-C51E-4E45-9B83-517A7DB5B4DF}" dt="2022-07-29T03:01:05.404" v="755" actId="478"/>
          <ac:spMkLst>
            <pc:docMk/>
            <pc:sldMk cId="1787399392" sldId="262"/>
            <ac:spMk id="49" creationId="{9C2A5BC3-91EA-EE0D-D487-652E40DED7BA}"/>
          </ac:spMkLst>
        </pc:spChg>
        <pc:spChg chg="add del mod">
          <ac:chgData name="Mohiuddin Qadri" userId="3322408b2d347d64" providerId="LiveId" clId="{5900773D-C51E-4E45-9B83-517A7DB5B4DF}" dt="2022-07-29T03:01:05.404" v="755" actId="478"/>
          <ac:spMkLst>
            <pc:docMk/>
            <pc:sldMk cId="1787399392" sldId="262"/>
            <ac:spMk id="50" creationId="{F52D0470-70F5-DF08-38E8-D312651659A5}"/>
          </ac:spMkLst>
        </pc:spChg>
        <pc:spChg chg="add del mod">
          <ac:chgData name="Mohiuddin Qadri" userId="3322408b2d347d64" providerId="LiveId" clId="{5900773D-C51E-4E45-9B83-517A7DB5B4DF}" dt="2022-07-29T03:30:06.445" v="874" actId="478"/>
          <ac:spMkLst>
            <pc:docMk/>
            <pc:sldMk cId="1787399392" sldId="262"/>
            <ac:spMk id="54" creationId="{D8795668-1BF0-2875-3A44-F6D1067E2C0C}"/>
          </ac:spMkLst>
        </pc:spChg>
        <pc:spChg chg="add del mod">
          <ac:chgData name="Mohiuddin Qadri" userId="3322408b2d347d64" providerId="LiveId" clId="{5900773D-C51E-4E45-9B83-517A7DB5B4DF}" dt="2022-07-29T03:06:28.916" v="788" actId="478"/>
          <ac:spMkLst>
            <pc:docMk/>
            <pc:sldMk cId="1787399392" sldId="262"/>
            <ac:spMk id="56" creationId="{15A38E7C-8C9C-05FD-117D-40F2E274DB6F}"/>
          </ac:spMkLst>
        </pc:spChg>
        <pc:spChg chg="add del mod">
          <ac:chgData name="Mohiuddin Qadri" userId="3322408b2d347d64" providerId="LiveId" clId="{5900773D-C51E-4E45-9B83-517A7DB5B4DF}" dt="2022-07-29T04:21:17.303" v="1150" actId="478"/>
          <ac:spMkLst>
            <pc:docMk/>
            <pc:sldMk cId="1787399392" sldId="262"/>
            <ac:spMk id="57" creationId="{4849DF34-404D-0E71-1453-1BC8CC601BB4}"/>
          </ac:spMkLst>
        </pc:spChg>
        <pc:spChg chg="add mod">
          <ac:chgData name="Mohiuddin Qadri" userId="3322408b2d347d64" providerId="LiveId" clId="{5900773D-C51E-4E45-9B83-517A7DB5B4DF}" dt="2022-07-31T02:38:47.971" v="4713" actId="20577"/>
          <ac:spMkLst>
            <pc:docMk/>
            <pc:sldMk cId="1787399392" sldId="262"/>
            <ac:spMk id="61" creationId="{F6ABD844-591A-C227-F514-421D75711330}"/>
          </ac:spMkLst>
        </pc:spChg>
        <pc:spChg chg="add del mod">
          <ac:chgData name="Mohiuddin Qadri" userId="3322408b2d347d64" providerId="LiveId" clId="{5900773D-C51E-4E45-9B83-517A7DB5B4DF}" dt="2022-07-29T04:21:18.998" v="1151" actId="478"/>
          <ac:spMkLst>
            <pc:docMk/>
            <pc:sldMk cId="1787399392" sldId="262"/>
            <ac:spMk id="65" creationId="{FA639769-9E8F-1FEF-881F-B96220D042E0}"/>
          </ac:spMkLst>
        </pc:spChg>
        <pc:spChg chg="add mod ord">
          <ac:chgData name="Mohiuddin Qadri" userId="3322408b2d347d64" providerId="LiveId" clId="{5900773D-C51E-4E45-9B83-517A7DB5B4DF}" dt="2022-07-31T02:36:15.562" v="4663" actId="554"/>
          <ac:spMkLst>
            <pc:docMk/>
            <pc:sldMk cId="1787399392" sldId="262"/>
            <ac:spMk id="66" creationId="{78CD72A8-8283-8B6A-E31F-8020F4DECD01}"/>
          </ac:spMkLst>
        </pc:spChg>
        <pc:spChg chg="add mod">
          <ac:chgData name="Mohiuddin Qadri" userId="3322408b2d347d64" providerId="LiveId" clId="{5900773D-C51E-4E45-9B83-517A7DB5B4DF}" dt="2022-07-30T18:07:35.762" v="3723" actId="404"/>
          <ac:spMkLst>
            <pc:docMk/>
            <pc:sldMk cId="1787399392" sldId="262"/>
            <ac:spMk id="67" creationId="{3FA1ADDF-3C23-79C9-2E79-E44423403FD5}"/>
          </ac:spMkLst>
        </pc:spChg>
        <pc:spChg chg="add del mod">
          <ac:chgData name="Mohiuddin Qadri" userId="3322408b2d347d64" providerId="LiveId" clId="{5900773D-C51E-4E45-9B83-517A7DB5B4DF}" dt="2022-07-31T01:19:28.267" v="4610" actId="478"/>
          <ac:spMkLst>
            <pc:docMk/>
            <pc:sldMk cId="1787399392" sldId="262"/>
            <ac:spMk id="69" creationId="{98A872C9-1903-8ACD-AA96-E513D939AF97}"/>
          </ac:spMkLst>
        </pc:spChg>
        <pc:spChg chg="add mod">
          <ac:chgData name="Mohiuddin Qadri" userId="3322408b2d347d64" providerId="LiveId" clId="{5900773D-C51E-4E45-9B83-517A7DB5B4DF}" dt="2022-07-31T02:36:27.938" v="4664" actId="555"/>
          <ac:spMkLst>
            <pc:docMk/>
            <pc:sldMk cId="1787399392" sldId="262"/>
            <ac:spMk id="70" creationId="{6A4D6ADE-E54F-D0F9-A8BB-D2839B6C53F7}"/>
          </ac:spMkLst>
        </pc:spChg>
        <pc:spChg chg="add mod">
          <ac:chgData name="Mohiuddin Qadri" userId="3322408b2d347d64" providerId="LiveId" clId="{5900773D-C51E-4E45-9B83-517A7DB5B4DF}" dt="2022-07-31T02:36:27.938" v="4664" actId="555"/>
          <ac:spMkLst>
            <pc:docMk/>
            <pc:sldMk cId="1787399392" sldId="262"/>
            <ac:spMk id="71" creationId="{7FCFC852-3B1F-DC71-BFBC-C5A2B3DD159D}"/>
          </ac:spMkLst>
        </pc:spChg>
        <pc:spChg chg="add mod">
          <ac:chgData name="Mohiuddin Qadri" userId="3322408b2d347d64" providerId="LiveId" clId="{5900773D-C51E-4E45-9B83-517A7DB5B4DF}" dt="2022-07-31T02:36:27.938" v="4664" actId="555"/>
          <ac:spMkLst>
            <pc:docMk/>
            <pc:sldMk cId="1787399392" sldId="262"/>
            <ac:spMk id="72" creationId="{6B20C049-F446-B8E5-17F1-D4DB0B75C48F}"/>
          </ac:spMkLst>
        </pc:spChg>
        <pc:spChg chg="add mod">
          <ac:chgData name="Mohiuddin Qadri" userId="3322408b2d347d64" providerId="LiveId" clId="{5900773D-C51E-4E45-9B83-517A7DB5B4DF}" dt="2022-07-31T03:21:21.534" v="4967" actId="1076"/>
          <ac:spMkLst>
            <pc:docMk/>
            <pc:sldMk cId="1787399392" sldId="262"/>
            <ac:spMk id="73" creationId="{C4EFA80F-0D47-F8FF-F49D-BA58D081A515}"/>
          </ac:spMkLst>
        </pc:spChg>
        <pc:grpChg chg="add mod">
          <ac:chgData name="Mohiuddin Qadri" userId="3322408b2d347d64" providerId="LiveId" clId="{5900773D-C51E-4E45-9B83-517A7DB5B4DF}" dt="2022-07-29T20:01:29.749" v="3599" actId="1035"/>
          <ac:grpSpMkLst>
            <pc:docMk/>
            <pc:sldMk cId="1787399392" sldId="262"/>
            <ac:grpSpMk id="59" creationId="{C885748A-0680-2EB7-C3A5-0F798945D3CE}"/>
          </ac:grpSpMkLst>
        </pc:grpChg>
        <pc:grpChg chg="add mod">
          <ac:chgData name="Mohiuddin Qadri" userId="3322408b2d347d64" providerId="LiveId" clId="{5900773D-C51E-4E45-9B83-517A7DB5B4DF}" dt="2022-07-31T03:21:17.357" v="4966" actId="1076"/>
          <ac:grpSpMkLst>
            <pc:docMk/>
            <pc:sldMk cId="1787399392" sldId="262"/>
            <ac:grpSpMk id="60" creationId="{E1BD8DE0-DF7A-8085-1A26-375BCBE3899F}"/>
          </ac:grpSpMkLst>
        </pc:grpChg>
        <pc:graphicFrameChg chg="add mod modGraphic">
          <ac:chgData name="Mohiuddin Qadri" userId="3322408b2d347d64" providerId="LiveId" clId="{5900773D-C51E-4E45-9B83-517A7DB5B4DF}" dt="2022-07-31T03:20:20.816" v="4953" actId="12100"/>
          <ac:graphicFrameMkLst>
            <pc:docMk/>
            <pc:sldMk cId="1787399392" sldId="262"/>
            <ac:graphicFrameMk id="10" creationId="{36BD556B-2091-BC04-1B0B-9F3AB66E5941}"/>
          </ac:graphicFrameMkLst>
        </pc:graphicFrameChg>
        <pc:graphicFrameChg chg="del">
          <ac:chgData name="Mohiuddin Qadri" userId="3322408b2d347d64" providerId="LiveId" clId="{5900773D-C51E-4E45-9B83-517A7DB5B4DF}" dt="2022-07-29T02:02:18.460" v="217" actId="478"/>
          <ac:graphicFrameMkLst>
            <pc:docMk/>
            <pc:sldMk cId="1787399392" sldId="262"/>
            <ac:graphicFrameMk id="25" creationId="{D1B7B6A8-9F28-7127-B3E3-1DD80A1D08BC}"/>
          </ac:graphicFrameMkLst>
        </pc:graphicFrameChg>
        <pc:graphicFrameChg chg="add del mod">
          <ac:chgData name="Mohiuddin Qadri" userId="3322408b2d347d64" providerId="LiveId" clId="{5900773D-C51E-4E45-9B83-517A7DB5B4DF}" dt="2022-07-29T03:30:19.222" v="876"/>
          <ac:graphicFrameMkLst>
            <pc:docMk/>
            <pc:sldMk cId="1787399392" sldId="262"/>
            <ac:graphicFrameMk id="62" creationId="{8FCEDD27-01E2-6B63-55A5-8F1497569F27}"/>
          </ac:graphicFrameMkLst>
        </pc:graphicFrameChg>
        <pc:graphicFrameChg chg="add mod modGraphic">
          <ac:chgData name="Mohiuddin Qadri" userId="3322408b2d347d64" providerId="LiveId" clId="{5900773D-C51E-4E45-9B83-517A7DB5B4DF}" dt="2022-07-31T03:17:25.478" v="4929"/>
          <ac:graphicFrameMkLst>
            <pc:docMk/>
            <pc:sldMk cId="1787399392" sldId="262"/>
            <ac:graphicFrameMk id="63" creationId="{080BEC43-56DC-AB2C-D407-BE5FC0CEF2E4}"/>
          </ac:graphicFrameMkLst>
        </pc:graphicFrameChg>
        <pc:picChg chg="add del mod">
          <ac:chgData name="Mohiuddin Qadri" userId="3322408b2d347d64" providerId="LiveId" clId="{5900773D-C51E-4E45-9B83-517A7DB5B4DF}" dt="2022-07-29T02:41:11.771" v="588" actId="478"/>
          <ac:picMkLst>
            <pc:docMk/>
            <pc:sldMk cId="1787399392" sldId="262"/>
            <ac:picMk id="9" creationId="{8A917DB9-415E-7CAC-58F4-1C96064CC9B8}"/>
          </ac:picMkLst>
        </pc:picChg>
        <pc:picChg chg="add del mod">
          <ac:chgData name="Mohiuddin Qadri" userId="3322408b2d347d64" providerId="LiveId" clId="{5900773D-C51E-4E45-9B83-517A7DB5B4DF}" dt="2022-07-29T03:00:59.756" v="754" actId="478"/>
          <ac:picMkLst>
            <pc:docMk/>
            <pc:sldMk cId="1787399392" sldId="262"/>
            <ac:picMk id="20" creationId="{92D9F43B-AC6D-5FBE-BE76-2579DBB492B7}"/>
          </ac:picMkLst>
        </pc:picChg>
        <pc:picChg chg="del">
          <ac:chgData name="Mohiuddin Qadri" userId="3322408b2d347d64" providerId="LiveId" clId="{5900773D-C51E-4E45-9B83-517A7DB5B4DF}" dt="2022-07-29T01:56:57.819" v="190" actId="478"/>
          <ac:picMkLst>
            <pc:docMk/>
            <pc:sldMk cId="1787399392" sldId="262"/>
            <ac:picMk id="21" creationId="{76D37669-78E8-2304-A5D7-355578E504A7}"/>
          </ac:picMkLst>
        </pc:picChg>
        <pc:picChg chg="add del mod">
          <ac:chgData name="Mohiuddin Qadri" userId="3322408b2d347d64" providerId="LiveId" clId="{5900773D-C51E-4E45-9B83-517A7DB5B4DF}" dt="2022-07-29T03:06:26.716" v="787" actId="21"/>
          <ac:picMkLst>
            <pc:docMk/>
            <pc:sldMk cId="1787399392" sldId="262"/>
            <ac:picMk id="52" creationId="{12BC35C0-4150-4865-ED7A-66DB8899432F}"/>
          </ac:picMkLst>
        </pc:picChg>
        <pc:picChg chg="add del mod">
          <ac:chgData name="Mohiuddin Qadri" userId="3322408b2d347d64" providerId="LiveId" clId="{5900773D-C51E-4E45-9B83-517A7DB5B4DF}" dt="2022-07-29T04:21:15.765" v="1149" actId="478"/>
          <ac:picMkLst>
            <pc:docMk/>
            <pc:sldMk cId="1787399392" sldId="262"/>
            <ac:picMk id="58" creationId="{6CA79AAD-9831-DB28-121C-FECB748FDDF9}"/>
          </ac:picMkLst>
        </pc:picChg>
        <pc:cxnChg chg="del">
          <ac:chgData name="Mohiuddin Qadri" userId="3322408b2d347d64" providerId="LiveId" clId="{5900773D-C51E-4E45-9B83-517A7DB5B4DF}" dt="2022-07-29T02:02:18.460" v="217" actId="478"/>
          <ac:cxnSpMkLst>
            <pc:docMk/>
            <pc:sldMk cId="1787399392" sldId="262"/>
            <ac:cxnSpMk id="26" creationId="{35DDC7A0-BA91-E2A4-32F2-1AB6E30DCD5E}"/>
          </ac:cxnSpMkLst>
        </pc:cxnChg>
        <pc:cxnChg chg="del">
          <ac:chgData name="Mohiuddin Qadri" userId="3322408b2d347d64" providerId="LiveId" clId="{5900773D-C51E-4E45-9B83-517A7DB5B4DF}" dt="2022-07-29T02:02:18.460" v="217" actId="478"/>
          <ac:cxnSpMkLst>
            <pc:docMk/>
            <pc:sldMk cId="1787399392" sldId="262"/>
            <ac:cxnSpMk id="27" creationId="{56523CBA-2807-C5BB-C10F-29E2F02F5F07}"/>
          </ac:cxnSpMkLst>
        </pc:cxnChg>
      </pc:sldChg>
      <pc:sldChg chg="add del">
        <pc:chgData name="Mohiuddin Qadri" userId="3322408b2d347d64" providerId="LiveId" clId="{5900773D-C51E-4E45-9B83-517A7DB5B4DF}" dt="2022-07-29T01:33:56.616" v="53" actId="2696"/>
        <pc:sldMkLst>
          <pc:docMk/>
          <pc:sldMk cId="2729223661" sldId="262"/>
        </pc:sldMkLst>
      </pc:sldChg>
      <pc:sldChg chg="addSp delSp modSp add mod modNotesTx">
        <pc:chgData name="Mohiuddin Qadri" userId="3322408b2d347d64" providerId="LiveId" clId="{5900773D-C51E-4E45-9B83-517A7DB5B4DF}" dt="2022-07-31T04:24:26.706" v="5657" actId="11"/>
        <pc:sldMkLst>
          <pc:docMk/>
          <pc:sldMk cId="4201191724" sldId="263"/>
        </pc:sldMkLst>
        <pc:spChg chg="mod">
          <ac:chgData name="Mohiuddin Qadri" userId="3322408b2d347d64" providerId="LiveId" clId="{5900773D-C51E-4E45-9B83-517A7DB5B4DF}" dt="2022-07-31T04:24:26.706" v="5657" actId="11"/>
          <ac:spMkLst>
            <pc:docMk/>
            <pc:sldMk cId="4201191724" sldId="263"/>
            <ac:spMk id="3" creationId="{38A96AF0-0B5F-937E-0ECE-F72D1DFDC632}"/>
          </ac:spMkLst>
        </pc:spChg>
        <pc:spChg chg="mod ord">
          <ac:chgData name="Mohiuddin Qadri" userId="3322408b2d347d64" providerId="LiveId" clId="{5900773D-C51E-4E45-9B83-517A7DB5B4DF}" dt="2022-07-31T02:35:49.095" v="4661" actId="554"/>
          <ac:spMkLst>
            <pc:docMk/>
            <pc:sldMk cId="4201191724" sldId="263"/>
            <ac:spMk id="4" creationId="{BF8CB516-9BCE-661D-7209-028D3440C815}"/>
          </ac:spMkLst>
        </pc:spChg>
        <pc:spChg chg="add del mod">
          <ac:chgData name="Mohiuddin Qadri" userId="3322408b2d347d64" providerId="LiveId" clId="{5900773D-C51E-4E45-9B83-517A7DB5B4DF}" dt="2022-07-29T04:22:45.182" v="1162" actId="478"/>
          <ac:spMkLst>
            <pc:docMk/>
            <pc:sldMk cId="4201191724" sldId="263"/>
            <ac:spMk id="5" creationId="{5A70E6B4-B1CB-481F-C74F-9F5D749963E6}"/>
          </ac:spMkLst>
        </pc:spChg>
        <pc:spChg chg="add mod">
          <ac:chgData name="Mohiuddin Qadri" userId="3322408b2d347d64" providerId="LiveId" clId="{5900773D-C51E-4E45-9B83-517A7DB5B4DF}" dt="2022-07-31T03:26:53.413" v="5046" actId="1035"/>
          <ac:spMkLst>
            <pc:docMk/>
            <pc:sldMk cId="4201191724" sldId="263"/>
            <ac:spMk id="13" creationId="{8E2733DF-8E3A-7CB0-7B18-231519CD81E3}"/>
          </ac:spMkLst>
        </pc:spChg>
        <pc:spChg chg="del">
          <ac:chgData name="Mohiuddin Qadri" userId="3322408b2d347d64" providerId="LiveId" clId="{5900773D-C51E-4E45-9B83-517A7DB5B4DF}" dt="2022-07-29T04:22:48.797" v="1164" actId="478"/>
          <ac:spMkLst>
            <pc:docMk/>
            <pc:sldMk cId="4201191724" sldId="263"/>
            <ac:spMk id="14" creationId="{CC1C6F5B-27EB-9765-DB14-44285B243C6B}"/>
          </ac:spMkLst>
        </pc:spChg>
        <pc:spChg chg="mod">
          <ac:chgData name="Mohiuddin Qadri" userId="3322408b2d347d64" providerId="LiveId" clId="{5900773D-C51E-4E45-9B83-517A7DB5B4DF}" dt="2022-07-29T04:54:17.150" v="1251" actId="20577"/>
          <ac:spMkLst>
            <pc:docMk/>
            <pc:sldMk cId="4201191724" sldId="263"/>
            <ac:spMk id="17" creationId="{225C3B7A-CC75-3FCF-C0CD-35D40F350AE2}"/>
          </ac:spMkLst>
        </pc:spChg>
        <pc:spChg chg="mod">
          <ac:chgData name="Mohiuddin Qadri" userId="3322408b2d347d64" providerId="LiveId" clId="{5900773D-C51E-4E45-9B83-517A7DB5B4DF}" dt="2022-07-29T04:54:34.239" v="1254" actId="14100"/>
          <ac:spMkLst>
            <pc:docMk/>
            <pc:sldMk cId="4201191724" sldId="263"/>
            <ac:spMk id="18" creationId="{BBD324CE-5C51-D556-CAC9-D12D57D7E641}"/>
          </ac:spMkLst>
        </pc:spChg>
        <pc:spChg chg="add mod">
          <ac:chgData name="Mohiuddin Qadri" userId="3322408b2d347d64" providerId="LiveId" clId="{5900773D-C51E-4E45-9B83-517A7DB5B4DF}" dt="2022-07-31T03:26:53.413" v="5046" actId="1035"/>
          <ac:spMkLst>
            <pc:docMk/>
            <pc:sldMk cId="4201191724" sldId="263"/>
            <ac:spMk id="22" creationId="{9892918A-79F2-6FA4-7593-20257B54BF69}"/>
          </ac:spMkLst>
        </pc:spChg>
        <pc:spChg chg="mod ord">
          <ac:chgData name="Mohiuddin Qadri" userId="3322408b2d347d64" providerId="LiveId" clId="{5900773D-C51E-4E45-9B83-517A7DB5B4DF}" dt="2022-07-31T02:35:49.095" v="4661" actId="554"/>
          <ac:spMkLst>
            <pc:docMk/>
            <pc:sldMk cId="4201191724" sldId="263"/>
            <ac:spMk id="24" creationId="{992D87F2-C126-9B85-9F39-68C045F8D0BF}"/>
          </ac:spMkLst>
        </pc:spChg>
        <pc:spChg chg="add mod ord">
          <ac:chgData name="Mohiuddin Qadri" userId="3322408b2d347d64" providerId="LiveId" clId="{5900773D-C51E-4E45-9B83-517A7DB5B4DF}" dt="2022-07-31T03:26:59.862" v="5047" actId="14100"/>
          <ac:spMkLst>
            <pc:docMk/>
            <pc:sldMk cId="4201191724" sldId="263"/>
            <ac:spMk id="28" creationId="{DA3FE9F0-F423-12D3-873E-863981D6CCA3}"/>
          </ac:spMkLst>
        </pc:spChg>
        <pc:spChg chg="del mod ord">
          <ac:chgData name="Mohiuddin Qadri" userId="3322408b2d347d64" providerId="LiveId" clId="{5900773D-C51E-4E45-9B83-517A7DB5B4DF}" dt="2022-07-31T03:30:57.949" v="5051" actId="478"/>
          <ac:spMkLst>
            <pc:docMk/>
            <pc:sldMk cId="4201191724" sldId="263"/>
            <ac:spMk id="30" creationId="{9D125722-9824-ACED-3786-5185EADFFDB3}"/>
          </ac:spMkLst>
        </pc:spChg>
        <pc:spChg chg="add del mod ord">
          <ac:chgData name="Mohiuddin Qadri" userId="3322408b2d347d64" providerId="LiveId" clId="{5900773D-C51E-4E45-9B83-517A7DB5B4DF}" dt="2022-07-31T03:31:18.772" v="5055" actId="478"/>
          <ac:spMkLst>
            <pc:docMk/>
            <pc:sldMk cId="4201191724" sldId="263"/>
            <ac:spMk id="33" creationId="{E874D50B-25FA-1C7C-0D01-86C7B97581B7}"/>
          </ac:spMkLst>
        </pc:spChg>
        <pc:spChg chg="add del">
          <ac:chgData name="Mohiuddin Qadri" userId="3322408b2d347d64" providerId="LiveId" clId="{5900773D-C51E-4E45-9B83-517A7DB5B4DF}" dt="2022-07-31T04:18:06.381" v="5565" actId="478"/>
          <ac:spMkLst>
            <pc:docMk/>
            <pc:sldMk cId="4201191724" sldId="263"/>
            <ac:spMk id="34" creationId="{589FE6AB-151D-EF58-C402-B7CE05226AD7}"/>
          </ac:spMkLst>
        </pc:spChg>
        <pc:spChg chg="add mod">
          <ac:chgData name="Mohiuddin Qadri" userId="3322408b2d347d64" providerId="LiveId" clId="{5900773D-C51E-4E45-9B83-517A7DB5B4DF}" dt="2022-07-31T04:19:50.846" v="5608" actId="1037"/>
          <ac:spMkLst>
            <pc:docMk/>
            <pc:sldMk cId="4201191724" sldId="263"/>
            <ac:spMk id="35" creationId="{BF0A4E09-C8C0-BDC5-A0C2-47EB9A4515FD}"/>
          </ac:spMkLst>
        </pc:spChg>
        <pc:spChg chg="mod">
          <ac:chgData name="Mohiuddin Qadri" userId="3322408b2d347d64" providerId="LiveId" clId="{5900773D-C51E-4E45-9B83-517A7DB5B4DF}" dt="2022-07-29T05:09:49.405" v="1269" actId="313"/>
          <ac:spMkLst>
            <pc:docMk/>
            <pc:sldMk cId="4201191724" sldId="263"/>
            <ac:spMk id="36" creationId="{18D1F1BE-B581-FCA4-00D3-328616442FDE}"/>
          </ac:spMkLst>
        </pc:spChg>
        <pc:spChg chg="del">
          <ac:chgData name="Mohiuddin Qadri" userId="3322408b2d347d64" providerId="LiveId" clId="{5900773D-C51E-4E45-9B83-517A7DB5B4DF}" dt="2022-07-29T04:54:48.654" v="1255" actId="478"/>
          <ac:spMkLst>
            <pc:docMk/>
            <pc:sldMk cId="4201191724" sldId="263"/>
            <ac:spMk id="37" creationId="{B106B2E2-95F0-E5B0-8314-0544862848AA}"/>
          </ac:spMkLst>
        </pc:spChg>
        <pc:spChg chg="mod">
          <ac:chgData name="Mohiuddin Qadri" userId="3322408b2d347d64" providerId="LiveId" clId="{5900773D-C51E-4E45-9B83-517A7DB5B4DF}" dt="2022-07-29T04:54:26.724" v="1252" actId="14100"/>
          <ac:spMkLst>
            <pc:docMk/>
            <pc:sldMk cId="4201191724" sldId="263"/>
            <ac:spMk id="45" creationId="{F3735C4C-F25B-C577-17C3-7E757708D652}"/>
          </ac:spMkLst>
        </pc:spChg>
        <pc:spChg chg="add mod">
          <ac:chgData name="Mohiuddin Qadri" userId="3322408b2d347d64" providerId="LiveId" clId="{5900773D-C51E-4E45-9B83-517A7DB5B4DF}" dt="2022-07-31T03:26:53.413" v="5046" actId="1035"/>
          <ac:spMkLst>
            <pc:docMk/>
            <pc:sldMk cId="4201191724" sldId="263"/>
            <ac:spMk id="50" creationId="{FE5F3002-258E-33E2-BD4B-0E7680EAA3BB}"/>
          </ac:spMkLst>
        </pc:spChg>
        <pc:spChg chg="add mod">
          <ac:chgData name="Mohiuddin Qadri" userId="3322408b2d347d64" providerId="LiveId" clId="{5900773D-C51E-4E45-9B83-517A7DB5B4DF}" dt="2022-07-31T03:26:53.413" v="5046" actId="1035"/>
          <ac:spMkLst>
            <pc:docMk/>
            <pc:sldMk cId="4201191724" sldId="263"/>
            <ac:spMk id="51" creationId="{892EC853-290F-48B6-E48D-091964E44147}"/>
          </ac:spMkLst>
        </pc:spChg>
        <pc:spChg chg="add mod">
          <ac:chgData name="Mohiuddin Qadri" userId="3322408b2d347d64" providerId="LiveId" clId="{5900773D-C51E-4E45-9B83-517A7DB5B4DF}" dt="2022-07-31T03:26:53.413" v="5046" actId="1035"/>
          <ac:spMkLst>
            <pc:docMk/>
            <pc:sldMk cId="4201191724" sldId="263"/>
            <ac:spMk id="52" creationId="{446F1BE3-27BC-C042-6B79-920E6B3214BA}"/>
          </ac:spMkLst>
        </pc:spChg>
        <pc:spChg chg="add mod">
          <ac:chgData name="Mohiuddin Qadri" userId="3322408b2d347d64" providerId="LiveId" clId="{5900773D-C51E-4E45-9B83-517A7DB5B4DF}" dt="2022-07-31T03:26:53.413" v="5046" actId="1035"/>
          <ac:spMkLst>
            <pc:docMk/>
            <pc:sldMk cId="4201191724" sldId="263"/>
            <ac:spMk id="53" creationId="{A20B5E14-0E5F-2BDE-95C8-8FE2039D61F5}"/>
          </ac:spMkLst>
        </pc:spChg>
        <pc:spChg chg="add mod">
          <ac:chgData name="Mohiuddin Qadri" userId="3322408b2d347d64" providerId="LiveId" clId="{5900773D-C51E-4E45-9B83-517A7DB5B4DF}" dt="2022-07-31T03:26:53.413" v="5046" actId="1035"/>
          <ac:spMkLst>
            <pc:docMk/>
            <pc:sldMk cId="4201191724" sldId="263"/>
            <ac:spMk id="54" creationId="{70AAC377-3764-66BB-AFF5-5EC026AB615F}"/>
          </ac:spMkLst>
        </pc:spChg>
        <pc:spChg chg="add mod">
          <ac:chgData name="Mohiuddin Qadri" userId="3322408b2d347d64" providerId="LiveId" clId="{5900773D-C51E-4E45-9B83-517A7DB5B4DF}" dt="2022-07-31T03:26:53.413" v="5046" actId="1035"/>
          <ac:spMkLst>
            <pc:docMk/>
            <pc:sldMk cId="4201191724" sldId="263"/>
            <ac:spMk id="55" creationId="{6C8A9B4B-F705-1480-F684-0557545EADAF}"/>
          </ac:spMkLst>
        </pc:spChg>
        <pc:spChg chg="add del mod">
          <ac:chgData name="Mohiuddin Qadri" userId="3322408b2d347d64" providerId="LiveId" clId="{5900773D-C51E-4E45-9B83-517A7DB5B4DF}" dt="2022-07-31T03:31:21.188" v="5056" actId="478"/>
          <ac:spMkLst>
            <pc:docMk/>
            <pc:sldMk cId="4201191724" sldId="263"/>
            <ac:spMk id="56" creationId="{69A232DC-D716-C764-4C88-EDC29BFFC7A3}"/>
          </ac:spMkLst>
        </pc:spChg>
        <pc:spChg chg="del">
          <ac:chgData name="Mohiuddin Qadri" userId="3322408b2d347d64" providerId="LiveId" clId="{5900773D-C51E-4E45-9B83-517A7DB5B4DF}" dt="2022-07-29T04:22:43.415" v="1161" actId="478"/>
          <ac:spMkLst>
            <pc:docMk/>
            <pc:sldMk cId="4201191724" sldId="263"/>
            <ac:spMk id="57" creationId="{4849DF34-404D-0E71-1453-1BC8CC601BB4}"/>
          </ac:spMkLst>
        </pc:spChg>
        <pc:spChg chg="mod">
          <ac:chgData name="Mohiuddin Qadri" userId="3322408b2d347d64" providerId="LiveId" clId="{5900773D-C51E-4E45-9B83-517A7DB5B4DF}" dt="2022-07-31T03:32:34.057" v="5071" actId="14100"/>
          <ac:spMkLst>
            <pc:docMk/>
            <pc:sldMk cId="4201191724" sldId="263"/>
            <ac:spMk id="61" creationId="{F6ABD844-591A-C227-F514-421D75711330}"/>
          </ac:spMkLst>
        </pc:spChg>
        <pc:spChg chg="add del mod ord">
          <ac:chgData name="Mohiuddin Qadri" userId="3322408b2d347d64" providerId="LiveId" clId="{5900773D-C51E-4E45-9B83-517A7DB5B4DF}" dt="2022-07-31T03:31:22.372" v="5057" actId="478"/>
          <ac:spMkLst>
            <pc:docMk/>
            <pc:sldMk cId="4201191724" sldId="263"/>
            <ac:spMk id="62" creationId="{0AB5AB93-FB01-9C87-7EAF-3F8D61F6CA4B}"/>
          </ac:spMkLst>
        </pc:spChg>
        <pc:spChg chg="add mod ord">
          <ac:chgData name="Mohiuddin Qadri" userId="3322408b2d347d64" providerId="LiveId" clId="{5900773D-C51E-4E45-9B83-517A7DB5B4DF}" dt="2022-07-31T04:19:30.751" v="5591" actId="1076"/>
          <ac:spMkLst>
            <pc:docMk/>
            <pc:sldMk cId="4201191724" sldId="263"/>
            <ac:spMk id="64" creationId="{FB0A738C-8543-2F35-75D9-5CB1832F8506}"/>
          </ac:spMkLst>
        </pc:spChg>
        <pc:spChg chg="add mod">
          <ac:chgData name="Mohiuddin Qadri" userId="3322408b2d347d64" providerId="LiveId" clId="{5900773D-C51E-4E45-9B83-517A7DB5B4DF}" dt="2022-07-31T03:31:12.065" v="5053" actId="1076"/>
          <ac:spMkLst>
            <pc:docMk/>
            <pc:sldMk cId="4201191724" sldId="263"/>
            <ac:spMk id="65" creationId="{D4D74BA9-7D9E-DF86-10D6-563C671786B2}"/>
          </ac:spMkLst>
        </pc:spChg>
        <pc:spChg chg="add mod">
          <ac:chgData name="Mohiuddin Qadri" userId="3322408b2d347d64" providerId="LiveId" clId="{5900773D-C51E-4E45-9B83-517A7DB5B4DF}" dt="2022-07-31T04:20:21.623" v="5627" actId="1076"/>
          <ac:spMkLst>
            <pc:docMk/>
            <pc:sldMk cId="4201191724" sldId="263"/>
            <ac:spMk id="66" creationId="{717B78EC-53CC-5CB9-1714-CCF5865803DC}"/>
          </ac:spMkLst>
        </pc:spChg>
        <pc:spChg chg="add mod">
          <ac:chgData name="Mohiuddin Qadri" userId="3322408b2d347d64" providerId="LiveId" clId="{5900773D-C51E-4E45-9B83-517A7DB5B4DF}" dt="2022-07-31T04:19:50.846" v="5608" actId="1037"/>
          <ac:spMkLst>
            <pc:docMk/>
            <pc:sldMk cId="4201191724" sldId="263"/>
            <ac:spMk id="67" creationId="{286DE024-E431-0144-806C-9BE16192ACD1}"/>
          </ac:spMkLst>
        </pc:spChg>
        <pc:spChg chg="add mod">
          <ac:chgData name="Mohiuddin Qadri" userId="3322408b2d347d64" providerId="LiveId" clId="{5900773D-C51E-4E45-9B83-517A7DB5B4DF}" dt="2022-07-31T04:21:46.928" v="5648" actId="2711"/>
          <ac:spMkLst>
            <pc:docMk/>
            <pc:sldMk cId="4201191724" sldId="263"/>
            <ac:spMk id="68" creationId="{29EE4D34-796A-9F06-2985-10D05EDFB525}"/>
          </ac:spMkLst>
        </pc:spChg>
        <pc:spChg chg="add mod">
          <ac:chgData name="Mohiuddin Qadri" userId="3322408b2d347d64" providerId="LiveId" clId="{5900773D-C51E-4E45-9B83-517A7DB5B4DF}" dt="2022-07-31T04:21:46.928" v="5648" actId="2711"/>
          <ac:spMkLst>
            <pc:docMk/>
            <pc:sldMk cId="4201191724" sldId="263"/>
            <ac:spMk id="69" creationId="{5499043D-63C1-5F15-0AF4-54B936EFA62B}"/>
          </ac:spMkLst>
        </pc:spChg>
        <pc:spChg chg="add mod">
          <ac:chgData name="Mohiuddin Qadri" userId="3322408b2d347d64" providerId="LiveId" clId="{5900773D-C51E-4E45-9B83-517A7DB5B4DF}" dt="2022-07-31T04:21:46.928" v="5648" actId="2711"/>
          <ac:spMkLst>
            <pc:docMk/>
            <pc:sldMk cId="4201191724" sldId="263"/>
            <ac:spMk id="70" creationId="{0B9C51F6-0510-445B-6F65-423C5EA5B2E8}"/>
          </ac:spMkLst>
        </pc:spChg>
        <pc:grpChg chg="del">
          <ac:chgData name="Mohiuddin Qadri" userId="3322408b2d347d64" providerId="LiveId" clId="{5900773D-C51E-4E45-9B83-517A7DB5B4DF}" dt="2022-07-29T04:53:14.278" v="1166" actId="478"/>
          <ac:grpSpMkLst>
            <pc:docMk/>
            <pc:sldMk cId="4201191724" sldId="263"/>
            <ac:grpSpMk id="59" creationId="{C885748A-0680-2EB7-C3A5-0F798945D3CE}"/>
          </ac:grpSpMkLst>
        </pc:grpChg>
        <pc:grpChg chg="del">
          <ac:chgData name="Mohiuddin Qadri" userId="3322408b2d347d64" providerId="LiveId" clId="{5900773D-C51E-4E45-9B83-517A7DB5B4DF}" dt="2022-07-29T05:05:59.751" v="1265" actId="478"/>
          <ac:grpSpMkLst>
            <pc:docMk/>
            <pc:sldMk cId="4201191724" sldId="263"/>
            <ac:grpSpMk id="60" creationId="{E1BD8DE0-DF7A-8085-1A26-375BCBE3899F}"/>
          </ac:grpSpMkLst>
        </pc:grpChg>
        <pc:graphicFrameChg chg="add mod modGraphic">
          <ac:chgData name="Mohiuddin Qadri" userId="3322408b2d347d64" providerId="LiveId" clId="{5900773D-C51E-4E45-9B83-517A7DB5B4DF}" dt="2022-07-31T04:22:25.166" v="5650" actId="207"/>
          <ac:graphicFrameMkLst>
            <pc:docMk/>
            <pc:sldMk cId="4201191724" sldId="263"/>
            <ac:graphicFrameMk id="9" creationId="{698299D2-5908-6355-C6E8-12D8E9D2B91D}"/>
          </ac:graphicFrameMkLst>
        </pc:graphicFrameChg>
        <pc:graphicFrameChg chg="add del mod modGraphic">
          <ac:chgData name="Mohiuddin Qadri" userId="3322408b2d347d64" providerId="LiveId" clId="{5900773D-C51E-4E45-9B83-517A7DB5B4DF}" dt="2022-07-29T17:48:15.155" v="1467" actId="478"/>
          <ac:graphicFrameMkLst>
            <pc:docMk/>
            <pc:sldMk cId="4201191724" sldId="263"/>
            <ac:graphicFrameMk id="15" creationId="{7D14EB5F-079B-EACB-41CE-0873CD117C39}"/>
          </ac:graphicFrameMkLst>
        </pc:graphicFrameChg>
        <pc:graphicFrameChg chg="add mod">
          <ac:chgData name="Mohiuddin Qadri" userId="3322408b2d347d64" providerId="LiveId" clId="{5900773D-C51E-4E45-9B83-517A7DB5B4DF}" dt="2022-07-31T03:26:53.413" v="5046" actId="1035"/>
          <ac:graphicFrameMkLst>
            <pc:docMk/>
            <pc:sldMk cId="4201191724" sldId="263"/>
            <ac:graphicFrameMk id="16" creationId="{AC5B9F70-7E43-5EE0-06D7-1B9DF710A055}"/>
          </ac:graphicFrameMkLst>
        </pc:graphicFrameChg>
        <pc:graphicFrameChg chg="add mod">
          <ac:chgData name="Mohiuddin Qadri" userId="3322408b2d347d64" providerId="LiveId" clId="{5900773D-C51E-4E45-9B83-517A7DB5B4DF}" dt="2022-07-31T03:26:53.413" v="5046" actId="1035"/>
          <ac:graphicFrameMkLst>
            <pc:docMk/>
            <pc:sldMk cId="4201191724" sldId="263"/>
            <ac:graphicFrameMk id="19" creationId="{CF6D33BD-4F9A-E8E8-68C8-9B8B7CD1509E}"/>
          </ac:graphicFrameMkLst>
        </pc:graphicFrameChg>
        <pc:graphicFrameChg chg="add mod">
          <ac:chgData name="Mohiuddin Qadri" userId="3322408b2d347d64" providerId="LiveId" clId="{5900773D-C51E-4E45-9B83-517A7DB5B4DF}" dt="2022-07-31T03:26:53.413" v="5046" actId="1035"/>
          <ac:graphicFrameMkLst>
            <pc:docMk/>
            <pc:sldMk cId="4201191724" sldId="263"/>
            <ac:graphicFrameMk id="20" creationId="{754C70E6-F043-C943-6893-2DE47F6F7A0B}"/>
          </ac:graphicFrameMkLst>
        </pc:graphicFrameChg>
        <pc:graphicFrameChg chg="add mod">
          <ac:chgData name="Mohiuddin Qadri" userId="3322408b2d347d64" providerId="LiveId" clId="{5900773D-C51E-4E45-9B83-517A7DB5B4DF}" dt="2022-07-31T03:26:53.413" v="5046" actId="1035"/>
          <ac:graphicFrameMkLst>
            <pc:docMk/>
            <pc:sldMk cId="4201191724" sldId="263"/>
            <ac:graphicFrameMk id="21" creationId="{85E9364C-D593-EEEC-E848-149BA3E4E7E6}"/>
          </ac:graphicFrameMkLst>
        </pc:graphicFrameChg>
        <pc:graphicFrameChg chg="add mod modGraphic">
          <ac:chgData name="Mohiuddin Qadri" userId="3322408b2d347d64" providerId="LiveId" clId="{5900773D-C51E-4E45-9B83-517A7DB5B4DF}" dt="2022-07-31T04:19:50.846" v="5608" actId="1037"/>
          <ac:graphicFrameMkLst>
            <pc:docMk/>
            <pc:sldMk cId="4201191724" sldId="263"/>
            <ac:graphicFrameMk id="29" creationId="{9FF8A683-67B7-1E58-C8FC-B6C39FFCE82B}"/>
          </ac:graphicFrameMkLst>
        </pc:graphicFrameChg>
        <pc:graphicFrameChg chg="add del mod modGraphic">
          <ac:chgData name="Mohiuddin Qadri" userId="3322408b2d347d64" providerId="LiveId" clId="{5900773D-C51E-4E45-9B83-517A7DB5B4DF}" dt="2022-07-31T04:16:39.709" v="5548" actId="478"/>
          <ac:graphicFrameMkLst>
            <pc:docMk/>
            <pc:sldMk cId="4201191724" sldId="263"/>
            <ac:graphicFrameMk id="31" creationId="{DDBCB630-EED7-9AF5-094E-F1A6F3DE622A}"/>
          </ac:graphicFrameMkLst>
        </pc:graphicFrameChg>
        <pc:graphicFrameChg chg="add mod modGraphic">
          <ac:chgData name="Mohiuddin Qadri" userId="3322408b2d347d64" providerId="LiveId" clId="{5900773D-C51E-4E45-9B83-517A7DB5B4DF}" dt="2022-07-31T04:19:50.846" v="5608" actId="1037"/>
          <ac:graphicFrameMkLst>
            <pc:docMk/>
            <pc:sldMk cId="4201191724" sldId="263"/>
            <ac:graphicFrameMk id="32" creationId="{0B2B3F70-96DE-2B0B-3DAB-A3A27959B7C8}"/>
          </ac:graphicFrameMkLst>
        </pc:graphicFrameChg>
        <pc:graphicFrameChg chg="add del mod">
          <ac:chgData name="Mohiuddin Qadri" userId="3322408b2d347d64" providerId="LiveId" clId="{5900773D-C51E-4E45-9B83-517A7DB5B4DF}" dt="2022-07-29T17:49:06.715" v="1472" actId="478"/>
          <ac:graphicFrameMkLst>
            <pc:docMk/>
            <pc:sldMk cId="4201191724" sldId="263"/>
            <ac:graphicFrameMk id="46" creationId="{24A2FEB1-6F2F-A0B7-8CC3-46B1E78E5E5F}"/>
          </ac:graphicFrameMkLst>
        </pc:graphicFrameChg>
        <pc:graphicFrameChg chg="add mod modGraphic">
          <ac:chgData name="Mohiuddin Qadri" userId="3322408b2d347d64" providerId="LiveId" clId="{5900773D-C51E-4E45-9B83-517A7DB5B4DF}" dt="2022-07-31T04:22:20.178" v="5649" actId="207"/>
          <ac:graphicFrameMkLst>
            <pc:docMk/>
            <pc:sldMk cId="4201191724" sldId="263"/>
            <ac:graphicFrameMk id="47" creationId="{ADC225C3-B1B5-6768-29B4-30A6E1A23419}"/>
          </ac:graphicFrameMkLst>
        </pc:graphicFrameChg>
        <pc:graphicFrameChg chg="add del mod">
          <ac:chgData name="Mohiuddin Qadri" userId="3322408b2d347d64" providerId="LiveId" clId="{5900773D-C51E-4E45-9B83-517A7DB5B4DF}" dt="2022-07-29T17:50:17.363" v="1517" actId="478"/>
          <ac:graphicFrameMkLst>
            <pc:docMk/>
            <pc:sldMk cId="4201191724" sldId="263"/>
            <ac:graphicFrameMk id="48" creationId="{2396BE08-92BA-6454-269E-80B64E586B4F}"/>
          </ac:graphicFrameMkLst>
        </pc:graphicFrameChg>
        <pc:graphicFrameChg chg="add del mod">
          <ac:chgData name="Mohiuddin Qadri" userId="3322408b2d347d64" providerId="LiveId" clId="{5900773D-C51E-4E45-9B83-517A7DB5B4DF}" dt="2022-07-29T17:50:20.067" v="1518" actId="478"/>
          <ac:graphicFrameMkLst>
            <pc:docMk/>
            <pc:sldMk cId="4201191724" sldId="263"/>
            <ac:graphicFrameMk id="49" creationId="{7916B8CE-D923-BF28-FACD-E46E6A91F779}"/>
          </ac:graphicFrameMkLst>
        </pc:graphicFrameChg>
        <pc:graphicFrameChg chg="del">
          <ac:chgData name="Mohiuddin Qadri" userId="3322408b2d347d64" providerId="LiveId" clId="{5900773D-C51E-4E45-9B83-517A7DB5B4DF}" dt="2022-07-29T17:43:20.507" v="1408" actId="478"/>
          <ac:graphicFrameMkLst>
            <pc:docMk/>
            <pc:sldMk cId="4201191724" sldId="263"/>
            <ac:graphicFrameMk id="63" creationId="{080BEC43-56DC-AB2C-D407-BE5FC0CEF2E4}"/>
          </ac:graphicFrameMkLst>
        </pc:graphicFrameChg>
        <pc:picChg chg="add del mod">
          <ac:chgData name="Mohiuddin Qadri" userId="3322408b2d347d64" providerId="LiveId" clId="{5900773D-C51E-4E45-9B83-517A7DB5B4DF}" dt="2022-07-31T04:15:27.628" v="5537" actId="478"/>
          <ac:picMkLst>
            <pc:docMk/>
            <pc:sldMk cId="4201191724" sldId="263"/>
            <ac:picMk id="7" creationId="{30F9266B-F811-F0CB-757F-0934E083E898}"/>
          </ac:picMkLst>
        </pc:picChg>
        <pc:picChg chg="add del mod">
          <ac:chgData name="Mohiuddin Qadri" userId="3322408b2d347d64" providerId="LiveId" clId="{5900773D-C51E-4E45-9B83-517A7DB5B4DF}" dt="2022-07-31T03:31:16.004" v="5054" actId="478"/>
          <ac:picMkLst>
            <pc:docMk/>
            <pc:sldMk cId="4201191724" sldId="263"/>
            <ac:picMk id="25" creationId="{0CEA7616-0CCE-4A2C-D167-3635FCC4E93A}"/>
          </ac:picMkLst>
        </pc:picChg>
        <pc:picChg chg="add del mod">
          <ac:chgData name="Mohiuddin Qadri" userId="3322408b2d347d64" providerId="LiveId" clId="{5900773D-C51E-4E45-9B83-517A7DB5B4DF}" dt="2022-07-31T03:31:22.892" v="5058" actId="478"/>
          <ac:picMkLst>
            <pc:docMk/>
            <pc:sldMk cId="4201191724" sldId="263"/>
            <ac:picMk id="27" creationId="{C6B2112E-E75C-01EF-25E9-2E7D761A0578}"/>
          </ac:picMkLst>
        </pc:picChg>
        <pc:picChg chg="del">
          <ac:chgData name="Mohiuddin Qadri" userId="3322408b2d347d64" providerId="LiveId" clId="{5900773D-C51E-4E45-9B83-517A7DB5B4DF}" dt="2022-07-29T04:22:45.990" v="1163" actId="478"/>
          <ac:picMkLst>
            <pc:docMk/>
            <pc:sldMk cId="4201191724" sldId="263"/>
            <ac:picMk id="58" creationId="{6CA79AAD-9831-DB28-121C-FECB748FDDF9}"/>
          </ac:picMkLst>
        </pc:picChg>
      </pc:sldChg>
      <pc:sldChg chg="addSp delSp modSp add mod ord modNotesTx">
        <pc:chgData name="Mohiuddin Qadri" userId="3322408b2d347d64" providerId="LiveId" clId="{5900773D-C51E-4E45-9B83-517A7DB5B4DF}" dt="2022-07-31T04:56:48.972" v="5665"/>
        <pc:sldMkLst>
          <pc:docMk/>
          <pc:sldMk cId="2337886408" sldId="264"/>
        </pc:sldMkLst>
        <pc:spChg chg="mod">
          <ac:chgData name="Mohiuddin Qadri" userId="3322408b2d347d64" providerId="LiveId" clId="{5900773D-C51E-4E45-9B83-517A7DB5B4DF}" dt="2022-07-31T01:01:49.241" v="4466" actId="14100"/>
          <ac:spMkLst>
            <pc:docMk/>
            <pc:sldMk cId="2337886408" sldId="264"/>
            <ac:spMk id="3" creationId="{38A96AF0-0B5F-937E-0ECE-F72D1DFDC632}"/>
          </ac:spMkLst>
        </pc:spChg>
        <pc:spChg chg="mod ord">
          <ac:chgData name="Mohiuddin Qadri" userId="3322408b2d347d64" providerId="LiveId" clId="{5900773D-C51E-4E45-9B83-517A7DB5B4DF}" dt="2022-07-31T02:35:39.121" v="4660" actId="554"/>
          <ac:spMkLst>
            <pc:docMk/>
            <pc:sldMk cId="2337886408" sldId="264"/>
            <ac:spMk id="4" creationId="{BF8CB516-9BCE-661D-7209-028D3440C815}"/>
          </ac:spMkLst>
        </pc:spChg>
        <pc:spChg chg="add mod">
          <ac:chgData name="Mohiuddin Qadri" userId="3322408b2d347d64" providerId="LiveId" clId="{5900773D-C51E-4E45-9B83-517A7DB5B4DF}" dt="2022-07-29T18:09:22.256" v="1803" actId="1076"/>
          <ac:spMkLst>
            <pc:docMk/>
            <pc:sldMk cId="2337886408" sldId="264"/>
            <ac:spMk id="5" creationId="{C51EA451-53A7-DAE2-4561-1A54CD42870A}"/>
          </ac:spMkLst>
        </pc:spChg>
        <pc:spChg chg="mod ord">
          <ac:chgData name="Mohiuddin Qadri" userId="3322408b2d347d64" providerId="LiveId" clId="{5900773D-C51E-4E45-9B83-517A7DB5B4DF}" dt="2022-07-31T02:35:39.121" v="4660" actId="554"/>
          <ac:spMkLst>
            <pc:docMk/>
            <pc:sldMk cId="2337886408" sldId="264"/>
            <ac:spMk id="24" creationId="{992D87F2-C126-9B85-9F39-68C045F8D0BF}"/>
          </ac:spMkLst>
        </pc:spChg>
        <pc:spChg chg="add mod">
          <ac:chgData name="Mohiuddin Qadri" userId="3322408b2d347d64" providerId="LiveId" clId="{5900773D-C51E-4E45-9B83-517A7DB5B4DF}" dt="2022-07-29T18:53:15.041" v="2439" actId="1076"/>
          <ac:spMkLst>
            <pc:docMk/>
            <pc:sldMk cId="2337886408" sldId="264"/>
            <ac:spMk id="29" creationId="{3166FC7B-3CDF-1352-70EB-6D37F6D5BD60}"/>
          </ac:spMkLst>
        </pc:spChg>
        <pc:spChg chg="mod ord">
          <ac:chgData name="Mohiuddin Qadri" userId="3322408b2d347d64" providerId="LiveId" clId="{5900773D-C51E-4E45-9B83-517A7DB5B4DF}" dt="2022-07-31T02:35:39.121" v="4660" actId="554"/>
          <ac:spMkLst>
            <pc:docMk/>
            <pc:sldMk cId="2337886408" sldId="264"/>
            <ac:spMk id="30" creationId="{9D125722-9824-ACED-3786-5185EADFFDB3}"/>
          </ac:spMkLst>
        </pc:spChg>
        <pc:spChg chg="add del mod">
          <ac:chgData name="Mohiuddin Qadri" userId="3322408b2d347d64" providerId="LiveId" clId="{5900773D-C51E-4E45-9B83-517A7DB5B4DF}" dt="2022-07-29T18:28:36.607" v="1989" actId="478"/>
          <ac:spMkLst>
            <pc:docMk/>
            <pc:sldMk cId="2337886408" sldId="264"/>
            <ac:spMk id="32" creationId="{73D7E63C-3923-BD19-0129-3131486DA491}"/>
          </ac:spMkLst>
        </pc:spChg>
        <pc:spChg chg="add del mod">
          <ac:chgData name="Mohiuddin Qadri" userId="3322408b2d347d64" providerId="LiveId" clId="{5900773D-C51E-4E45-9B83-517A7DB5B4DF}" dt="2022-07-29T18:28:36.607" v="1989" actId="478"/>
          <ac:spMkLst>
            <pc:docMk/>
            <pc:sldMk cId="2337886408" sldId="264"/>
            <ac:spMk id="34" creationId="{08575048-189C-9AA3-5CE2-538A58406181}"/>
          </ac:spMkLst>
        </pc:spChg>
        <pc:spChg chg="mod">
          <ac:chgData name="Mohiuddin Qadri" userId="3322408b2d347d64" providerId="LiveId" clId="{5900773D-C51E-4E45-9B83-517A7DB5B4DF}" dt="2022-07-29T18:56:14.108" v="2446" actId="313"/>
          <ac:spMkLst>
            <pc:docMk/>
            <pc:sldMk cId="2337886408" sldId="264"/>
            <ac:spMk id="36" creationId="{18D1F1BE-B581-FCA4-00D3-328616442FDE}"/>
          </ac:spMkLst>
        </pc:spChg>
        <pc:spChg chg="del mod">
          <ac:chgData name="Mohiuddin Qadri" userId="3322408b2d347d64" providerId="LiveId" clId="{5900773D-C51E-4E45-9B83-517A7DB5B4DF}" dt="2022-07-31T04:56:48.972" v="5665"/>
          <ac:spMkLst>
            <pc:docMk/>
            <pc:sldMk cId="2337886408" sldId="264"/>
            <ac:spMk id="37" creationId="{B106B2E2-95F0-E5B0-8314-0544862848AA}"/>
          </ac:spMkLst>
        </pc:spChg>
        <pc:spChg chg="add mod">
          <ac:chgData name="Mohiuddin Qadri" userId="3322408b2d347d64" providerId="LiveId" clId="{5900773D-C51E-4E45-9B83-517A7DB5B4DF}" dt="2022-07-29T18:53:25.308" v="2440" actId="1076"/>
          <ac:spMkLst>
            <pc:docMk/>
            <pc:sldMk cId="2337886408" sldId="264"/>
            <ac:spMk id="51" creationId="{1BF8EF7A-E4B1-D385-0606-C6AF0DE7B273}"/>
          </ac:spMkLst>
        </pc:spChg>
        <pc:spChg chg="mod">
          <ac:chgData name="Mohiuddin Qadri" userId="3322408b2d347d64" providerId="LiveId" clId="{5900773D-C51E-4E45-9B83-517A7DB5B4DF}" dt="2022-07-31T02:39:45.557" v="4733" actId="20577"/>
          <ac:spMkLst>
            <pc:docMk/>
            <pc:sldMk cId="2337886408" sldId="264"/>
            <ac:spMk id="61" creationId="{F6ABD844-591A-C227-F514-421D75711330}"/>
          </ac:spMkLst>
        </pc:spChg>
        <pc:spChg chg="add mod">
          <ac:chgData name="Mohiuddin Qadri" userId="3322408b2d347d64" providerId="LiveId" clId="{5900773D-C51E-4E45-9B83-517A7DB5B4DF}" dt="2022-07-29T18:53:25.308" v="2440" actId="1076"/>
          <ac:spMkLst>
            <pc:docMk/>
            <pc:sldMk cId="2337886408" sldId="264"/>
            <ac:spMk id="65" creationId="{B615FC37-DAC3-4545-6719-69FC222787EC}"/>
          </ac:spMkLst>
        </pc:spChg>
        <pc:spChg chg="add mod">
          <ac:chgData name="Mohiuddin Qadri" userId="3322408b2d347d64" providerId="LiveId" clId="{5900773D-C51E-4E45-9B83-517A7DB5B4DF}" dt="2022-07-29T18:53:25.308" v="2440" actId="1076"/>
          <ac:spMkLst>
            <pc:docMk/>
            <pc:sldMk cId="2337886408" sldId="264"/>
            <ac:spMk id="66" creationId="{6694DEF1-1BE0-FEAE-411D-9C7A923EF4EE}"/>
          </ac:spMkLst>
        </pc:spChg>
        <pc:spChg chg="add mod">
          <ac:chgData name="Mohiuddin Qadri" userId="3322408b2d347d64" providerId="LiveId" clId="{5900773D-C51E-4E45-9B83-517A7DB5B4DF}" dt="2022-07-29T18:53:25.308" v="2440" actId="1076"/>
          <ac:spMkLst>
            <pc:docMk/>
            <pc:sldMk cId="2337886408" sldId="264"/>
            <ac:spMk id="67" creationId="{98862E54-F40A-3FF9-52AD-D431BAD65282}"/>
          </ac:spMkLst>
        </pc:spChg>
        <pc:spChg chg="add mod">
          <ac:chgData name="Mohiuddin Qadri" userId="3322408b2d347d64" providerId="LiveId" clId="{5900773D-C51E-4E45-9B83-517A7DB5B4DF}" dt="2022-07-31T00:13:46.812" v="4387"/>
          <ac:spMkLst>
            <pc:docMk/>
            <pc:sldMk cId="2337886408" sldId="264"/>
            <ac:spMk id="68" creationId="{4F25DC06-137B-BC51-7508-E990F4C466E1}"/>
          </ac:spMkLst>
        </pc:spChg>
        <pc:spChg chg="add mod ord">
          <ac:chgData name="Mohiuddin Qadri" userId="3322408b2d347d64" providerId="LiveId" clId="{5900773D-C51E-4E45-9B83-517A7DB5B4DF}" dt="2022-07-31T01:01:41.887" v="4465" actId="14100"/>
          <ac:spMkLst>
            <pc:docMk/>
            <pc:sldMk cId="2337886408" sldId="264"/>
            <ac:spMk id="69" creationId="{9F06DF6B-BE08-12BA-5B7B-D98EEFB18551}"/>
          </ac:spMkLst>
        </pc:spChg>
        <pc:spChg chg="add">
          <ac:chgData name="Mohiuddin Qadri" userId="3322408b2d347d64" providerId="LiveId" clId="{5900773D-C51E-4E45-9B83-517A7DB5B4DF}" dt="2022-07-29T18:54:29.046" v="2441" actId="11529"/>
          <ac:spMkLst>
            <pc:docMk/>
            <pc:sldMk cId="2337886408" sldId="264"/>
            <ac:spMk id="71" creationId="{A277D522-EBF3-CEA4-8DE7-811D94CD5A3D}"/>
          </ac:spMkLst>
        </pc:spChg>
        <pc:spChg chg="add mod">
          <ac:chgData name="Mohiuddin Qadri" userId="3322408b2d347d64" providerId="LiveId" clId="{5900773D-C51E-4E45-9B83-517A7DB5B4DF}" dt="2022-07-29T18:54:41.346" v="2443" actId="1076"/>
          <ac:spMkLst>
            <pc:docMk/>
            <pc:sldMk cId="2337886408" sldId="264"/>
            <ac:spMk id="72" creationId="{3B48F004-2BAC-E696-AD9E-BEAF73E1FD99}"/>
          </ac:spMkLst>
        </pc:spChg>
        <pc:spChg chg="add mod">
          <ac:chgData name="Mohiuddin Qadri" userId="3322408b2d347d64" providerId="LiveId" clId="{5900773D-C51E-4E45-9B83-517A7DB5B4DF}" dt="2022-07-29T18:54:47.516" v="2445" actId="1076"/>
          <ac:spMkLst>
            <pc:docMk/>
            <pc:sldMk cId="2337886408" sldId="264"/>
            <ac:spMk id="73" creationId="{1D4F0105-C1D9-13E8-705F-A72792628B32}"/>
          </ac:spMkLst>
        </pc:spChg>
        <pc:spChg chg="add del">
          <ac:chgData name="Mohiuddin Qadri" userId="3322408b2d347d64" providerId="LiveId" clId="{5900773D-C51E-4E45-9B83-517A7DB5B4DF}" dt="2022-07-30T23:38:16.394" v="4192"/>
          <ac:spMkLst>
            <pc:docMk/>
            <pc:sldMk cId="2337886408" sldId="264"/>
            <ac:spMk id="74" creationId="{F1CA7875-8D7A-732E-9E04-2156790D0137}"/>
          </ac:spMkLst>
        </pc:spChg>
        <pc:spChg chg="add del mod">
          <ac:chgData name="Mohiuddin Qadri" userId="3322408b2d347d64" providerId="LiveId" clId="{5900773D-C51E-4E45-9B83-517A7DB5B4DF}" dt="2022-07-31T00:01:15.065" v="4211" actId="478"/>
          <ac:spMkLst>
            <pc:docMk/>
            <pc:sldMk cId="2337886408" sldId="264"/>
            <ac:spMk id="75" creationId="{D21BFB24-6279-7438-709C-1460598185FF}"/>
          </ac:spMkLst>
        </pc:spChg>
        <pc:spChg chg="add del">
          <ac:chgData name="Mohiuddin Qadri" userId="3322408b2d347d64" providerId="LiveId" clId="{5900773D-C51E-4E45-9B83-517A7DB5B4DF}" dt="2022-07-31T00:08:23.506" v="4323"/>
          <ac:spMkLst>
            <pc:docMk/>
            <pc:sldMk cId="2337886408" sldId="264"/>
            <ac:spMk id="76" creationId="{B8F51690-DAA1-D70D-30EE-5386DECAAA9E}"/>
          </ac:spMkLst>
        </pc:spChg>
        <pc:spChg chg="add mod">
          <ac:chgData name="Mohiuddin Qadri" userId="3322408b2d347d64" providerId="LiveId" clId="{5900773D-C51E-4E45-9B83-517A7DB5B4DF}" dt="2022-07-31T01:04:58.519" v="4510" actId="1076"/>
          <ac:spMkLst>
            <pc:docMk/>
            <pc:sldMk cId="2337886408" sldId="264"/>
            <ac:spMk id="77" creationId="{8A7E403B-C3C9-2313-283A-A94C979DAA35}"/>
          </ac:spMkLst>
        </pc:spChg>
        <pc:grpChg chg="del">
          <ac:chgData name="Mohiuddin Qadri" userId="3322408b2d347d64" providerId="LiveId" clId="{5900773D-C51E-4E45-9B83-517A7DB5B4DF}" dt="2022-07-29T18:07:13.667" v="1717" actId="478"/>
          <ac:grpSpMkLst>
            <pc:docMk/>
            <pc:sldMk cId="2337886408" sldId="264"/>
            <ac:grpSpMk id="59" creationId="{C885748A-0680-2EB7-C3A5-0F798945D3CE}"/>
          </ac:grpSpMkLst>
        </pc:grpChg>
        <pc:grpChg chg="del">
          <ac:chgData name="Mohiuddin Qadri" userId="3322408b2d347d64" providerId="LiveId" clId="{5900773D-C51E-4E45-9B83-517A7DB5B4DF}" dt="2022-07-29T18:07:15.442" v="1718" actId="478"/>
          <ac:grpSpMkLst>
            <pc:docMk/>
            <pc:sldMk cId="2337886408" sldId="264"/>
            <ac:grpSpMk id="60" creationId="{E1BD8DE0-DF7A-8085-1A26-375BCBE3899F}"/>
          </ac:grpSpMkLst>
        </pc:grpChg>
        <pc:graphicFrameChg chg="add mod modGraphic">
          <ac:chgData name="Mohiuddin Qadri" userId="3322408b2d347d64" providerId="LiveId" clId="{5900773D-C51E-4E45-9B83-517A7DB5B4DF}" dt="2022-07-29T18:08:46.890" v="1757" actId="1076"/>
          <ac:graphicFrameMkLst>
            <pc:docMk/>
            <pc:sldMk cId="2337886408" sldId="264"/>
            <ac:graphicFrameMk id="2" creationId="{B4F73308-AF83-9F49-92DC-D5FB5E490C85}"/>
          </ac:graphicFrameMkLst>
        </pc:graphicFrameChg>
        <pc:graphicFrameChg chg="add del mod modGraphic">
          <ac:chgData name="Mohiuddin Qadri" userId="3322408b2d347d64" providerId="LiveId" clId="{5900773D-C51E-4E45-9B83-517A7DB5B4DF}" dt="2022-07-29T18:28:36.607" v="1989" actId="478"/>
          <ac:graphicFrameMkLst>
            <pc:docMk/>
            <pc:sldMk cId="2337886408" sldId="264"/>
            <ac:graphicFrameMk id="27" creationId="{E2D33562-0F8A-48B5-B0B8-AC4A5A29C14F}"/>
          </ac:graphicFrameMkLst>
        </pc:graphicFrameChg>
        <pc:graphicFrameChg chg="add del mod modGraphic">
          <ac:chgData name="Mohiuddin Qadri" userId="3322408b2d347d64" providerId="LiveId" clId="{5900773D-C51E-4E45-9B83-517A7DB5B4DF}" dt="2022-07-29T18:10:11.342" v="1809"/>
          <ac:graphicFrameMkLst>
            <pc:docMk/>
            <pc:sldMk cId="2337886408" sldId="264"/>
            <ac:graphicFrameMk id="28" creationId="{35588D5B-4FFC-C989-D341-C4B9A5F1E6BF}"/>
          </ac:graphicFrameMkLst>
        </pc:graphicFrameChg>
        <pc:graphicFrameChg chg="add del mod modGraphic">
          <ac:chgData name="Mohiuddin Qadri" userId="3322408b2d347d64" providerId="LiveId" clId="{5900773D-C51E-4E45-9B83-517A7DB5B4DF}" dt="2022-07-29T18:28:36.607" v="1989" actId="478"/>
          <ac:graphicFrameMkLst>
            <pc:docMk/>
            <pc:sldMk cId="2337886408" sldId="264"/>
            <ac:graphicFrameMk id="31" creationId="{90786FF7-B66F-0825-86E2-87B7AF8E6B95}"/>
          </ac:graphicFrameMkLst>
        </pc:graphicFrameChg>
        <pc:graphicFrameChg chg="add del mod modGraphic">
          <ac:chgData name="Mohiuddin Qadri" userId="3322408b2d347d64" providerId="LiveId" clId="{5900773D-C51E-4E45-9B83-517A7DB5B4DF}" dt="2022-07-29T18:28:36.607" v="1989" actId="478"/>
          <ac:graphicFrameMkLst>
            <pc:docMk/>
            <pc:sldMk cId="2337886408" sldId="264"/>
            <ac:graphicFrameMk id="33" creationId="{CEE1D912-7305-9E1F-10FA-4A0FC36D2FE6}"/>
          </ac:graphicFrameMkLst>
        </pc:graphicFrameChg>
        <pc:graphicFrameChg chg="add mod modGraphic">
          <ac:chgData name="Mohiuddin Qadri" userId="3322408b2d347d64" providerId="LiveId" clId="{5900773D-C51E-4E45-9B83-517A7DB5B4DF}" dt="2022-07-29T18:53:25.308" v="2440" actId="1076"/>
          <ac:graphicFrameMkLst>
            <pc:docMk/>
            <pc:sldMk cId="2337886408" sldId="264"/>
            <ac:graphicFrameMk id="48" creationId="{093D3E26-8F1B-71BE-36B5-F95B16D2DD5F}"/>
          </ac:graphicFrameMkLst>
        </pc:graphicFrameChg>
        <pc:graphicFrameChg chg="add del mod">
          <ac:chgData name="Mohiuddin Qadri" userId="3322408b2d347d64" providerId="LiveId" clId="{5900773D-C51E-4E45-9B83-517A7DB5B4DF}" dt="2022-07-29T18:31:55.495" v="2100"/>
          <ac:graphicFrameMkLst>
            <pc:docMk/>
            <pc:sldMk cId="2337886408" sldId="264"/>
            <ac:graphicFrameMk id="54" creationId="{0A9CC92C-3AE0-FF02-2374-AA1ED21F3CB0}"/>
          </ac:graphicFrameMkLst>
        </pc:graphicFrameChg>
        <pc:graphicFrameChg chg="add mod modGraphic">
          <ac:chgData name="Mohiuddin Qadri" userId="3322408b2d347d64" providerId="LiveId" clId="{5900773D-C51E-4E45-9B83-517A7DB5B4DF}" dt="2022-07-29T18:53:25.308" v="2440" actId="1076"/>
          <ac:graphicFrameMkLst>
            <pc:docMk/>
            <pc:sldMk cId="2337886408" sldId="264"/>
            <ac:graphicFrameMk id="55" creationId="{C52688EB-E10B-70E0-6986-024E29F146D7}"/>
          </ac:graphicFrameMkLst>
        </pc:graphicFrameChg>
        <pc:graphicFrameChg chg="add mod modGraphic">
          <ac:chgData name="Mohiuddin Qadri" userId="3322408b2d347d64" providerId="LiveId" clId="{5900773D-C51E-4E45-9B83-517A7DB5B4DF}" dt="2022-07-29T18:53:25.308" v="2440" actId="1076"/>
          <ac:graphicFrameMkLst>
            <pc:docMk/>
            <pc:sldMk cId="2337886408" sldId="264"/>
            <ac:graphicFrameMk id="56" creationId="{4EF06DF1-C1D0-63D3-D739-C6A9BCD05C5E}"/>
          </ac:graphicFrameMkLst>
        </pc:graphicFrameChg>
        <pc:graphicFrameChg chg="add mod modGraphic">
          <ac:chgData name="Mohiuddin Qadri" userId="3322408b2d347d64" providerId="LiveId" clId="{5900773D-C51E-4E45-9B83-517A7DB5B4DF}" dt="2022-07-29T18:53:25.308" v="2440" actId="1076"/>
          <ac:graphicFrameMkLst>
            <pc:docMk/>
            <pc:sldMk cId="2337886408" sldId="264"/>
            <ac:graphicFrameMk id="57" creationId="{735CD75E-4237-B903-9027-FD012977D6D2}"/>
          </ac:graphicFrameMkLst>
        </pc:graphicFrameChg>
        <pc:graphicFrameChg chg="del">
          <ac:chgData name="Mohiuddin Qadri" userId="3322408b2d347d64" providerId="LiveId" clId="{5900773D-C51E-4E45-9B83-517A7DB5B4DF}" dt="2022-07-29T18:07:18.100" v="1719" actId="478"/>
          <ac:graphicFrameMkLst>
            <pc:docMk/>
            <pc:sldMk cId="2337886408" sldId="264"/>
            <ac:graphicFrameMk id="63" creationId="{080BEC43-56DC-AB2C-D407-BE5FC0CEF2E4}"/>
          </ac:graphicFrameMkLst>
        </pc:graphicFrameChg>
        <pc:picChg chg="add del mod">
          <ac:chgData name="Mohiuddin Qadri" userId="3322408b2d347d64" providerId="LiveId" clId="{5900773D-C51E-4E45-9B83-517A7DB5B4DF}" dt="2022-07-31T00:17:48.544" v="4441" actId="478"/>
          <ac:picMkLst>
            <pc:docMk/>
            <pc:sldMk cId="2337886408" sldId="264"/>
            <ac:picMk id="70" creationId="{308AAEA2-9FA6-A4B4-B587-F013D64E3023}"/>
          </ac:picMkLst>
        </pc:picChg>
        <pc:cxnChg chg="add del">
          <ac:chgData name="Mohiuddin Qadri" userId="3322408b2d347d64" providerId="LiveId" clId="{5900773D-C51E-4E45-9B83-517A7DB5B4DF}" dt="2022-07-29T18:28:36.607" v="1989" actId="478"/>
          <ac:cxnSpMkLst>
            <pc:docMk/>
            <pc:sldMk cId="2337886408" sldId="264"/>
            <ac:cxnSpMk id="7" creationId="{D146EE53-4408-0C1D-7C13-D6AEA8EA204D}"/>
          </ac:cxnSpMkLst>
        </pc:cxnChg>
        <pc:cxnChg chg="add del">
          <ac:chgData name="Mohiuddin Qadri" userId="3322408b2d347d64" providerId="LiveId" clId="{5900773D-C51E-4E45-9B83-517A7DB5B4DF}" dt="2022-07-29T18:28:36.607" v="1989" actId="478"/>
          <ac:cxnSpMkLst>
            <pc:docMk/>
            <pc:sldMk cId="2337886408" sldId="264"/>
            <ac:cxnSpMk id="9" creationId="{1184B10A-C431-DD47-CAB1-C95D80B8CC0A}"/>
          </ac:cxnSpMkLst>
        </pc:cxnChg>
        <pc:cxnChg chg="add del mod">
          <ac:chgData name="Mohiuddin Qadri" userId="3322408b2d347d64" providerId="LiveId" clId="{5900773D-C51E-4E45-9B83-517A7DB5B4DF}" dt="2022-07-29T18:28:36.607" v="1989" actId="478"/>
          <ac:cxnSpMkLst>
            <pc:docMk/>
            <pc:sldMk cId="2337886408" sldId="264"/>
            <ac:cxnSpMk id="14" creationId="{229705F5-807C-689E-1659-D802435D54B2}"/>
          </ac:cxnSpMkLst>
        </pc:cxnChg>
        <pc:cxnChg chg="add del">
          <ac:chgData name="Mohiuddin Qadri" userId="3322408b2d347d64" providerId="LiveId" clId="{5900773D-C51E-4E45-9B83-517A7DB5B4DF}" dt="2022-07-29T18:28:36.607" v="1989" actId="478"/>
          <ac:cxnSpMkLst>
            <pc:docMk/>
            <pc:sldMk cId="2337886408" sldId="264"/>
            <ac:cxnSpMk id="22" creationId="{B45E7809-4DEB-F63A-6B35-DE419F0E1DD7}"/>
          </ac:cxnSpMkLst>
        </pc:cxnChg>
        <pc:cxnChg chg="add del">
          <ac:chgData name="Mohiuddin Qadri" userId="3322408b2d347d64" providerId="LiveId" clId="{5900773D-C51E-4E45-9B83-517A7DB5B4DF}" dt="2022-07-29T18:28:36.607" v="1989" actId="478"/>
          <ac:cxnSpMkLst>
            <pc:docMk/>
            <pc:sldMk cId="2337886408" sldId="264"/>
            <ac:cxnSpMk id="25" creationId="{FF3A63DD-0E8F-17BE-081A-64B989EA43A4}"/>
          </ac:cxnSpMkLst>
        </pc:cxnChg>
        <pc:cxnChg chg="add del">
          <ac:chgData name="Mohiuddin Qadri" userId="3322408b2d347d64" providerId="LiveId" clId="{5900773D-C51E-4E45-9B83-517A7DB5B4DF}" dt="2022-07-29T18:28:36.607" v="1989" actId="478"/>
          <ac:cxnSpMkLst>
            <pc:docMk/>
            <pc:sldMk cId="2337886408" sldId="264"/>
            <ac:cxnSpMk id="35" creationId="{731E0EE3-FE22-9B36-F629-93ED26566BBC}"/>
          </ac:cxnSpMkLst>
        </pc:cxnChg>
        <pc:cxnChg chg="add del">
          <ac:chgData name="Mohiuddin Qadri" userId="3322408b2d347d64" providerId="LiveId" clId="{5900773D-C51E-4E45-9B83-517A7DB5B4DF}" dt="2022-07-29T18:28:36.607" v="1989" actId="478"/>
          <ac:cxnSpMkLst>
            <pc:docMk/>
            <pc:sldMk cId="2337886408" sldId="264"/>
            <ac:cxnSpMk id="47" creationId="{6BCD112E-9200-D4FB-C32B-E08B67EB30C4}"/>
          </ac:cxnSpMkLst>
        </pc:cxnChg>
        <pc:cxnChg chg="add mod">
          <ac:chgData name="Mohiuddin Qadri" userId="3322408b2d347d64" providerId="LiveId" clId="{5900773D-C51E-4E45-9B83-517A7DB5B4DF}" dt="2022-07-29T18:53:25.308" v="2440" actId="1076"/>
          <ac:cxnSpMkLst>
            <pc:docMk/>
            <pc:sldMk cId="2337886408" sldId="264"/>
            <ac:cxnSpMk id="50" creationId="{CBFC783A-AC16-34BD-1E3F-D04A553B7AFE}"/>
          </ac:cxnSpMkLst>
        </pc:cxnChg>
        <pc:cxnChg chg="add del mod">
          <ac:chgData name="Mohiuddin Qadri" userId="3322408b2d347d64" providerId="LiveId" clId="{5900773D-C51E-4E45-9B83-517A7DB5B4DF}" dt="2022-07-29T18:28:36.607" v="1989" actId="478"/>
          <ac:cxnSpMkLst>
            <pc:docMk/>
            <pc:sldMk cId="2337886408" sldId="264"/>
            <ac:cxnSpMk id="52" creationId="{998EC8DB-4D6F-449E-C373-80CA9B29E725}"/>
          </ac:cxnSpMkLst>
        </pc:cxnChg>
        <pc:cxnChg chg="add mod">
          <ac:chgData name="Mohiuddin Qadri" userId="3322408b2d347d64" providerId="LiveId" clId="{5900773D-C51E-4E45-9B83-517A7DB5B4DF}" dt="2022-07-29T18:53:25.308" v="2440" actId="1076"/>
          <ac:cxnSpMkLst>
            <pc:docMk/>
            <pc:sldMk cId="2337886408" sldId="264"/>
            <ac:cxnSpMk id="62" creationId="{E30F7ED4-AC7C-179E-F9A2-71304EB72E83}"/>
          </ac:cxnSpMkLst>
        </pc:cxnChg>
        <pc:cxnChg chg="add mod">
          <ac:chgData name="Mohiuddin Qadri" userId="3322408b2d347d64" providerId="LiveId" clId="{5900773D-C51E-4E45-9B83-517A7DB5B4DF}" dt="2022-07-29T18:53:25.308" v="2440" actId="1076"/>
          <ac:cxnSpMkLst>
            <pc:docMk/>
            <pc:sldMk cId="2337886408" sldId="264"/>
            <ac:cxnSpMk id="64" creationId="{FE397D8E-DFF8-96F7-6819-C0B43C7BF825}"/>
          </ac:cxnSpMkLst>
        </pc:cxnChg>
      </pc:sldChg>
      <pc:sldChg chg="addSp delSp modSp add mod modNotesTx">
        <pc:chgData name="Mohiuddin Qadri" userId="3322408b2d347d64" providerId="LiveId" clId="{5900773D-C51E-4E45-9B83-517A7DB5B4DF}" dt="2022-07-31T04:27:06.693" v="5658" actId="478"/>
        <pc:sldMkLst>
          <pc:docMk/>
          <pc:sldMk cId="771896906" sldId="265"/>
        </pc:sldMkLst>
        <pc:spChg chg="mod">
          <ac:chgData name="Mohiuddin Qadri" userId="3322408b2d347d64" providerId="LiveId" clId="{5900773D-C51E-4E45-9B83-517A7DB5B4DF}" dt="2022-07-31T02:42:19.556" v="4754" actId="20577"/>
          <ac:spMkLst>
            <pc:docMk/>
            <pc:sldMk cId="771896906" sldId="265"/>
            <ac:spMk id="3" creationId="{38A96AF0-0B5F-937E-0ECE-F72D1DFDC632}"/>
          </ac:spMkLst>
        </pc:spChg>
        <pc:spChg chg="mod ord">
          <ac:chgData name="Mohiuddin Qadri" userId="3322408b2d347d64" providerId="LiveId" clId="{5900773D-C51E-4E45-9B83-517A7DB5B4DF}" dt="2022-07-31T02:35:31.019" v="4659" actId="166"/>
          <ac:spMkLst>
            <pc:docMk/>
            <pc:sldMk cId="771896906" sldId="265"/>
            <ac:spMk id="4" creationId="{BF8CB516-9BCE-661D-7209-028D3440C815}"/>
          </ac:spMkLst>
        </pc:spChg>
        <pc:spChg chg="del">
          <ac:chgData name="Mohiuddin Qadri" userId="3322408b2d347d64" providerId="LiveId" clId="{5900773D-C51E-4E45-9B83-517A7DB5B4DF}" dt="2022-07-29T19:27:15.544" v="3026" actId="478"/>
          <ac:spMkLst>
            <pc:docMk/>
            <pc:sldMk cId="771896906" sldId="265"/>
            <ac:spMk id="5" creationId="{C51EA451-53A7-DAE2-4561-1A54CD42870A}"/>
          </ac:spMkLst>
        </pc:spChg>
        <pc:spChg chg="add del">
          <ac:chgData name="Mohiuddin Qadri" userId="3322408b2d347d64" providerId="LiveId" clId="{5900773D-C51E-4E45-9B83-517A7DB5B4DF}" dt="2022-07-29T19:03:00.502" v="2454"/>
          <ac:spMkLst>
            <pc:docMk/>
            <pc:sldMk cId="771896906" sldId="265"/>
            <ac:spMk id="6" creationId="{C2872841-7205-7CA0-1C07-2BAB892FB125}"/>
          </ac:spMkLst>
        </pc:spChg>
        <pc:spChg chg="del">
          <ac:chgData name="Mohiuddin Qadri" userId="3322408b2d347d64" providerId="LiveId" clId="{5900773D-C51E-4E45-9B83-517A7DB5B4DF}" dt="2022-07-29T19:27:07.852" v="3024" actId="478"/>
          <ac:spMkLst>
            <pc:docMk/>
            <pc:sldMk cId="771896906" sldId="265"/>
            <ac:spMk id="24" creationId="{992D87F2-C126-9B85-9F39-68C045F8D0BF}"/>
          </ac:spMkLst>
        </pc:spChg>
        <pc:spChg chg="del">
          <ac:chgData name="Mohiuddin Qadri" userId="3322408b2d347d64" providerId="LiveId" clId="{5900773D-C51E-4E45-9B83-517A7DB5B4DF}" dt="2022-07-29T19:27:17.572" v="3027" actId="478"/>
          <ac:spMkLst>
            <pc:docMk/>
            <pc:sldMk cId="771896906" sldId="265"/>
            <ac:spMk id="29" creationId="{3166FC7B-3CDF-1352-70EB-6D37F6D5BD60}"/>
          </ac:spMkLst>
        </pc:spChg>
        <pc:spChg chg="mod ord">
          <ac:chgData name="Mohiuddin Qadri" userId="3322408b2d347d64" providerId="LiveId" clId="{5900773D-C51E-4E45-9B83-517A7DB5B4DF}" dt="2022-07-31T02:35:31.019" v="4659" actId="166"/>
          <ac:spMkLst>
            <pc:docMk/>
            <pc:sldMk cId="771896906" sldId="265"/>
            <ac:spMk id="30" creationId="{9D125722-9824-ACED-3786-5185EADFFDB3}"/>
          </ac:spMkLst>
        </pc:spChg>
        <pc:spChg chg="add mod ord">
          <ac:chgData name="Mohiuddin Qadri" userId="3322408b2d347d64" providerId="LiveId" clId="{5900773D-C51E-4E45-9B83-517A7DB5B4DF}" dt="2022-07-31T02:41:39.180" v="4753" actId="20577"/>
          <ac:spMkLst>
            <pc:docMk/>
            <pc:sldMk cId="771896906" sldId="265"/>
            <ac:spMk id="31" creationId="{2D04A7B8-38F5-FABD-CBFC-54664F6A879B}"/>
          </ac:spMkLst>
        </pc:spChg>
        <pc:spChg chg="add mod">
          <ac:chgData name="Mohiuddin Qadri" userId="3322408b2d347d64" providerId="LiveId" clId="{5900773D-C51E-4E45-9B83-517A7DB5B4DF}" dt="2022-07-31T03:44:38.534" v="5441" actId="20577"/>
          <ac:spMkLst>
            <pc:docMk/>
            <pc:sldMk cId="771896906" sldId="265"/>
            <ac:spMk id="32" creationId="{5CE1B2A7-0EAD-C8CC-9471-2B0E55873E2A}"/>
          </ac:spMkLst>
        </pc:spChg>
        <pc:spChg chg="mod">
          <ac:chgData name="Mohiuddin Qadri" userId="3322408b2d347d64" providerId="LiveId" clId="{5900773D-C51E-4E45-9B83-517A7DB5B4DF}" dt="2022-07-29T18:57:11.372" v="2452" actId="20577"/>
          <ac:spMkLst>
            <pc:docMk/>
            <pc:sldMk cId="771896906" sldId="265"/>
            <ac:spMk id="36" creationId="{18D1F1BE-B581-FCA4-00D3-328616442FDE}"/>
          </ac:spMkLst>
        </pc:spChg>
        <pc:spChg chg="add del mod">
          <ac:chgData name="Mohiuddin Qadri" userId="3322408b2d347d64" providerId="LiveId" clId="{5900773D-C51E-4E45-9B83-517A7DB5B4DF}" dt="2022-07-29T19:49:54.237" v="3331" actId="478"/>
          <ac:spMkLst>
            <pc:docMk/>
            <pc:sldMk cId="771896906" sldId="265"/>
            <ac:spMk id="37" creationId="{B106B2E2-95F0-E5B0-8314-0544862848AA}"/>
          </ac:spMkLst>
        </pc:spChg>
        <pc:spChg chg="add del mod">
          <ac:chgData name="Mohiuddin Qadri" userId="3322408b2d347d64" providerId="LiveId" clId="{5900773D-C51E-4E45-9B83-517A7DB5B4DF}" dt="2022-07-29T19:43:42.284" v="3206" actId="478"/>
          <ac:spMkLst>
            <pc:docMk/>
            <pc:sldMk cId="771896906" sldId="265"/>
            <ac:spMk id="38" creationId="{EA648096-8C28-1253-226D-537361355840}"/>
          </ac:spMkLst>
        </pc:spChg>
        <pc:spChg chg="add del mod ord">
          <ac:chgData name="Mohiuddin Qadri" userId="3322408b2d347d64" providerId="LiveId" clId="{5900773D-C51E-4E45-9B83-517A7DB5B4DF}" dt="2022-07-29T19:43:41.437" v="3205" actId="478"/>
          <ac:spMkLst>
            <pc:docMk/>
            <pc:sldMk cId="771896906" sldId="265"/>
            <ac:spMk id="39" creationId="{5BB7F64C-7F34-C116-62D6-40A2D46AF8A4}"/>
          </ac:spMkLst>
        </pc:spChg>
        <pc:spChg chg="del">
          <ac:chgData name="Mohiuddin Qadri" userId="3322408b2d347d64" providerId="LiveId" clId="{5900773D-C51E-4E45-9B83-517A7DB5B4DF}" dt="2022-07-29T19:27:15.544" v="3026" actId="478"/>
          <ac:spMkLst>
            <pc:docMk/>
            <pc:sldMk cId="771896906" sldId="265"/>
            <ac:spMk id="51" creationId="{1BF8EF7A-E4B1-D385-0606-C6AF0DE7B273}"/>
          </ac:spMkLst>
        </pc:spChg>
        <pc:spChg chg="mod">
          <ac:chgData name="Mohiuddin Qadri" userId="3322408b2d347d64" providerId="LiveId" clId="{5900773D-C51E-4E45-9B83-517A7DB5B4DF}" dt="2022-07-31T02:40:17.455" v="4739" actId="27636"/>
          <ac:spMkLst>
            <pc:docMk/>
            <pc:sldMk cId="771896906" sldId="265"/>
            <ac:spMk id="61" creationId="{F6ABD844-591A-C227-F514-421D75711330}"/>
          </ac:spMkLst>
        </pc:spChg>
        <pc:spChg chg="del">
          <ac:chgData name="Mohiuddin Qadri" userId="3322408b2d347d64" providerId="LiveId" clId="{5900773D-C51E-4E45-9B83-517A7DB5B4DF}" dt="2022-07-29T19:27:15.544" v="3026" actId="478"/>
          <ac:spMkLst>
            <pc:docMk/>
            <pc:sldMk cId="771896906" sldId="265"/>
            <ac:spMk id="65" creationId="{B615FC37-DAC3-4545-6719-69FC222787EC}"/>
          </ac:spMkLst>
        </pc:spChg>
        <pc:spChg chg="del">
          <ac:chgData name="Mohiuddin Qadri" userId="3322408b2d347d64" providerId="LiveId" clId="{5900773D-C51E-4E45-9B83-517A7DB5B4DF}" dt="2022-07-29T19:27:15.544" v="3026" actId="478"/>
          <ac:spMkLst>
            <pc:docMk/>
            <pc:sldMk cId="771896906" sldId="265"/>
            <ac:spMk id="66" creationId="{6694DEF1-1BE0-FEAE-411D-9C7A923EF4EE}"/>
          </ac:spMkLst>
        </pc:spChg>
        <pc:spChg chg="del">
          <ac:chgData name="Mohiuddin Qadri" userId="3322408b2d347d64" providerId="LiveId" clId="{5900773D-C51E-4E45-9B83-517A7DB5B4DF}" dt="2022-07-29T19:27:15.544" v="3026" actId="478"/>
          <ac:spMkLst>
            <pc:docMk/>
            <pc:sldMk cId="771896906" sldId="265"/>
            <ac:spMk id="67" creationId="{98862E54-F40A-3FF9-52AD-D431BAD65282}"/>
          </ac:spMkLst>
        </pc:spChg>
        <pc:spChg chg="mod">
          <ac:chgData name="Mohiuddin Qadri" userId="3322408b2d347d64" providerId="LiveId" clId="{5900773D-C51E-4E45-9B83-517A7DB5B4DF}" dt="2022-07-31T00:59:54.505" v="4462" actId="14100"/>
          <ac:spMkLst>
            <pc:docMk/>
            <pc:sldMk cId="771896906" sldId="265"/>
            <ac:spMk id="68" creationId="{4F25DC06-137B-BC51-7508-E990F4C466E1}"/>
          </ac:spMkLst>
        </pc:spChg>
        <pc:spChg chg="del">
          <ac:chgData name="Mohiuddin Qadri" userId="3322408b2d347d64" providerId="LiveId" clId="{5900773D-C51E-4E45-9B83-517A7DB5B4DF}" dt="2022-07-29T19:27:08.901" v="3025" actId="478"/>
          <ac:spMkLst>
            <pc:docMk/>
            <pc:sldMk cId="771896906" sldId="265"/>
            <ac:spMk id="69" creationId="{9F06DF6B-BE08-12BA-5B7B-D98EEFB18551}"/>
          </ac:spMkLst>
        </pc:spChg>
        <pc:spChg chg="del">
          <ac:chgData name="Mohiuddin Qadri" userId="3322408b2d347d64" providerId="LiveId" clId="{5900773D-C51E-4E45-9B83-517A7DB5B4DF}" dt="2022-07-29T19:27:15.544" v="3026" actId="478"/>
          <ac:spMkLst>
            <pc:docMk/>
            <pc:sldMk cId="771896906" sldId="265"/>
            <ac:spMk id="71" creationId="{A277D522-EBF3-CEA4-8DE7-811D94CD5A3D}"/>
          </ac:spMkLst>
        </pc:spChg>
        <pc:spChg chg="del">
          <ac:chgData name="Mohiuddin Qadri" userId="3322408b2d347d64" providerId="LiveId" clId="{5900773D-C51E-4E45-9B83-517A7DB5B4DF}" dt="2022-07-29T19:27:15.544" v="3026" actId="478"/>
          <ac:spMkLst>
            <pc:docMk/>
            <pc:sldMk cId="771896906" sldId="265"/>
            <ac:spMk id="72" creationId="{3B48F004-2BAC-E696-AD9E-BEAF73E1FD99}"/>
          </ac:spMkLst>
        </pc:spChg>
        <pc:spChg chg="del">
          <ac:chgData name="Mohiuddin Qadri" userId="3322408b2d347d64" providerId="LiveId" clId="{5900773D-C51E-4E45-9B83-517A7DB5B4DF}" dt="2022-07-29T19:27:15.544" v="3026" actId="478"/>
          <ac:spMkLst>
            <pc:docMk/>
            <pc:sldMk cId="771896906" sldId="265"/>
            <ac:spMk id="73" creationId="{1D4F0105-C1D9-13E8-705F-A72792628B32}"/>
          </ac:spMkLst>
        </pc:spChg>
        <pc:graphicFrameChg chg="del">
          <ac:chgData name="Mohiuddin Qadri" userId="3322408b2d347d64" providerId="LiveId" clId="{5900773D-C51E-4E45-9B83-517A7DB5B4DF}" dt="2022-07-29T19:27:15.544" v="3026" actId="478"/>
          <ac:graphicFrameMkLst>
            <pc:docMk/>
            <pc:sldMk cId="771896906" sldId="265"/>
            <ac:graphicFrameMk id="2" creationId="{B4F73308-AF83-9F49-92DC-D5FB5E490C85}"/>
          </ac:graphicFrameMkLst>
        </pc:graphicFrameChg>
        <pc:graphicFrameChg chg="del">
          <ac:chgData name="Mohiuddin Qadri" userId="3322408b2d347d64" providerId="LiveId" clId="{5900773D-C51E-4E45-9B83-517A7DB5B4DF}" dt="2022-07-29T19:27:15.544" v="3026" actId="478"/>
          <ac:graphicFrameMkLst>
            <pc:docMk/>
            <pc:sldMk cId="771896906" sldId="265"/>
            <ac:graphicFrameMk id="48" creationId="{093D3E26-8F1B-71BE-36B5-F95B16D2DD5F}"/>
          </ac:graphicFrameMkLst>
        </pc:graphicFrameChg>
        <pc:graphicFrameChg chg="del">
          <ac:chgData name="Mohiuddin Qadri" userId="3322408b2d347d64" providerId="LiveId" clId="{5900773D-C51E-4E45-9B83-517A7DB5B4DF}" dt="2022-07-29T19:27:15.544" v="3026" actId="478"/>
          <ac:graphicFrameMkLst>
            <pc:docMk/>
            <pc:sldMk cId="771896906" sldId="265"/>
            <ac:graphicFrameMk id="55" creationId="{C52688EB-E10B-70E0-6986-024E29F146D7}"/>
          </ac:graphicFrameMkLst>
        </pc:graphicFrameChg>
        <pc:graphicFrameChg chg="del">
          <ac:chgData name="Mohiuddin Qadri" userId="3322408b2d347d64" providerId="LiveId" clId="{5900773D-C51E-4E45-9B83-517A7DB5B4DF}" dt="2022-07-29T19:27:15.544" v="3026" actId="478"/>
          <ac:graphicFrameMkLst>
            <pc:docMk/>
            <pc:sldMk cId="771896906" sldId="265"/>
            <ac:graphicFrameMk id="56" creationId="{4EF06DF1-C1D0-63D3-D739-C6A9BCD05C5E}"/>
          </ac:graphicFrameMkLst>
        </pc:graphicFrameChg>
        <pc:graphicFrameChg chg="del">
          <ac:chgData name="Mohiuddin Qadri" userId="3322408b2d347d64" providerId="LiveId" clId="{5900773D-C51E-4E45-9B83-517A7DB5B4DF}" dt="2022-07-29T19:27:15.544" v="3026" actId="478"/>
          <ac:graphicFrameMkLst>
            <pc:docMk/>
            <pc:sldMk cId="771896906" sldId="265"/>
            <ac:graphicFrameMk id="57" creationId="{735CD75E-4237-B903-9027-FD012977D6D2}"/>
          </ac:graphicFrameMkLst>
        </pc:graphicFrameChg>
        <pc:picChg chg="add del mod">
          <ac:chgData name="Mohiuddin Qadri" userId="3322408b2d347d64" providerId="LiveId" clId="{5900773D-C51E-4E45-9B83-517A7DB5B4DF}" dt="2022-07-29T19:41:41.565" v="3180" actId="478"/>
          <ac:picMkLst>
            <pc:docMk/>
            <pc:sldMk cId="771896906" sldId="265"/>
            <ac:picMk id="8" creationId="{2B283C10-1153-A3C8-0260-629CEF956D1B}"/>
          </ac:picMkLst>
        </pc:picChg>
        <pc:picChg chg="add del mod">
          <ac:chgData name="Mohiuddin Qadri" userId="3322408b2d347d64" providerId="LiveId" clId="{5900773D-C51E-4E45-9B83-517A7DB5B4DF}" dt="2022-07-31T03:38:04.972" v="5224" actId="478"/>
          <ac:picMkLst>
            <pc:docMk/>
            <pc:sldMk cId="771896906" sldId="265"/>
            <ac:picMk id="10" creationId="{90D1C3AC-AE61-C199-114B-051C71672F78}"/>
          </ac:picMkLst>
        </pc:picChg>
        <pc:picChg chg="add del mod">
          <ac:chgData name="Mohiuddin Qadri" userId="3322408b2d347d64" providerId="LiveId" clId="{5900773D-C51E-4E45-9B83-517A7DB5B4DF}" dt="2022-07-29T19:43:29.957" v="3200" actId="478"/>
          <ac:picMkLst>
            <pc:docMk/>
            <pc:sldMk cId="771896906" sldId="265"/>
            <ac:picMk id="12" creationId="{C0511565-BF7F-20B6-FC69-3AA5ECF11EE2}"/>
          </ac:picMkLst>
        </pc:picChg>
        <pc:picChg chg="add del mod">
          <ac:chgData name="Mohiuddin Qadri" userId="3322408b2d347d64" providerId="LiveId" clId="{5900773D-C51E-4E45-9B83-517A7DB5B4DF}" dt="2022-07-29T19:47:55.093" v="3293" actId="478"/>
          <ac:picMkLst>
            <pc:docMk/>
            <pc:sldMk cId="771896906" sldId="265"/>
            <ac:picMk id="14" creationId="{66DEAD29-986E-6097-B0DF-C766DFA09BC0}"/>
          </ac:picMkLst>
        </pc:picChg>
        <pc:picChg chg="add del mod">
          <ac:chgData name="Mohiuddin Qadri" userId="3322408b2d347d64" providerId="LiveId" clId="{5900773D-C51E-4E45-9B83-517A7DB5B4DF}" dt="2022-07-31T04:27:06.693" v="5658" actId="478"/>
          <ac:picMkLst>
            <pc:docMk/>
            <pc:sldMk cId="771896906" sldId="265"/>
            <ac:picMk id="16" creationId="{FB984349-3F9A-CB8C-11D3-36B3B3D333F7}"/>
          </ac:picMkLst>
        </pc:picChg>
        <pc:picChg chg="del">
          <ac:chgData name="Mohiuddin Qadri" userId="3322408b2d347d64" providerId="LiveId" clId="{5900773D-C51E-4E45-9B83-517A7DB5B4DF}" dt="2022-07-29T19:04:43.676" v="2493" actId="478"/>
          <ac:picMkLst>
            <pc:docMk/>
            <pc:sldMk cId="771896906" sldId="265"/>
            <ac:picMk id="70" creationId="{308AAEA2-9FA6-A4B4-B587-F013D64E3023}"/>
          </ac:picMkLst>
        </pc:picChg>
        <pc:cxnChg chg="del">
          <ac:chgData name="Mohiuddin Qadri" userId="3322408b2d347d64" providerId="LiveId" clId="{5900773D-C51E-4E45-9B83-517A7DB5B4DF}" dt="2022-07-29T19:27:15.544" v="3026" actId="478"/>
          <ac:cxnSpMkLst>
            <pc:docMk/>
            <pc:sldMk cId="771896906" sldId="265"/>
            <ac:cxnSpMk id="50" creationId="{CBFC783A-AC16-34BD-1E3F-D04A553B7AFE}"/>
          </ac:cxnSpMkLst>
        </pc:cxnChg>
        <pc:cxnChg chg="del">
          <ac:chgData name="Mohiuddin Qadri" userId="3322408b2d347d64" providerId="LiveId" clId="{5900773D-C51E-4E45-9B83-517A7DB5B4DF}" dt="2022-07-29T19:27:15.544" v="3026" actId="478"/>
          <ac:cxnSpMkLst>
            <pc:docMk/>
            <pc:sldMk cId="771896906" sldId="265"/>
            <ac:cxnSpMk id="62" creationId="{E30F7ED4-AC7C-179E-F9A2-71304EB72E83}"/>
          </ac:cxnSpMkLst>
        </pc:cxnChg>
        <pc:cxnChg chg="del">
          <ac:chgData name="Mohiuddin Qadri" userId="3322408b2d347d64" providerId="LiveId" clId="{5900773D-C51E-4E45-9B83-517A7DB5B4DF}" dt="2022-07-29T19:27:15.544" v="3026" actId="478"/>
          <ac:cxnSpMkLst>
            <pc:docMk/>
            <pc:sldMk cId="771896906" sldId="265"/>
            <ac:cxnSpMk id="64" creationId="{FE397D8E-DFF8-96F7-6819-C0B43C7BF825}"/>
          </ac:cxnSpMkLst>
        </pc:cxnChg>
      </pc:sldChg>
    </pc:docChg>
  </pc:docChgLst>
  <pc:docChgLst>
    <pc:chgData name="Mohiuddin Qadri" userId="3322408b2d347d64" providerId="Windows Live" clId="Web-{D598E737-00AF-41CB-B6CA-2C2EDFF66CFD}"/>
    <pc:docChg chg="addSld delSld modSld">
      <pc:chgData name="Mohiuddin Qadri" userId="3322408b2d347d64" providerId="Windows Live" clId="Web-{D598E737-00AF-41CB-B6CA-2C2EDFF66CFD}" dt="2022-07-26T22:33:07.145" v="830" actId="20577"/>
      <pc:docMkLst>
        <pc:docMk/>
      </pc:docMkLst>
      <pc:sldChg chg="addSp delSp modSp">
        <pc:chgData name="Mohiuddin Qadri" userId="3322408b2d347d64" providerId="Windows Live" clId="Web-{D598E737-00AF-41CB-B6CA-2C2EDFF66CFD}" dt="2022-07-26T22:33:07.145" v="830" actId="20577"/>
        <pc:sldMkLst>
          <pc:docMk/>
          <pc:sldMk cId="2656066073" sldId="257"/>
        </pc:sldMkLst>
        <pc:spChg chg="mod">
          <ac:chgData name="Mohiuddin Qadri" userId="3322408b2d347d64" providerId="Windows Live" clId="Web-{D598E737-00AF-41CB-B6CA-2C2EDFF66CFD}" dt="2022-07-26T09:30:43.482" v="84" actId="20577"/>
          <ac:spMkLst>
            <pc:docMk/>
            <pc:sldMk cId="2656066073" sldId="257"/>
            <ac:spMk id="2" creationId="{45DED635-36F7-00D2-7177-AF9AD884C655}"/>
          </ac:spMkLst>
        </pc:spChg>
        <pc:spChg chg="mod">
          <ac:chgData name="Mohiuddin Qadri" userId="3322408b2d347d64" providerId="Windows Live" clId="Web-{D598E737-00AF-41CB-B6CA-2C2EDFF66CFD}" dt="2022-07-26T22:33:07.145" v="830" actId="20577"/>
          <ac:spMkLst>
            <pc:docMk/>
            <pc:sldMk cId="2656066073" sldId="257"/>
            <ac:spMk id="3" creationId="{38A96AF0-0B5F-937E-0ECE-F72D1DFDC632}"/>
          </ac:spMkLst>
        </pc:spChg>
        <pc:spChg chg="mod">
          <ac:chgData name="Mohiuddin Qadri" userId="3322408b2d347d64" providerId="Windows Live" clId="Web-{D598E737-00AF-41CB-B6CA-2C2EDFF66CFD}" dt="2022-07-26T09:30:46.451" v="86" actId="20577"/>
          <ac:spMkLst>
            <pc:docMk/>
            <pc:sldMk cId="2656066073" sldId="257"/>
            <ac:spMk id="4" creationId="{BF8CB516-9BCE-661D-7209-028D3440C815}"/>
          </ac:spMkLst>
        </pc:spChg>
        <pc:spChg chg="mod">
          <ac:chgData name="Mohiuddin Qadri" userId="3322408b2d347d64" providerId="Windows Live" clId="Web-{D598E737-00AF-41CB-B6CA-2C2EDFF66CFD}" dt="2022-07-26T09:30:50.123" v="88" actId="20577"/>
          <ac:spMkLst>
            <pc:docMk/>
            <pc:sldMk cId="2656066073" sldId="257"/>
            <ac:spMk id="5" creationId="{237C2D22-C19A-D791-7598-31E388518E98}"/>
          </ac:spMkLst>
        </pc:spChg>
        <pc:spChg chg="add mod">
          <ac:chgData name="Mohiuddin Qadri" userId="3322408b2d347d64" providerId="Windows Live" clId="Web-{D598E737-00AF-41CB-B6CA-2C2EDFF66CFD}" dt="2022-07-26T09:31:53.937" v="103" actId="20577"/>
          <ac:spMkLst>
            <pc:docMk/>
            <pc:sldMk cId="2656066073" sldId="257"/>
            <ac:spMk id="7" creationId="{9E9665D3-CA89-E81E-B9B3-912B7CEB94C1}"/>
          </ac:spMkLst>
        </pc:spChg>
        <pc:spChg chg="add del mod">
          <ac:chgData name="Mohiuddin Qadri" userId="3322408b2d347d64" providerId="Windows Live" clId="Web-{D598E737-00AF-41CB-B6CA-2C2EDFF66CFD}" dt="2022-07-26T00:45:39.105" v="37"/>
          <ac:spMkLst>
            <pc:docMk/>
            <pc:sldMk cId="2656066073" sldId="257"/>
            <ac:spMk id="8" creationId="{9269E4DD-6324-5D85-4166-B2C952BB1EFC}"/>
          </ac:spMkLst>
        </pc:spChg>
        <pc:spChg chg="add mod">
          <ac:chgData name="Mohiuddin Qadri" userId="3322408b2d347d64" providerId="Windows Live" clId="Web-{D598E737-00AF-41CB-B6CA-2C2EDFF66CFD}" dt="2022-07-26T10:03:48.058" v="507" actId="20577"/>
          <ac:spMkLst>
            <pc:docMk/>
            <pc:sldMk cId="2656066073" sldId="257"/>
            <ac:spMk id="10" creationId="{B58D916A-836F-D768-0015-EFB2F9972739}"/>
          </ac:spMkLst>
        </pc:spChg>
        <pc:spChg chg="del mod">
          <ac:chgData name="Mohiuddin Qadri" userId="3322408b2d347d64" providerId="Windows Live" clId="Web-{D598E737-00AF-41CB-B6CA-2C2EDFF66CFD}" dt="2022-07-26T00:40:27.505" v="29"/>
          <ac:spMkLst>
            <pc:docMk/>
            <pc:sldMk cId="2656066073" sldId="257"/>
            <ac:spMk id="11" creationId="{FEA7E686-7B56-F16A-8518-68F883BB74FC}"/>
          </ac:spMkLst>
        </pc:spChg>
        <pc:spChg chg="add mod">
          <ac:chgData name="Mohiuddin Qadri" userId="3322408b2d347d64" providerId="Windows Live" clId="Web-{D598E737-00AF-41CB-B6CA-2C2EDFF66CFD}" dt="2022-07-26T10:04:03.636" v="508" actId="20577"/>
          <ac:spMkLst>
            <pc:docMk/>
            <pc:sldMk cId="2656066073" sldId="257"/>
            <ac:spMk id="12" creationId="{E0BAA6F3-4808-BF3A-027C-FF28E36718A7}"/>
          </ac:spMkLst>
        </pc:spChg>
        <pc:spChg chg="add mod">
          <ac:chgData name="Mohiuddin Qadri" userId="3322408b2d347d64" providerId="Windows Live" clId="Web-{D598E737-00AF-41CB-B6CA-2C2EDFF66CFD}" dt="2022-07-26T10:10:38.144" v="598" actId="20577"/>
          <ac:spMkLst>
            <pc:docMk/>
            <pc:sldMk cId="2656066073" sldId="257"/>
            <ac:spMk id="13" creationId="{6060625A-5474-45FE-9CFE-00B708B577DE}"/>
          </ac:spMkLst>
        </pc:spChg>
        <pc:spChg chg="add mod">
          <ac:chgData name="Mohiuddin Qadri" userId="3322408b2d347d64" providerId="Windows Live" clId="Web-{D598E737-00AF-41CB-B6CA-2C2EDFF66CFD}" dt="2022-07-26T09:45:10.765" v="406" actId="20577"/>
          <ac:spMkLst>
            <pc:docMk/>
            <pc:sldMk cId="2656066073" sldId="257"/>
            <ac:spMk id="14" creationId="{CC1C6F5B-27EB-9765-DB14-44285B243C6B}"/>
          </ac:spMkLst>
        </pc:spChg>
        <pc:spChg chg="add mod">
          <ac:chgData name="Mohiuddin Qadri" userId="3322408b2d347d64" providerId="Windows Live" clId="Web-{D598E737-00AF-41CB-B6CA-2C2EDFF66CFD}" dt="2022-07-26T09:49:01.708" v="430" actId="1076"/>
          <ac:spMkLst>
            <pc:docMk/>
            <pc:sldMk cId="2656066073" sldId="257"/>
            <ac:spMk id="15" creationId="{F961E282-A7B8-F2C4-00CD-CBE4ED2AEBBB}"/>
          </ac:spMkLst>
        </pc:spChg>
        <pc:spChg chg="add mod">
          <ac:chgData name="Mohiuddin Qadri" userId="3322408b2d347d64" providerId="Windows Live" clId="Web-{D598E737-00AF-41CB-B6CA-2C2EDFF66CFD}" dt="2022-07-26T09:49:50.568" v="443" actId="14100"/>
          <ac:spMkLst>
            <pc:docMk/>
            <pc:sldMk cId="2656066073" sldId="257"/>
            <ac:spMk id="16" creationId="{006A02CC-F64D-D166-74EC-01B9674CA228}"/>
          </ac:spMkLst>
        </pc:spChg>
        <pc:spChg chg="add mod">
          <ac:chgData name="Mohiuddin Qadri" userId="3322408b2d347d64" providerId="Windows Live" clId="Web-{D598E737-00AF-41CB-B6CA-2C2EDFF66CFD}" dt="2022-07-26T10:17:46.293" v="656" actId="20577"/>
          <ac:spMkLst>
            <pc:docMk/>
            <pc:sldMk cId="2656066073" sldId="257"/>
            <ac:spMk id="17" creationId="{1B07220E-7EDC-6850-0210-DFE22B4F8AC2}"/>
          </ac:spMkLst>
        </pc:spChg>
        <pc:spChg chg="add mod">
          <ac:chgData name="Mohiuddin Qadri" userId="3322408b2d347d64" providerId="Windows Live" clId="Web-{D598E737-00AF-41CB-B6CA-2C2EDFF66CFD}" dt="2022-07-26T10:20:50.782" v="658" actId="20577"/>
          <ac:spMkLst>
            <pc:docMk/>
            <pc:sldMk cId="2656066073" sldId="257"/>
            <ac:spMk id="18" creationId="{23D97DDC-785B-1216-E4D2-9BF9D462AA19}"/>
          </ac:spMkLst>
        </pc:spChg>
        <pc:spChg chg="add mod">
          <ac:chgData name="Mohiuddin Qadri" userId="3322408b2d347d64" providerId="Windows Live" clId="Web-{D598E737-00AF-41CB-B6CA-2C2EDFF66CFD}" dt="2022-07-26T22:30:47.094" v="827" actId="14100"/>
          <ac:spMkLst>
            <pc:docMk/>
            <pc:sldMk cId="2656066073" sldId="257"/>
            <ac:spMk id="19" creationId="{AEDAD3AA-43D2-6FD3-4CF8-E327400BA45B}"/>
          </ac:spMkLst>
        </pc:spChg>
        <pc:graphicFrameChg chg="add mod modGraphic">
          <ac:chgData name="Mohiuddin Qadri" userId="3322408b2d347d64" providerId="Windows Live" clId="Web-{D598E737-00AF-41CB-B6CA-2C2EDFF66CFD}" dt="2022-07-26T22:16:07.557" v="818"/>
          <ac:graphicFrameMkLst>
            <pc:docMk/>
            <pc:sldMk cId="2656066073" sldId="257"/>
            <ac:graphicFrameMk id="8" creationId="{9DAB6D72-AE8F-09E3-9640-03F05AD97EF3}"/>
          </ac:graphicFrameMkLst>
        </pc:graphicFrameChg>
        <pc:graphicFrameChg chg="del mod modGraphic">
          <ac:chgData name="Mohiuddin Qadri" userId="3322408b2d347d64" providerId="Windows Live" clId="Web-{D598E737-00AF-41CB-B6CA-2C2EDFF66CFD}" dt="2022-07-26T00:45:34.432" v="35"/>
          <ac:graphicFrameMkLst>
            <pc:docMk/>
            <pc:sldMk cId="2656066073" sldId="257"/>
            <ac:graphicFrameMk id="9" creationId="{3272993F-59BF-2B00-8BD1-3710F049E11B}"/>
          </ac:graphicFrameMkLst>
        </pc:graphicFrameChg>
        <pc:picChg chg="add mod modCrop">
          <ac:chgData name="Mohiuddin Qadri" userId="3322408b2d347d64" providerId="Windows Live" clId="Web-{D598E737-00AF-41CB-B6CA-2C2EDFF66CFD}" dt="2022-07-26T00:48:36.342" v="66"/>
          <ac:picMkLst>
            <pc:docMk/>
            <pc:sldMk cId="2656066073" sldId="257"/>
            <ac:picMk id="6" creationId="{157A86BF-C813-DFDA-7B35-9AC7917F48DC}"/>
          </ac:picMkLst>
        </pc:picChg>
        <pc:cxnChg chg="add mod">
          <ac:chgData name="Mohiuddin Qadri" userId="3322408b2d347d64" providerId="Windows Live" clId="Web-{D598E737-00AF-41CB-B6CA-2C2EDFF66CFD}" dt="2022-07-26T09:40:02.540" v="297" actId="1076"/>
          <ac:cxnSpMkLst>
            <pc:docMk/>
            <pc:sldMk cId="2656066073" sldId="257"/>
            <ac:cxnSpMk id="9" creationId="{43961A03-0278-D8B1-C3B0-4D807C749029}"/>
          </ac:cxnSpMkLst>
        </pc:cxnChg>
        <pc:cxnChg chg="add mod">
          <ac:chgData name="Mohiuddin Qadri" userId="3322408b2d347d64" providerId="Windows Live" clId="Web-{D598E737-00AF-41CB-B6CA-2C2EDFF66CFD}" dt="2022-07-26T09:41:54.511" v="388" actId="14100"/>
          <ac:cxnSpMkLst>
            <pc:docMk/>
            <pc:sldMk cId="2656066073" sldId="257"/>
            <ac:cxnSpMk id="11" creationId="{84072585-8B6B-85B9-DD6A-C014695657D7}"/>
          </ac:cxnSpMkLst>
        </pc:cxnChg>
      </pc:sldChg>
      <pc:sldChg chg="new del">
        <pc:chgData name="Mohiuddin Qadri" userId="3322408b2d347d64" providerId="Windows Live" clId="Web-{D598E737-00AF-41CB-B6CA-2C2EDFF66CFD}" dt="2022-07-26T10:28:37.369" v="661"/>
        <pc:sldMkLst>
          <pc:docMk/>
          <pc:sldMk cId="2295719683" sldId="258"/>
        </pc:sldMkLst>
      </pc:sldChg>
      <pc:sldChg chg="addSp delSp modSp add replId">
        <pc:chgData name="Mohiuddin Qadri" userId="3322408b2d347d64" providerId="Windows Live" clId="Web-{D598E737-00AF-41CB-B6CA-2C2EDFF66CFD}" dt="2022-07-26T22:14:18.630" v="773"/>
        <pc:sldMkLst>
          <pc:docMk/>
          <pc:sldMk cId="3797212118" sldId="259"/>
        </pc:sldMkLst>
        <pc:spChg chg="mod">
          <ac:chgData name="Mohiuddin Qadri" userId="3322408b2d347d64" providerId="Windows Live" clId="Web-{D598E737-00AF-41CB-B6CA-2C2EDFF66CFD}" dt="2022-07-26T10:33:41.594" v="673" actId="20577"/>
          <ac:spMkLst>
            <pc:docMk/>
            <pc:sldMk cId="3797212118" sldId="259"/>
            <ac:spMk id="2" creationId="{45DED635-36F7-00D2-7177-AF9AD884C655}"/>
          </ac:spMkLst>
        </pc:spChg>
        <pc:spChg chg="mod">
          <ac:chgData name="Mohiuddin Qadri" userId="3322408b2d347d64" providerId="Windows Live" clId="Web-{D598E737-00AF-41CB-B6CA-2C2EDFF66CFD}" dt="2022-07-26T10:45:57.953" v="752" actId="1076"/>
          <ac:spMkLst>
            <pc:docMk/>
            <pc:sldMk cId="3797212118" sldId="259"/>
            <ac:spMk id="3" creationId="{38A96AF0-0B5F-937E-0ECE-F72D1DFDC632}"/>
          </ac:spMkLst>
        </pc:spChg>
        <pc:spChg chg="mod">
          <ac:chgData name="Mohiuddin Qadri" userId="3322408b2d347d64" providerId="Windows Live" clId="Web-{D598E737-00AF-41CB-B6CA-2C2EDFF66CFD}" dt="2022-07-26T10:45:57.922" v="751" actId="1076"/>
          <ac:spMkLst>
            <pc:docMk/>
            <pc:sldMk cId="3797212118" sldId="259"/>
            <ac:spMk id="4" creationId="{BF8CB516-9BCE-661D-7209-028D3440C815}"/>
          </ac:spMkLst>
        </pc:spChg>
        <pc:spChg chg="mod">
          <ac:chgData name="Mohiuddin Qadri" userId="3322408b2d347d64" providerId="Windows Live" clId="Web-{D598E737-00AF-41CB-B6CA-2C2EDFF66CFD}" dt="2022-07-26T10:45:57.969" v="753" actId="1076"/>
          <ac:spMkLst>
            <pc:docMk/>
            <pc:sldMk cId="3797212118" sldId="259"/>
            <ac:spMk id="5" creationId="{237C2D22-C19A-D791-7598-31E388518E98}"/>
          </ac:spMkLst>
        </pc:spChg>
        <pc:spChg chg="mod">
          <ac:chgData name="Mohiuddin Qadri" userId="3322408b2d347d64" providerId="Windows Live" clId="Web-{D598E737-00AF-41CB-B6CA-2C2EDFF66CFD}" dt="2022-07-26T10:45:58.094" v="757" actId="1076"/>
          <ac:spMkLst>
            <pc:docMk/>
            <pc:sldMk cId="3797212118" sldId="259"/>
            <ac:spMk id="7" creationId="{9E9665D3-CA89-E81E-B9B3-912B7CEB94C1}"/>
          </ac:spMkLst>
        </pc:spChg>
        <pc:spChg chg="mod">
          <ac:chgData name="Mohiuddin Qadri" userId="3322408b2d347d64" providerId="Windows Live" clId="Web-{D598E737-00AF-41CB-B6CA-2C2EDFF66CFD}" dt="2022-07-26T10:45:58.047" v="755" actId="1076"/>
          <ac:spMkLst>
            <pc:docMk/>
            <pc:sldMk cId="3797212118" sldId="259"/>
            <ac:spMk id="10" creationId="{B58D916A-836F-D768-0015-EFB2F9972739}"/>
          </ac:spMkLst>
        </pc:spChg>
        <pc:spChg chg="mod">
          <ac:chgData name="Mohiuddin Qadri" userId="3322408b2d347d64" providerId="Windows Live" clId="Web-{D598E737-00AF-41CB-B6CA-2C2EDFF66CFD}" dt="2022-07-26T10:45:58.188" v="761" actId="1076"/>
          <ac:spMkLst>
            <pc:docMk/>
            <pc:sldMk cId="3797212118" sldId="259"/>
            <ac:spMk id="12" creationId="{E0BAA6F3-4808-BF3A-027C-FF28E36718A7}"/>
          </ac:spMkLst>
        </pc:spChg>
        <pc:spChg chg="mod">
          <ac:chgData name="Mohiuddin Qadri" userId="3322408b2d347d64" providerId="Windows Live" clId="Web-{D598E737-00AF-41CB-B6CA-2C2EDFF66CFD}" dt="2022-07-26T10:45:58.079" v="756" actId="1076"/>
          <ac:spMkLst>
            <pc:docMk/>
            <pc:sldMk cId="3797212118" sldId="259"/>
            <ac:spMk id="13" creationId="{6060625A-5474-45FE-9CFE-00B708B577DE}"/>
          </ac:spMkLst>
        </pc:spChg>
        <pc:spChg chg="mod">
          <ac:chgData name="Mohiuddin Qadri" userId="3322408b2d347d64" providerId="Windows Live" clId="Web-{D598E737-00AF-41CB-B6CA-2C2EDFF66CFD}" dt="2022-07-26T10:45:58.204" v="762" actId="1076"/>
          <ac:spMkLst>
            <pc:docMk/>
            <pc:sldMk cId="3797212118" sldId="259"/>
            <ac:spMk id="14" creationId="{CC1C6F5B-27EB-9765-DB14-44285B243C6B}"/>
          </ac:spMkLst>
        </pc:spChg>
        <pc:spChg chg="mod">
          <ac:chgData name="Mohiuddin Qadri" userId="3322408b2d347d64" providerId="Windows Live" clId="Web-{D598E737-00AF-41CB-B6CA-2C2EDFF66CFD}" dt="2022-07-26T10:45:58.219" v="763" actId="1076"/>
          <ac:spMkLst>
            <pc:docMk/>
            <pc:sldMk cId="3797212118" sldId="259"/>
            <ac:spMk id="15" creationId="{F961E282-A7B8-F2C4-00CD-CBE4ED2AEBBB}"/>
          </ac:spMkLst>
        </pc:spChg>
        <pc:spChg chg="mod">
          <ac:chgData name="Mohiuddin Qadri" userId="3322408b2d347d64" providerId="Windows Live" clId="Web-{D598E737-00AF-41CB-B6CA-2C2EDFF66CFD}" dt="2022-07-26T10:45:58.250" v="764" actId="1076"/>
          <ac:spMkLst>
            <pc:docMk/>
            <pc:sldMk cId="3797212118" sldId="259"/>
            <ac:spMk id="16" creationId="{006A02CC-F64D-D166-74EC-01B9674CA228}"/>
          </ac:spMkLst>
        </pc:spChg>
        <pc:spChg chg="mod">
          <ac:chgData name="Mohiuddin Qadri" userId="3322408b2d347d64" providerId="Windows Live" clId="Web-{D598E737-00AF-41CB-B6CA-2C2EDFF66CFD}" dt="2022-07-26T10:45:58.282" v="766" actId="1076"/>
          <ac:spMkLst>
            <pc:docMk/>
            <pc:sldMk cId="3797212118" sldId="259"/>
            <ac:spMk id="17" creationId="{1B07220E-7EDC-6850-0210-DFE22B4F8AC2}"/>
          </ac:spMkLst>
        </pc:spChg>
        <pc:spChg chg="mod">
          <ac:chgData name="Mohiuddin Qadri" userId="3322408b2d347d64" providerId="Windows Live" clId="Web-{D598E737-00AF-41CB-B6CA-2C2EDFF66CFD}" dt="2022-07-26T10:45:58.266" v="765" actId="1076"/>
          <ac:spMkLst>
            <pc:docMk/>
            <pc:sldMk cId="3797212118" sldId="259"/>
            <ac:spMk id="18" creationId="{23D97DDC-785B-1216-E4D2-9BF9D462AA19}"/>
          </ac:spMkLst>
        </pc:spChg>
        <pc:spChg chg="add del mod">
          <ac:chgData name="Mohiuddin Qadri" userId="3322408b2d347d64" providerId="Windows Live" clId="Web-{D598E737-00AF-41CB-B6CA-2C2EDFF66CFD}" dt="2022-07-26T10:37:16.817" v="686"/>
          <ac:spMkLst>
            <pc:docMk/>
            <pc:sldMk cId="3797212118" sldId="259"/>
            <ac:spMk id="21" creationId="{3C91D9F3-93FF-363F-932B-9ABE8E7120F4}"/>
          </ac:spMkLst>
        </pc:spChg>
        <pc:spChg chg="add mod">
          <ac:chgData name="Mohiuddin Qadri" userId="3322408b2d347d64" providerId="Windows Live" clId="Web-{D598E737-00AF-41CB-B6CA-2C2EDFF66CFD}" dt="2022-07-26T10:39:56.790" v="702" actId="1076"/>
          <ac:spMkLst>
            <pc:docMk/>
            <pc:sldMk cId="3797212118" sldId="259"/>
            <ac:spMk id="23" creationId="{E179AAD8-D7E9-5269-56F3-0F023E01EF77}"/>
          </ac:spMkLst>
        </pc:spChg>
        <pc:graphicFrameChg chg="mod modGraphic">
          <ac:chgData name="Mohiuddin Qadri" userId="3322408b2d347d64" providerId="Windows Live" clId="Web-{D598E737-00AF-41CB-B6CA-2C2EDFF66CFD}" dt="2022-07-26T22:14:18.630" v="773"/>
          <ac:graphicFrameMkLst>
            <pc:docMk/>
            <pc:sldMk cId="3797212118" sldId="259"/>
            <ac:graphicFrameMk id="8" creationId="{9DAB6D72-AE8F-09E3-9640-03F05AD97EF3}"/>
          </ac:graphicFrameMkLst>
        </pc:graphicFrameChg>
        <pc:picChg chg="mod">
          <ac:chgData name="Mohiuddin Qadri" userId="3322408b2d347d64" providerId="Windows Live" clId="Web-{D598E737-00AF-41CB-B6CA-2C2EDFF66CFD}" dt="2022-07-26T10:45:58.032" v="754" actId="1076"/>
          <ac:picMkLst>
            <pc:docMk/>
            <pc:sldMk cId="3797212118" sldId="259"/>
            <ac:picMk id="6" creationId="{157A86BF-C813-DFDA-7B35-9AC7917F48DC}"/>
          </ac:picMkLst>
        </pc:picChg>
        <pc:picChg chg="add del mod">
          <ac:chgData name="Mohiuddin Qadri" userId="3322408b2d347d64" providerId="Windows Live" clId="Web-{D598E737-00AF-41CB-B6CA-2C2EDFF66CFD}" dt="2022-07-26T10:36:17.097" v="682"/>
          <ac:picMkLst>
            <pc:docMk/>
            <pc:sldMk cId="3797212118" sldId="259"/>
            <ac:picMk id="19" creationId="{E49211FD-9D86-B639-80E8-35CF5F894B11}"/>
          </ac:picMkLst>
        </pc:picChg>
        <pc:picChg chg="add mod">
          <ac:chgData name="Mohiuddin Qadri" userId="3322408b2d347d64" providerId="Windows Live" clId="Web-{D598E737-00AF-41CB-B6CA-2C2EDFF66CFD}" dt="2022-07-26T10:37:29.396" v="692" actId="14100"/>
          <ac:picMkLst>
            <pc:docMk/>
            <pc:sldMk cId="3797212118" sldId="259"/>
            <ac:picMk id="22" creationId="{B2B33F58-9507-16A3-C177-EC0B8DFA0BEB}"/>
          </ac:picMkLst>
        </pc:picChg>
        <pc:cxnChg chg="mod">
          <ac:chgData name="Mohiuddin Qadri" userId="3322408b2d347d64" providerId="Windows Live" clId="Web-{D598E737-00AF-41CB-B6CA-2C2EDFF66CFD}" dt="2022-07-26T10:45:58.141" v="759" actId="1076"/>
          <ac:cxnSpMkLst>
            <pc:docMk/>
            <pc:sldMk cId="3797212118" sldId="259"/>
            <ac:cxnSpMk id="9" creationId="{43961A03-0278-D8B1-C3B0-4D807C749029}"/>
          </ac:cxnSpMkLst>
        </pc:cxnChg>
        <pc:cxnChg chg="mod">
          <ac:chgData name="Mohiuddin Qadri" userId="3322408b2d347d64" providerId="Windows Live" clId="Web-{D598E737-00AF-41CB-B6CA-2C2EDFF66CFD}" dt="2022-07-26T10:45:58.157" v="760" actId="1076"/>
          <ac:cxnSpMkLst>
            <pc:docMk/>
            <pc:sldMk cId="3797212118" sldId="259"/>
            <ac:cxnSpMk id="11" creationId="{84072585-8B6B-85B9-DD6A-C014695657D7}"/>
          </ac:cxnSpMkLst>
        </pc:cxnChg>
      </pc:sldChg>
    </pc:docChg>
  </pc:docChgLst>
  <pc:docChgLst>
    <pc:chgData name="Mohiuddin Qadri" userId="3322408b2d347d64" providerId="Windows Live" clId="Web-{CB41AE12-E8BB-43DF-B047-476958D38531}"/>
    <pc:docChg chg="modSld">
      <pc:chgData name="Mohiuddin Qadri" userId="3322408b2d347d64" providerId="Windows Live" clId="Web-{CB41AE12-E8BB-43DF-B047-476958D38531}" dt="2022-07-26T00:35:46.026" v="2"/>
      <pc:docMkLst>
        <pc:docMk/>
      </pc:docMkLst>
      <pc:sldChg chg="modSp">
        <pc:chgData name="Mohiuddin Qadri" userId="3322408b2d347d64" providerId="Windows Live" clId="Web-{CB41AE12-E8BB-43DF-B047-476958D38531}" dt="2022-07-26T00:35:46.026" v="2"/>
        <pc:sldMkLst>
          <pc:docMk/>
          <pc:sldMk cId="2656066073" sldId="257"/>
        </pc:sldMkLst>
        <pc:graphicFrameChg chg="mod modGraphic">
          <ac:chgData name="Mohiuddin Qadri" userId="3322408b2d347d64" providerId="Windows Live" clId="Web-{CB41AE12-E8BB-43DF-B047-476958D38531}" dt="2022-07-26T00:35:46.026" v="2"/>
          <ac:graphicFrameMkLst>
            <pc:docMk/>
            <pc:sldMk cId="2656066073" sldId="257"/>
            <ac:graphicFrameMk id="13" creationId="{0EE0DDAB-CC1F-1667-C8AE-8525624D50C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0CCF27-067A-48FF-A6F2-9F3FF9FF03C8}" type="doc">
      <dgm:prSet loTypeId="urn:microsoft.com/office/officeart/2005/8/layout/radial5" loCatId="cycle" qsTypeId="urn:microsoft.com/office/officeart/2005/8/quickstyle/simple5" qsCatId="simple" csTypeId="urn:microsoft.com/office/officeart/2005/8/colors/colorful5" csCatId="colorful" phldr="1"/>
      <dgm:spPr/>
      <dgm:t>
        <a:bodyPr/>
        <a:lstStyle/>
        <a:p>
          <a:endParaRPr lang="en-US"/>
        </a:p>
      </dgm:t>
    </dgm:pt>
    <dgm:pt modelId="{9B9B66F9-C37F-4551-B28E-8765F38B176D}">
      <dgm:prSet phldrT="[Text]" custT="1"/>
      <dgm:spPr/>
      <dgm:t>
        <a:bodyPr/>
        <a:lstStyle/>
        <a:p>
          <a:r>
            <a:rPr lang="en-US" sz="1600" dirty="0"/>
            <a:t>3</a:t>
          </a:r>
        </a:p>
      </dgm:t>
    </dgm:pt>
    <dgm:pt modelId="{48D8459C-0A4C-4039-985A-2B2D4ECE8C8E}" type="parTrans" cxnId="{59284837-143B-4697-81AB-134DD554D5B6}">
      <dgm:prSet/>
      <dgm:spPr/>
      <dgm:t>
        <a:bodyPr/>
        <a:lstStyle/>
        <a:p>
          <a:endParaRPr lang="en-US" sz="1800"/>
        </a:p>
      </dgm:t>
    </dgm:pt>
    <dgm:pt modelId="{164BF150-A6BB-430F-92FA-947281DB849A}" type="sibTrans" cxnId="{59284837-143B-4697-81AB-134DD554D5B6}">
      <dgm:prSet/>
      <dgm:spPr/>
      <dgm:t>
        <a:bodyPr/>
        <a:lstStyle/>
        <a:p>
          <a:endParaRPr lang="en-US" sz="1800"/>
        </a:p>
      </dgm:t>
    </dgm:pt>
    <dgm:pt modelId="{43C4D3D9-001A-4DA8-98B9-09FDC4F8AA7F}">
      <dgm:prSet phldrT="[Text]" custT="1"/>
      <dgm:spPr/>
      <dgm:t>
        <a:bodyPr/>
        <a:lstStyle/>
        <a:p>
          <a:r>
            <a:rPr lang="en-US" sz="1600" dirty="0"/>
            <a:t>0</a:t>
          </a:r>
        </a:p>
      </dgm:t>
    </dgm:pt>
    <dgm:pt modelId="{74F3AEFF-ABB3-4B19-982F-74AC3D0B9A7E}" type="parTrans" cxnId="{960ADA60-BB72-4B1F-8E16-904BF85DB827}">
      <dgm:prSet custT="1"/>
      <dgm:spPr/>
      <dgm:t>
        <a:bodyPr/>
        <a:lstStyle/>
        <a:p>
          <a:endParaRPr lang="en-US" sz="500"/>
        </a:p>
      </dgm:t>
    </dgm:pt>
    <dgm:pt modelId="{C4BFAF18-A069-4393-9CD9-1D972AC1EFDE}" type="sibTrans" cxnId="{960ADA60-BB72-4B1F-8E16-904BF85DB827}">
      <dgm:prSet/>
      <dgm:spPr/>
      <dgm:t>
        <a:bodyPr/>
        <a:lstStyle/>
        <a:p>
          <a:endParaRPr lang="en-US" sz="1800"/>
        </a:p>
      </dgm:t>
    </dgm:pt>
    <dgm:pt modelId="{C03119EF-08BE-4595-B85D-9647C30A39CF}">
      <dgm:prSet phldrT="[Text]" custT="1"/>
      <dgm:spPr/>
      <dgm:t>
        <a:bodyPr/>
        <a:lstStyle/>
        <a:p>
          <a:r>
            <a:rPr lang="en-US" sz="1600" dirty="0"/>
            <a:t>2</a:t>
          </a:r>
        </a:p>
      </dgm:t>
    </dgm:pt>
    <dgm:pt modelId="{A373A6E8-B369-4410-A24D-87D121AE54AD}" type="parTrans" cxnId="{E6E1E2BF-7FB5-4B01-B38D-28B954D0ABEF}">
      <dgm:prSet custT="1"/>
      <dgm:spPr/>
      <dgm:t>
        <a:bodyPr/>
        <a:lstStyle/>
        <a:p>
          <a:endParaRPr lang="en-US" sz="500"/>
        </a:p>
      </dgm:t>
    </dgm:pt>
    <dgm:pt modelId="{0C6B39FB-645B-40F7-94A4-8CD827D1F71F}" type="sibTrans" cxnId="{E6E1E2BF-7FB5-4B01-B38D-28B954D0ABEF}">
      <dgm:prSet/>
      <dgm:spPr/>
      <dgm:t>
        <a:bodyPr/>
        <a:lstStyle/>
        <a:p>
          <a:endParaRPr lang="en-US" sz="1800"/>
        </a:p>
      </dgm:t>
    </dgm:pt>
    <dgm:pt modelId="{7BFF274B-2CAD-4F4D-957F-66347543FAB7}">
      <dgm:prSet phldrT="[Text]" custT="1"/>
      <dgm:spPr/>
      <dgm:t>
        <a:bodyPr/>
        <a:lstStyle/>
        <a:p>
          <a:r>
            <a:rPr lang="en-US" sz="1600" dirty="0"/>
            <a:t>1</a:t>
          </a:r>
        </a:p>
      </dgm:t>
    </dgm:pt>
    <dgm:pt modelId="{146F84C6-B3B0-4E0C-9793-D98389A8678A}" type="parTrans" cxnId="{A1C1B9B8-7AC7-4F30-8679-E98EC0194D65}">
      <dgm:prSet custT="1"/>
      <dgm:spPr/>
      <dgm:t>
        <a:bodyPr/>
        <a:lstStyle/>
        <a:p>
          <a:endParaRPr lang="en-US" sz="500"/>
        </a:p>
      </dgm:t>
    </dgm:pt>
    <dgm:pt modelId="{F1009007-5E58-40E3-A7A6-BD08622F776A}" type="sibTrans" cxnId="{A1C1B9B8-7AC7-4F30-8679-E98EC0194D65}">
      <dgm:prSet/>
      <dgm:spPr/>
      <dgm:t>
        <a:bodyPr/>
        <a:lstStyle/>
        <a:p>
          <a:endParaRPr lang="en-US" sz="1800"/>
        </a:p>
      </dgm:t>
    </dgm:pt>
    <dgm:pt modelId="{6018E5A7-066D-4F4C-904D-DB2D9CF9A7C0}" type="pres">
      <dgm:prSet presAssocID="{340CCF27-067A-48FF-A6F2-9F3FF9FF03C8}" presName="Name0" presStyleCnt="0">
        <dgm:presLayoutVars>
          <dgm:chMax val="1"/>
          <dgm:dir/>
          <dgm:animLvl val="ctr"/>
          <dgm:resizeHandles val="exact"/>
        </dgm:presLayoutVars>
      </dgm:prSet>
      <dgm:spPr/>
    </dgm:pt>
    <dgm:pt modelId="{1E15B085-0CBC-4AC6-ADB0-7674BE7C0C85}" type="pres">
      <dgm:prSet presAssocID="{9B9B66F9-C37F-4551-B28E-8765F38B176D}" presName="centerShape" presStyleLbl="node0" presStyleIdx="0" presStyleCnt="1"/>
      <dgm:spPr/>
    </dgm:pt>
    <dgm:pt modelId="{549D00DD-D94A-44B9-B90C-E1A2AAE1C788}" type="pres">
      <dgm:prSet presAssocID="{74F3AEFF-ABB3-4B19-982F-74AC3D0B9A7E}" presName="parTrans" presStyleLbl="sibTrans2D1" presStyleIdx="0" presStyleCnt="3"/>
      <dgm:spPr/>
    </dgm:pt>
    <dgm:pt modelId="{B1B7EEA7-A9E4-4C74-A7F2-2B3130497EAA}" type="pres">
      <dgm:prSet presAssocID="{74F3AEFF-ABB3-4B19-982F-74AC3D0B9A7E}" presName="connectorText" presStyleLbl="sibTrans2D1" presStyleIdx="0" presStyleCnt="3"/>
      <dgm:spPr/>
    </dgm:pt>
    <dgm:pt modelId="{E0901E83-2C1C-4A46-AF24-993C276B4B43}" type="pres">
      <dgm:prSet presAssocID="{43C4D3D9-001A-4DA8-98B9-09FDC4F8AA7F}" presName="node" presStyleLbl="node1" presStyleIdx="0" presStyleCnt="3">
        <dgm:presLayoutVars>
          <dgm:bulletEnabled val="1"/>
        </dgm:presLayoutVars>
      </dgm:prSet>
      <dgm:spPr/>
    </dgm:pt>
    <dgm:pt modelId="{F1261EC3-EDA1-4375-941B-74934947FAB2}" type="pres">
      <dgm:prSet presAssocID="{A373A6E8-B369-4410-A24D-87D121AE54AD}" presName="parTrans" presStyleLbl="sibTrans2D1" presStyleIdx="1" presStyleCnt="3"/>
      <dgm:spPr/>
    </dgm:pt>
    <dgm:pt modelId="{C9E6079A-E580-4F52-BC48-873DED5BC52E}" type="pres">
      <dgm:prSet presAssocID="{A373A6E8-B369-4410-A24D-87D121AE54AD}" presName="connectorText" presStyleLbl="sibTrans2D1" presStyleIdx="1" presStyleCnt="3"/>
      <dgm:spPr/>
    </dgm:pt>
    <dgm:pt modelId="{675D94B7-B2BC-449D-85D4-80DCBDF32D5B}" type="pres">
      <dgm:prSet presAssocID="{C03119EF-08BE-4595-B85D-9647C30A39CF}" presName="node" presStyleLbl="node1" presStyleIdx="1" presStyleCnt="3">
        <dgm:presLayoutVars>
          <dgm:bulletEnabled val="1"/>
        </dgm:presLayoutVars>
      </dgm:prSet>
      <dgm:spPr/>
    </dgm:pt>
    <dgm:pt modelId="{5E123D94-39E4-45F2-8C1E-12C96E53DEDD}" type="pres">
      <dgm:prSet presAssocID="{146F84C6-B3B0-4E0C-9793-D98389A8678A}" presName="parTrans" presStyleLbl="sibTrans2D1" presStyleIdx="2" presStyleCnt="3"/>
      <dgm:spPr/>
    </dgm:pt>
    <dgm:pt modelId="{8A0B26DB-E146-4888-B94C-2A7D0254C393}" type="pres">
      <dgm:prSet presAssocID="{146F84C6-B3B0-4E0C-9793-D98389A8678A}" presName="connectorText" presStyleLbl="sibTrans2D1" presStyleIdx="2" presStyleCnt="3"/>
      <dgm:spPr/>
    </dgm:pt>
    <dgm:pt modelId="{F6765774-49AB-4DDC-9261-EA106C5521BC}" type="pres">
      <dgm:prSet presAssocID="{7BFF274B-2CAD-4F4D-957F-66347543FAB7}" presName="node" presStyleLbl="node1" presStyleIdx="2" presStyleCnt="3">
        <dgm:presLayoutVars>
          <dgm:bulletEnabled val="1"/>
        </dgm:presLayoutVars>
      </dgm:prSet>
      <dgm:spPr/>
    </dgm:pt>
  </dgm:ptLst>
  <dgm:cxnLst>
    <dgm:cxn modelId="{C78FB005-CD2B-4495-ACDC-38B5A0EAA850}" type="presOf" srcId="{C03119EF-08BE-4595-B85D-9647C30A39CF}" destId="{675D94B7-B2BC-449D-85D4-80DCBDF32D5B}" srcOrd="0" destOrd="0" presId="urn:microsoft.com/office/officeart/2005/8/layout/radial5"/>
    <dgm:cxn modelId="{B2D1F212-B995-4709-8B9C-4906DB4B37C6}" type="presOf" srcId="{9B9B66F9-C37F-4551-B28E-8765F38B176D}" destId="{1E15B085-0CBC-4AC6-ADB0-7674BE7C0C85}" srcOrd="0" destOrd="0" presId="urn:microsoft.com/office/officeart/2005/8/layout/radial5"/>
    <dgm:cxn modelId="{BEF6A92D-6174-4531-A88C-8E7B4B66C93F}" type="presOf" srcId="{74F3AEFF-ABB3-4B19-982F-74AC3D0B9A7E}" destId="{B1B7EEA7-A9E4-4C74-A7F2-2B3130497EAA}" srcOrd="1" destOrd="0" presId="urn:microsoft.com/office/officeart/2005/8/layout/radial5"/>
    <dgm:cxn modelId="{59284837-143B-4697-81AB-134DD554D5B6}" srcId="{340CCF27-067A-48FF-A6F2-9F3FF9FF03C8}" destId="{9B9B66F9-C37F-4551-B28E-8765F38B176D}" srcOrd="0" destOrd="0" parTransId="{48D8459C-0A4C-4039-985A-2B2D4ECE8C8E}" sibTransId="{164BF150-A6BB-430F-92FA-947281DB849A}"/>
    <dgm:cxn modelId="{960ADA60-BB72-4B1F-8E16-904BF85DB827}" srcId="{9B9B66F9-C37F-4551-B28E-8765F38B176D}" destId="{43C4D3D9-001A-4DA8-98B9-09FDC4F8AA7F}" srcOrd="0" destOrd="0" parTransId="{74F3AEFF-ABB3-4B19-982F-74AC3D0B9A7E}" sibTransId="{C4BFAF18-A069-4393-9CD9-1D972AC1EFDE}"/>
    <dgm:cxn modelId="{A8DEBE51-E3A3-4ED1-85FA-16257996740E}" type="presOf" srcId="{340CCF27-067A-48FF-A6F2-9F3FF9FF03C8}" destId="{6018E5A7-066D-4F4C-904D-DB2D9CF9A7C0}" srcOrd="0" destOrd="0" presId="urn:microsoft.com/office/officeart/2005/8/layout/radial5"/>
    <dgm:cxn modelId="{868EE479-ECD0-4B61-B8F9-7CF0068E0E90}" type="presOf" srcId="{A373A6E8-B369-4410-A24D-87D121AE54AD}" destId="{F1261EC3-EDA1-4375-941B-74934947FAB2}" srcOrd="0" destOrd="0" presId="urn:microsoft.com/office/officeart/2005/8/layout/radial5"/>
    <dgm:cxn modelId="{A9F45A8B-A581-4EAC-9BA2-D3C36F4A3D18}" type="presOf" srcId="{7BFF274B-2CAD-4F4D-957F-66347543FAB7}" destId="{F6765774-49AB-4DDC-9261-EA106C5521BC}" srcOrd="0" destOrd="0" presId="urn:microsoft.com/office/officeart/2005/8/layout/radial5"/>
    <dgm:cxn modelId="{CAA02B92-EF78-42FC-B516-EF96CB3EFD55}" type="presOf" srcId="{43C4D3D9-001A-4DA8-98B9-09FDC4F8AA7F}" destId="{E0901E83-2C1C-4A46-AF24-993C276B4B43}" srcOrd="0" destOrd="0" presId="urn:microsoft.com/office/officeart/2005/8/layout/radial5"/>
    <dgm:cxn modelId="{07E95DA8-BEF1-4D88-AD67-783DFF415EC1}" type="presOf" srcId="{74F3AEFF-ABB3-4B19-982F-74AC3D0B9A7E}" destId="{549D00DD-D94A-44B9-B90C-E1A2AAE1C788}" srcOrd="0" destOrd="0" presId="urn:microsoft.com/office/officeart/2005/8/layout/radial5"/>
    <dgm:cxn modelId="{A1C1B9B8-7AC7-4F30-8679-E98EC0194D65}" srcId="{9B9B66F9-C37F-4551-B28E-8765F38B176D}" destId="{7BFF274B-2CAD-4F4D-957F-66347543FAB7}" srcOrd="2" destOrd="0" parTransId="{146F84C6-B3B0-4E0C-9793-D98389A8678A}" sibTransId="{F1009007-5E58-40E3-A7A6-BD08622F776A}"/>
    <dgm:cxn modelId="{E6E1E2BF-7FB5-4B01-B38D-28B954D0ABEF}" srcId="{9B9B66F9-C37F-4551-B28E-8765F38B176D}" destId="{C03119EF-08BE-4595-B85D-9647C30A39CF}" srcOrd="1" destOrd="0" parTransId="{A373A6E8-B369-4410-A24D-87D121AE54AD}" sibTransId="{0C6B39FB-645B-40F7-94A4-8CD827D1F71F}"/>
    <dgm:cxn modelId="{337848C6-2201-4510-82D7-DBD277A11CD1}" type="presOf" srcId="{146F84C6-B3B0-4E0C-9793-D98389A8678A}" destId="{8A0B26DB-E146-4888-B94C-2A7D0254C393}" srcOrd="1" destOrd="0" presId="urn:microsoft.com/office/officeart/2005/8/layout/radial5"/>
    <dgm:cxn modelId="{582D9ED8-18FA-4BC9-960B-9E6850B857EB}" type="presOf" srcId="{A373A6E8-B369-4410-A24D-87D121AE54AD}" destId="{C9E6079A-E580-4F52-BC48-873DED5BC52E}" srcOrd="1" destOrd="0" presId="urn:microsoft.com/office/officeart/2005/8/layout/radial5"/>
    <dgm:cxn modelId="{07E1E5F0-68AD-489D-A751-58835ABD8876}" type="presOf" srcId="{146F84C6-B3B0-4E0C-9793-D98389A8678A}" destId="{5E123D94-39E4-45F2-8C1E-12C96E53DEDD}" srcOrd="0" destOrd="0" presId="urn:microsoft.com/office/officeart/2005/8/layout/radial5"/>
    <dgm:cxn modelId="{5B06D55B-75E6-47E3-8F26-A3063EFE877C}" type="presParOf" srcId="{6018E5A7-066D-4F4C-904D-DB2D9CF9A7C0}" destId="{1E15B085-0CBC-4AC6-ADB0-7674BE7C0C85}" srcOrd="0" destOrd="0" presId="urn:microsoft.com/office/officeart/2005/8/layout/radial5"/>
    <dgm:cxn modelId="{1AAA4B72-26AD-4F7F-9A64-5668D1A14200}" type="presParOf" srcId="{6018E5A7-066D-4F4C-904D-DB2D9CF9A7C0}" destId="{549D00DD-D94A-44B9-B90C-E1A2AAE1C788}" srcOrd="1" destOrd="0" presId="urn:microsoft.com/office/officeart/2005/8/layout/radial5"/>
    <dgm:cxn modelId="{C799771B-EAA2-491E-BEC2-2AC77494771B}" type="presParOf" srcId="{549D00DD-D94A-44B9-B90C-E1A2AAE1C788}" destId="{B1B7EEA7-A9E4-4C74-A7F2-2B3130497EAA}" srcOrd="0" destOrd="0" presId="urn:microsoft.com/office/officeart/2005/8/layout/radial5"/>
    <dgm:cxn modelId="{A34482EC-7335-4AE9-B27E-4E0F6043608E}" type="presParOf" srcId="{6018E5A7-066D-4F4C-904D-DB2D9CF9A7C0}" destId="{E0901E83-2C1C-4A46-AF24-993C276B4B43}" srcOrd="2" destOrd="0" presId="urn:microsoft.com/office/officeart/2005/8/layout/radial5"/>
    <dgm:cxn modelId="{794148B4-DB24-4FF5-AC9B-DB2F3F582EC7}" type="presParOf" srcId="{6018E5A7-066D-4F4C-904D-DB2D9CF9A7C0}" destId="{F1261EC3-EDA1-4375-941B-74934947FAB2}" srcOrd="3" destOrd="0" presId="urn:microsoft.com/office/officeart/2005/8/layout/radial5"/>
    <dgm:cxn modelId="{6069A736-DEE6-4875-8962-241F33EA4676}" type="presParOf" srcId="{F1261EC3-EDA1-4375-941B-74934947FAB2}" destId="{C9E6079A-E580-4F52-BC48-873DED5BC52E}" srcOrd="0" destOrd="0" presId="urn:microsoft.com/office/officeart/2005/8/layout/radial5"/>
    <dgm:cxn modelId="{1F7985A6-E62C-425D-9E6E-12829CA0C72A}" type="presParOf" srcId="{6018E5A7-066D-4F4C-904D-DB2D9CF9A7C0}" destId="{675D94B7-B2BC-449D-85D4-80DCBDF32D5B}" srcOrd="4" destOrd="0" presId="urn:microsoft.com/office/officeart/2005/8/layout/radial5"/>
    <dgm:cxn modelId="{13F30CBF-9398-4563-BD39-5D1F5B24C734}" type="presParOf" srcId="{6018E5A7-066D-4F4C-904D-DB2D9CF9A7C0}" destId="{5E123D94-39E4-45F2-8C1E-12C96E53DEDD}" srcOrd="5" destOrd="0" presId="urn:microsoft.com/office/officeart/2005/8/layout/radial5"/>
    <dgm:cxn modelId="{10639D95-C236-475D-9C73-B512836966EB}" type="presParOf" srcId="{5E123D94-39E4-45F2-8C1E-12C96E53DEDD}" destId="{8A0B26DB-E146-4888-B94C-2A7D0254C393}" srcOrd="0" destOrd="0" presId="urn:microsoft.com/office/officeart/2005/8/layout/radial5"/>
    <dgm:cxn modelId="{9B7A79A3-029A-418D-A6CA-EAB67A50F177}" type="presParOf" srcId="{6018E5A7-066D-4F4C-904D-DB2D9CF9A7C0}" destId="{F6765774-49AB-4DDC-9261-EA106C5521BC}" srcOrd="6" destOrd="0" presId="urn:microsoft.com/office/officeart/2005/8/layout/radial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5B085-0CBC-4AC6-ADB0-7674BE7C0C85}">
      <dsp:nvSpPr>
        <dsp:cNvPr id="0" name=""/>
        <dsp:cNvSpPr/>
      </dsp:nvSpPr>
      <dsp:spPr>
        <a:xfrm>
          <a:off x="932420" y="505445"/>
          <a:ext cx="360796" cy="360796"/>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3</a:t>
          </a:r>
        </a:p>
      </dsp:txBody>
      <dsp:txXfrm>
        <a:off x="985257" y="558282"/>
        <a:ext cx="255122" cy="255122"/>
      </dsp:txXfrm>
    </dsp:sp>
    <dsp:sp modelId="{549D00DD-D94A-44B9-B90C-E1A2AAE1C788}">
      <dsp:nvSpPr>
        <dsp:cNvPr id="0" name=""/>
        <dsp:cNvSpPr/>
      </dsp:nvSpPr>
      <dsp:spPr>
        <a:xfrm rot="16200000">
          <a:off x="1074651" y="374257"/>
          <a:ext cx="76333" cy="122670"/>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86101" y="410241"/>
        <a:ext cx="53433" cy="73602"/>
      </dsp:txXfrm>
    </dsp:sp>
    <dsp:sp modelId="{E0901E83-2C1C-4A46-AF24-993C276B4B43}">
      <dsp:nvSpPr>
        <dsp:cNvPr id="0" name=""/>
        <dsp:cNvSpPr/>
      </dsp:nvSpPr>
      <dsp:spPr>
        <a:xfrm>
          <a:off x="932420" y="623"/>
          <a:ext cx="360796" cy="360796"/>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0</a:t>
          </a:r>
        </a:p>
      </dsp:txBody>
      <dsp:txXfrm>
        <a:off x="985257" y="53460"/>
        <a:ext cx="255122" cy="255122"/>
      </dsp:txXfrm>
    </dsp:sp>
    <dsp:sp modelId="{F1261EC3-EDA1-4375-941B-74934947FAB2}">
      <dsp:nvSpPr>
        <dsp:cNvPr id="0" name=""/>
        <dsp:cNvSpPr/>
      </dsp:nvSpPr>
      <dsp:spPr>
        <a:xfrm rot="1800000">
          <a:off x="1291375" y="749633"/>
          <a:ext cx="76333" cy="122670"/>
        </a:xfrm>
        <a:prstGeom prst="rightArrow">
          <a:avLst>
            <a:gd name="adj1" fmla="val 60000"/>
            <a:gd name="adj2" fmla="val 5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92909" y="768442"/>
        <a:ext cx="53433" cy="73602"/>
      </dsp:txXfrm>
    </dsp:sp>
    <dsp:sp modelId="{675D94B7-B2BC-449D-85D4-80DCBDF32D5B}">
      <dsp:nvSpPr>
        <dsp:cNvPr id="0" name=""/>
        <dsp:cNvSpPr/>
      </dsp:nvSpPr>
      <dsp:spPr>
        <a:xfrm>
          <a:off x="1369608" y="757855"/>
          <a:ext cx="360796" cy="360796"/>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2</a:t>
          </a:r>
        </a:p>
      </dsp:txBody>
      <dsp:txXfrm>
        <a:off x="1422445" y="810692"/>
        <a:ext cx="255122" cy="255122"/>
      </dsp:txXfrm>
    </dsp:sp>
    <dsp:sp modelId="{5E123D94-39E4-45F2-8C1E-12C96E53DEDD}">
      <dsp:nvSpPr>
        <dsp:cNvPr id="0" name=""/>
        <dsp:cNvSpPr/>
      </dsp:nvSpPr>
      <dsp:spPr>
        <a:xfrm rot="9000000">
          <a:off x="857928" y="749633"/>
          <a:ext cx="76333" cy="122670"/>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879294" y="768442"/>
        <a:ext cx="53433" cy="73602"/>
      </dsp:txXfrm>
    </dsp:sp>
    <dsp:sp modelId="{F6765774-49AB-4DDC-9261-EA106C5521BC}">
      <dsp:nvSpPr>
        <dsp:cNvPr id="0" name=""/>
        <dsp:cNvSpPr/>
      </dsp:nvSpPr>
      <dsp:spPr>
        <a:xfrm>
          <a:off x="495231" y="757855"/>
          <a:ext cx="360796" cy="360796"/>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a:t>
          </a:r>
        </a:p>
      </dsp:txBody>
      <dsp:txXfrm>
        <a:off x="548068" y="810692"/>
        <a:ext cx="255122" cy="255122"/>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B9EF94-A536-4144-BF8A-62462B3187F9}" type="datetimeFigureOut">
              <a:rPr lang="en-US" smtClean="0"/>
              <a:t>7/31/2022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01111-A7B7-491E-AD9A-16EE92BA0AB3}" type="slidenum">
              <a:rPr lang="en-US" smtClean="0"/>
              <a:t>‹#›</a:t>
            </a:fld>
            <a:endParaRPr lang="en-US"/>
          </a:p>
        </p:txBody>
      </p:sp>
    </p:spTree>
    <p:extLst>
      <p:ext uri="{BB962C8B-B14F-4D97-AF65-F5344CB8AC3E}">
        <p14:creationId xmlns:p14="http://schemas.microsoft.com/office/powerpoint/2010/main" val="2460865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In this assignment, we will be analyzing various algorithms to:</a:t>
            </a:r>
            <a:br>
              <a:rPr lang="en-US" dirty="0"/>
            </a:br>
            <a:r>
              <a:rPr lang="en-US" dirty="0">
                <a:effectLst/>
                <a:latin typeface="Arial" panose="020B0604020202020204" pitchFamily="34" charset="0"/>
              </a:rPr>
              <a:t>Understand the general complexity and efficiency of the algorithm</a:t>
            </a:r>
            <a:br>
              <a:rPr lang="en-US" dirty="0"/>
            </a:br>
            <a:r>
              <a:rPr lang="en-US" dirty="0">
                <a:effectLst/>
                <a:latin typeface="Arial" panose="020B0604020202020204" pitchFamily="34" charset="0"/>
              </a:rPr>
              <a:t>Identify the runtime efficiency in Big O Notation</a:t>
            </a:r>
            <a:br>
              <a:rPr lang="en-US" dirty="0"/>
            </a:br>
            <a:r>
              <a:rPr lang="en-US" dirty="0">
                <a:effectLst/>
                <a:latin typeface="Arial" panose="020B0604020202020204" pitchFamily="34" charset="0"/>
              </a:rPr>
              <a:t>Complexity Classification for the algorithms</a:t>
            </a:r>
            <a:br>
              <a:rPr lang="en-US" dirty="0"/>
            </a:br>
            <a:endParaRPr lang="en-US" dirty="0"/>
          </a:p>
          <a:p>
            <a:r>
              <a:rPr lang="en-US" dirty="0"/>
              <a:t>J</a:t>
            </a:r>
            <a:r>
              <a:rPr lang="en-US" dirty="0">
                <a:effectLst/>
                <a:latin typeface="Arial" panose="020B0604020202020204" pitchFamily="34" charset="0"/>
              </a:rPr>
              <a:t>ustify and explain the reasoning for each aspect listed above for the following algorithm/problem:</a:t>
            </a:r>
            <a:br>
              <a:rPr lang="en-US" dirty="0"/>
            </a:br>
            <a:r>
              <a:rPr lang="en-US" dirty="0">
                <a:effectLst/>
                <a:latin typeface="Arial" panose="020B0604020202020204" pitchFamily="34" charset="0"/>
              </a:rPr>
              <a:t>1. Insertion Sort</a:t>
            </a:r>
            <a:br>
              <a:rPr lang="en-US" dirty="0"/>
            </a:br>
            <a:r>
              <a:rPr lang="en-US" dirty="0">
                <a:effectLst/>
                <a:latin typeface="Arial" panose="020B0604020202020204" pitchFamily="34" charset="0"/>
              </a:rPr>
              <a:t>2. Traveling Salesman Problem</a:t>
            </a:r>
            <a:br>
              <a:rPr lang="en-US" dirty="0"/>
            </a:br>
            <a:r>
              <a:rPr lang="en-US" dirty="0">
                <a:effectLst/>
                <a:latin typeface="Arial" panose="020B0604020202020204" pitchFamily="34" charset="0"/>
              </a:rPr>
              <a:t>3. Finding the sum of all values in a 3-D Array (n x n x n)</a:t>
            </a:r>
            <a:br>
              <a:rPr lang="en-US" dirty="0"/>
            </a:br>
            <a:r>
              <a:rPr lang="en-US" dirty="0">
                <a:effectLst/>
                <a:latin typeface="Arial" panose="020B0604020202020204" pitchFamily="34" charset="0"/>
              </a:rPr>
              <a:t>4. Radix Sort</a:t>
            </a:r>
            <a:br>
              <a:rPr lang="en-US" dirty="0"/>
            </a:br>
            <a:r>
              <a:rPr lang="en-US" dirty="0">
                <a:effectLst/>
                <a:latin typeface="Arial" panose="020B0604020202020204" pitchFamily="34" charset="0"/>
              </a:rPr>
              <a:t>5. Brute Force Password Cracker</a:t>
            </a:r>
            <a:endParaRPr lang="en-US" dirty="0"/>
          </a:p>
        </p:txBody>
      </p:sp>
      <p:sp>
        <p:nvSpPr>
          <p:cNvPr id="4" name="Slide Number Placeholder 3"/>
          <p:cNvSpPr>
            <a:spLocks noGrp="1"/>
          </p:cNvSpPr>
          <p:nvPr>
            <p:ph type="sldNum" sz="quarter" idx="5"/>
          </p:nvPr>
        </p:nvSpPr>
        <p:spPr/>
        <p:txBody>
          <a:bodyPr/>
          <a:lstStyle/>
          <a:p>
            <a:fld id="{A4301111-A7B7-491E-AD9A-16EE92BA0AB3}" type="slidenum">
              <a:rPr lang="en-US" smtClean="0"/>
              <a:t>1</a:t>
            </a:fld>
            <a:endParaRPr lang="en-US"/>
          </a:p>
        </p:txBody>
      </p:sp>
    </p:spTree>
    <p:extLst>
      <p:ext uri="{BB962C8B-B14F-4D97-AF65-F5344CB8AC3E}">
        <p14:creationId xmlns:p14="http://schemas.microsoft.com/office/powerpoint/2010/main" val="4253006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Insertion sort</a:t>
            </a:r>
            <a:r>
              <a:rPr lang="en-US" dirty="0"/>
              <a:t> is a simple sorting algorithm. The array is split into a sorted and an unsorted part. Values from the unsorted part are picked and placed at the correct position in the sorted part.</a:t>
            </a:r>
          </a:p>
          <a:p>
            <a:endParaRPr lang="en-US" b="1" u="sng" dirty="0"/>
          </a:p>
          <a:p>
            <a:r>
              <a:rPr lang="en-US" b="1" u="sng" dirty="0"/>
              <a:t>Characteristics of Insertion Sort:</a:t>
            </a:r>
            <a:endParaRPr lang="en-US" b="1" dirty="0"/>
          </a:p>
          <a:p>
            <a:pPr>
              <a:buFont typeface="Arial" panose="020B0604020202020204" pitchFamily="34" charset="0"/>
              <a:buChar char="•"/>
            </a:pPr>
            <a:r>
              <a:rPr lang="en-US" dirty="0"/>
              <a:t>This algorithm is one of the simplest algorithm with simple implementation</a:t>
            </a:r>
          </a:p>
          <a:p>
            <a:pPr>
              <a:buFont typeface="Arial" panose="020B0604020202020204" pitchFamily="34" charset="0"/>
              <a:buChar char="•"/>
            </a:pPr>
            <a:r>
              <a:rPr lang="en-US" dirty="0"/>
              <a:t>Basically, Insertion sort is efficient for small data values</a:t>
            </a:r>
          </a:p>
          <a:p>
            <a:pPr>
              <a:buFont typeface="Arial" panose="020B0604020202020204" pitchFamily="34" charset="0"/>
              <a:buChar char="•"/>
            </a:pPr>
            <a:r>
              <a:rPr lang="en-US" dirty="0"/>
              <a:t>Insertion sort is adaptive in nature, i.e. it is appropriate for data sets which are already partially sorted.</a:t>
            </a:r>
          </a:p>
          <a:p>
            <a:pPr>
              <a:buFont typeface="Arial" panose="020B0604020202020204" pitchFamily="34" charset="0"/>
              <a:buChar char="•"/>
            </a:pPr>
            <a:endParaRPr lang="en-US" b="1" dirty="0"/>
          </a:p>
          <a:p>
            <a:pPr>
              <a:buFont typeface="Arial" panose="020B0604020202020204" pitchFamily="34" charset="0"/>
              <a:buChar char="•"/>
            </a:pPr>
            <a:r>
              <a:rPr lang="en-US" b="1" dirty="0"/>
              <a:t>Best Case -</a:t>
            </a:r>
            <a:r>
              <a:rPr lang="en-US" dirty="0"/>
              <a:t> In the best case i.e., when the array is already sorted, we do not need to apply the algorithm instead we can check if the array is sorted in a single traversal of the array. Hence time complexity is </a:t>
            </a:r>
            <a:r>
              <a:rPr lang="en-US" sz="1200" dirty="0">
                <a:latin typeface="Cascadia Code" panose="020B0609020000020004" pitchFamily="49" charset="0"/>
                <a:ea typeface="Cascadia Code" panose="020B0609020000020004" pitchFamily="49" charset="0"/>
                <a:cs typeface="Cascadia Code" panose="020B0609020000020004" pitchFamily="49" charset="0"/>
              </a:rPr>
              <a:t>O(n)</a:t>
            </a:r>
            <a:r>
              <a:rPr lang="en-US" dirty="0"/>
              <a:t> in the best case.</a:t>
            </a:r>
          </a:p>
          <a:p>
            <a:pPr>
              <a:buFont typeface="Arial" panose="020B0604020202020204" pitchFamily="34" charset="0"/>
              <a:buChar char="•"/>
            </a:pPr>
            <a:r>
              <a:rPr lang="en-US" b="1" dirty="0"/>
              <a:t>Worst Case -</a:t>
            </a:r>
            <a:r>
              <a:rPr lang="en-US" dirty="0"/>
              <a:t> In the worst case i.e., array is sorted in reverse order, we need to apply the counting Sort (an </a:t>
            </a:r>
            <a:r>
              <a:rPr lang="en-US" sz="1200" dirty="0">
                <a:latin typeface="Cascadia Code" panose="020B0609020000020004" pitchFamily="49" charset="0"/>
                <a:ea typeface="Cascadia Code" panose="020B0609020000020004" pitchFamily="49" charset="0"/>
                <a:cs typeface="Cascadia Code" panose="020B0609020000020004" pitchFamily="49" charset="0"/>
              </a:rPr>
              <a:t>O(n)</a:t>
            </a:r>
            <a:r>
              <a:rPr lang="en-US" dirty="0"/>
              <a:t> process) for </a:t>
            </a:r>
            <a:r>
              <a:rPr lang="en-US" sz="1200" dirty="0">
                <a:latin typeface="Cascadia Code" panose="020B0609020000020004" pitchFamily="49" charset="0"/>
                <a:ea typeface="Cascadia Code" panose="020B0609020000020004" pitchFamily="49" charset="0"/>
                <a:cs typeface="Cascadia Code" panose="020B0609020000020004" pitchFamily="49" charset="0"/>
              </a:rPr>
              <a:t>k</a:t>
            </a:r>
            <a:r>
              <a:rPr lang="en-US" dirty="0"/>
              <a:t> times. Where </a:t>
            </a:r>
            <a:r>
              <a:rPr lang="en-US" sz="1200" dirty="0">
                <a:latin typeface="Cascadia Code" panose="020B0609020000020004" pitchFamily="49" charset="0"/>
                <a:ea typeface="Cascadia Code" panose="020B0609020000020004" pitchFamily="49" charset="0"/>
                <a:cs typeface="Cascadia Code" panose="020B0609020000020004" pitchFamily="49" charset="0"/>
              </a:rPr>
              <a:t>k</a:t>
            </a:r>
            <a:r>
              <a:rPr lang="en-US" dirty="0"/>
              <a:t> is the number of digits present in the largest element present in </a:t>
            </a:r>
            <a:r>
              <a:rPr lang="en-US" sz="1200" dirty="0">
                <a:latin typeface="Cascadia Code" panose="020B0609020000020004" pitchFamily="49" charset="0"/>
                <a:ea typeface="Cascadia Code" panose="020B0609020000020004" pitchFamily="49" charset="0"/>
                <a:cs typeface="Cascadia Code" panose="020B0609020000020004" pitchFamily="49" charset="0"/>
              </a:rPr>
              <a:t>a</a:t>
            </a:r>
            <a:r>
              <a:rPr lang="en-US" dirty="0"/>
              <a:t>. Hence </a:t>
            </a:r>
            <a:r>
              <a:rPr lang="en-US" dirty="0">
                <a:latin typeface="Cascadia Code" panose="020B0609020000020004" pitchFamily="49" charset="0"/>
                <a:ea typeface="Cascadia Code" panose="020B0609020000020004" pitchFamily="49" charset="0"/>
                <a:cs typeface="Cascadia Code" panose="020B0609020000020004" pitchFamily="49" charset="0"/>
              </a:rPr>
              <a:t>O(n</a:t>
            </a:r>
            <a:r>
              <a:rPr lang="en-US" baseline="30000" dirty="0">
                <a:latin typeface="Cascadia Code" panose="020B0609020000020004" pitchFamily="49" charset="0"/>
                <a:ea typeface="Cascadia Code" panose="020B0609020000020004" pitchFamily="49" charset="0"/>
                <a:cs typeface="Cascadia Code" panose="020B0609020000020004" pitchFamily="49" charset="0"/>
              </a:rPr>
              <a:t>2</a:t>
            </a:r>
            <a:r>
              <a:rPr lang="en-US" dirty="0">
                <a:latin typeface="Cascadia Code" panose="020B0609020000020004" pitchFamily="49" charset="0"/>
                <a:ea typeface="Cascadia Code" panose="020B0609020000020004" pitchFamily="49" charset="0"/>
                <a:cs typeface="Cascadia Code" panose="020B0609020000020004" pitchFamily="49" charset="0"/>
              </a:rPr>
              <a:t>)</a:t>
            </a:r>
          </a:p>
          <a:p>
            <a:endParaRPr lang="en-US" dirty="0"/>
          </a:p>
        </p:txBody>
      </p:sp>
      <p:sp>
        <p:nvSpPr>
          <p:cNvPr id="4" name="Slide Number Placeholder 3"/>
          <p:cNvSpPr>
            <a:spLocks noGrp="1"/>
          </p:cNvSpPr>
          <p:nvPr>
            <p:ph type="sldNum" sz="quarter" idx="5"/>
          </p:nvPr>
        </p:nvSpPr>
        <p:spPr/>
        <p:txBody>
          <a:bodyPr/>
          <a:lstStyle/>
          <a:p>
            <a:fld id="{A4301111-A7B7-491E-AD9A-16EE92BA0AB3}" type="slidenum">
              <a:rPr lang="en-US" smtClean="0"/>
              <a:t>2</a:t>
            </a:fld>
            <a:endParaRPr lang="en-US"/>
          </a:p>
        </p:txBody>
      </p:sp>
    </p:spTree>
    <p:extLst>
      <p:ext uri="{BB962C8B-B14F-4D97-AF65-F5344CB8AC3E}">
        <p14:creationId xmlns:p14="http://schemas.microsoft.com/office/powerpoint/2010/main" val="102719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Traveling Salesman Problem (TSP) is a problem in graph theory requiring the most efficient (i.e., least total distance) Hamiltonian cycle a salesman can take through each of the cities.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 is no known general method of solution, and the problem is NP-hard.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Solving using brute-force. The travelling salesman problem is a permutation problem. There can be </a:t>
            </a:r>
            <a:r>
              <a:rPr lang="en-US" sz="1200" dirty="0">
                <a:latin typeface="Cascadia Code" panose="020B0609020000020004" pitchFamily="49" charset="0"/>
                <a:ea typeface="Cascadia Code" panose="020B0609020000020004" pitchFamily="49" charset="0"/>
                <a:cs typeface="Cascadia Code" panose="020B0609020000020004" pitchFamily="49" charset="0"/>
              </a:rPr>
              <a:t>n!</a:t>
            </a:r>
            <a:r>
              <a:rPr lang="en-US" sz="1200" dirty="0"/>
              <a:t> total ways to solve permutation problems.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rPr>
              <a:t>City0, City1, City2, City3 and distances between them as shown below. A salesman has to start from City 0, travel through all the cities and return to City0. There are various possible routes, but the problem is to find the shortest possible route.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Complexity is </a:t>
            </a:r>
            <a:r>
              <a:rPr lang="en-US" dirty="0">
                <a:latin typeface="Cascadia Code" panose="020B0609020000020004" pitchFamily="49" charset="0"/>
                <a:ea typeface="Cascadia Code" panose="020B0609020000020004" pitchFamily="49" charset="0"/>
                <a:cs typeface="Cascadia Code" panose="020B0609020000020004" pitchFamily="49" charset="0"/>
              </a:rPr>
              <a:t>O(n</a:t>
            </a:r>
            <a:r>
              <a:rPr lang="en-US" baseline="30000" dirty="0">
                <a:latin typeface="Cascadia Code" panose="020B0609020000020004" pitchFamily="49" charset="0"/>
                <a:ea typeface="Cascadia Code" panose="020B0609020000020004" pitchFamily="49" charset="0"/>
                <a:cs typeface="Cascadia Code" panose="020B0609020000020004" pitchFamily="49" charset="0"/>
              </a:rPr>
              <a:t>n</a:t>
            </a:r>
            <a:r>
              <a:rPr lang="en-US" dirty="0">
                <a:latin typeface="Cascadia Code" panose="020B0609020000020004" pitchFamily="49" charset="0"/>
                <a:ea typeface="Cascadia Code" panose="020B0609020000020004" pitchFamily="49" charset="0"/>
                <a:cs typeface="Cascadia Code" panose="020B0609020000020004" pitchFamily="49" charset="0"/>
              </a:rPr>
              <a:t>)</a:t>
            </a:r>
            <a:r>
              <a:rPr lang="en-US" dirty="0"/>
              <a:t>, where </a:t>
            </a:r>
            <a:r>
              <a:rPr lang="en-US" dirty="0">
                <a:latin typeface="Cascadia Code" panose="020B0609020000020004" pitchFamily="49" charset="0"/>
                <a:ea typeface="Cascadia Code" panose="020B0609020000020004" pitchFamily="49" charset="0"/>
                <a:cs typeface="Cascadia Code" panose="020B0609020000020004" pitchFamily="49" charset="0"/>
              </a:rPr>
              <a:t>n</a:t>
            </a:r>
            <a:r>
              <a:rPr lang="en-US" dirty="0"/>
              <a:t> is the number of cities as we’ve to check </a:t>
            </a:r>
            <a:br>
              <a:rPr lang="en-US" dirty="0"/>
            </a:br>
            <a:r>
              <a:rPr lang="en-US" dirty="0">
                <a:latin typeface="Cascadia Code" panose="020B0609020000020004" pitchFamily="49" charset="0"/>
                <a:ea typeface="Cascadia Code" panose="020B0609020000020004" pitchFamily="49" charset="0"/>
                <a:cs typeface="Cascadia Code" panose="020B0609020000020004" pitchFamily="49" charset="0"/>
              </a:rPr>
              <a:t>(n-1)! </a:t>
            </a:r>
            <a:r>
              <a:rPr lang="en-US" dirty="0"/>
              <a:t>routes (i.e., all permutations).</a:t>
            </a:r>
          </a:p>
          <a:p>
            <a:endParaRPr lang="en-US" dirty="0"/>
          </a:p>
        </p:txBody>
      </p:sp>
      <p:sp>
        <p:nvSpPr>
          <p:cNvPr id="4" name="Slide Number Placeholder 3"/>
          <p:cNvSpPr>
            <a:spLocks noGrp="1"/>
          </p:cNvSpPr>
          <p:nvPr>
            <p:ph type="sldNum" sz="quarter" idx="5"/>
          </p:nvPr>
        </p:nvSpPr>
        <p:spPr/>
        <p:txBody>
          <a:bodyPr/>
          <a:lstStyle/>
          <a:p>
            <a:fld id="{A4301111-A7B7-491E-AD9A-16EE92BA0AB3}" type="slidenum">
              <a:rPr lang="en-US" smtClean="0"/>
              <a:t>3</a:t>
            </a:fld>
            <a:endParaRPr lang="en-US"/>
          </a:p>
        </p:txBody>
      </p:sp>
    </p:spTree>
    <p:extLst>
      <p:ext uri="{BB962C8B-B14F-4D97-AF65-F5344CB8AC3E}">
        <p14:creationId xmlns:p14="http://schemas.microsoft.com/office/powerpoint/2010/main" val="911578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Three-Dimensional array is the same as that of Two-dimensional arrays. The difference is as the number of dimensions increases so the number of nested braces will also increase.</a:t>
            </a:r>
          </a:p>
          <a:p>
            <a:r>
              <a:rPr lang="en-US" dirty="0"/>
              <a:t>Accessing elements in Three-Dimensional Arrays is also similar to that of Two-Dimensional Arrays. The difference is we have to use three loops instead of two loops for one additional dimension in Three-dimensional Arrays. </a:t>
            </a:r>
          </a:p>
          <a:p>
            <a:endParaRPr lang="en-US" dirty="0"/>
          </a:p>
          <a:p>
            <a:r>
              <a:rPr lang="en-US" dirty="0"/>
              <a:t>Time complexity to traverse through all elements in an array is O(n).</a:t>
            </a:r>
          </a:p>
        </p:txBody>
      </p:sp>
      <p:sp>
        <p:nvSpPr>
          <p:cNvPr id="4" name="Slide Number Placeholder 3"/>
          <p:cNvSpPr>
            <a:spLocks noGrp="1"/>
          </p:cNvSpPr>
          <p:nvPr>
            <p:ph type="sldNum" sz="quarter" idx="5"/>
          </p:nvPr>
        </p:nvSpPr>
        <p:spPr/>
        <p:txBody>
          <a:bodyPr/>
          <a:lstStyle/>
          <a:p>
            <a:fld id="{A4301111-A7B7-491E-AD9A-16EE92BA0AB3}" type="slidenum">
              <a:rPr lang="en-US" smtClean="0"/>
              <a:t>4</a:t>
            </a:fld>
            <a:endParaRPr lang="en-US"/>
          </a:p>
        </p:txBody>
      </p:sp>
    </p:spTree>
    <p:extLst>
      <p:ext uri="{BB962C8B-B14F-4D97-AF65-F5344CB8AC3E}">
        <p14:creationId xmlns:p14="http://schemas.microsoft.com/office/powerpoint/2010/main" val="3644031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Radix Sort is to do digit by digit sort starting from least significant digit (LSD) to most significant digit (MSD). Radix sort uses counting sort as a subroutine to sort.</a:t>
            </a:r>
          </a:p>
          <a:p>
            <a:pPr>
              <a:buFont typeface="Arial" panose="020B0604020202020204" pitchFamily="34" charset="0"/>
              <a:buChar char="•"/>
            </a:pPr>
            <a:endParaRPr lang="en-US" b="1" dirty="0"/>
          </a:p>
          <a:p>
            <a:pPr>
              <a:buFont typeface="Arial" panose="020B0604020202020204" pitchFamily="34" charset="0"/>
              <a:buChar char="•"/>
            </a:pPr>
            <a:r>
              <a:rPr lang="en-US" b="1" dirty="0"/>
              <a:t>Best Case -</a:t>
            </a:r>
            <a:r>
              <a:rPr lang="en-US" dirty="0"/>
              <a:t> In the best case i.e., when the array is already sorted, we do not need to apply the algorithm instead we can check if the array is sorted in a single traversal of the array. Hence time complexity is </a:t>
            </a:r>
            <a:r>
              <a:rPr lang="en-US" sz="1400" dirty="0">
                <a:latin typeface="Cascadia Code" panose="020B0609020000020004" pitchFamily="49" charset="0"/>
                <a:ea typeface="Cascadia Code" panose="020B0609020000020004" pitchFamily="49" charset="0"/>
                <a:cs typeface="Cascadia Code" panose="020B0609020000020004" pitchFamily="49" charset="0"/>
              </a:rPr>
              <a:t>O(n)</a:t>
            </a:r>
            <a:r>
              <a:rPr lang="en-US" dirty="0"/>
              <a:t> in the best case.</a:t>
            </a:r>
          </a:p>
          <a:p>
            <a:r>
              <a:rPr lang="en-US" b="1" dirty="0"/>
              <a:t>Worst Case -</a:t>
            </a:r>
            <a:r>
              <a:rPr lang="en-US" dirty="0"/>
              <a:t> In the worst case i.e., array is sorted in reverse order, we need to apply the counting Sort (an </a:t>
            </a:r>
            <a:r>
              <a:rPr lang="en-US" sz="1400" dirty="0">
                <a:latin typeface="Cascadia Code" panose="020B0609020000020004" pitchFamily="49" charset="0"/>
                <a:ea typeface="Cascadia Code" panose="020B0609020000020004" pitchFamily="49" charset="0"/>
                <a:cs typeface="Cascadia Code" panose="020B0609020000020004" pitchFamily="49" charset="0"/>
              </a:rPr>
              <a:t>O(n)</a:t>
            </a:r>
            <a:r>
              <a:rPr lang="en-US" dirty="0"/>
              <a:t> process) for </a:t>
            </a:r>
            <a:r>
              <a:rPr lang="en-US" sz="1400" dirty="0">
                <a:latin typeface="Cascadia Code" panose="020B0609020000020004" pitchFamily="49" charset="0"/>
                <a:ea typeface="Cascadia Code" panose="020B0609020000020004" pitchFamily="49" charset="0"/>
                <a:cs typeface="Cascadia Code" panose="020B0609020000020004" pitchFamily="49" charset="0"/>
              </a:rPr>
              <a:t>k</a:t>
            </a:r>
            <a:r>
              <a:rPr lang="en-US" dirty="0"/>
              <a:t> times. Where </a:t>
            </a:r>
            <a:r>
              <a:rPr lang="en-US" sz="1400" dirty="0">
                <a:latin typeface="Cascadia Code" panose="020B0609020000020004" pitchFamily="49" charset="0"/>
                <a:ea typeface="Cascadia Code" panose="020B0609020000020004" pitchFamily="49" charset="0"/>
                <a:cs typeface="Cascadia Code" panose="020B0609020000020004" pitchFamily="49" charset="0"/>
              </a:rPr>
              <a:t>k</a:t>
            </a:r>
            <a:r>
              <a:rPr lang="en-US" dirty="0"/>
              <a:t> is the number of digits present in the largest element present in </a:t>
            </a:r>
            <a:r>
              <a:rPr lang="en-US" sz="1400" dirty="0">
                <a:latin typeface="Cascadia Code" panose="020B0609020000020004" pitchFamily="49" charset="0"/>
                <a:ea typeface="Cascadia Code" panose="020B0609020000020004" pitchFamily="49" charset="0"/>
                <a:cs typeface="Cascadia Code" panose="020B0609020000020004" pitchFamily="49" charset="0"/>
              </a:rPr>
              <a:t>a</a:t>
            </a:r>
            <a:r>
              <a:rPr lang="en-US" dirty="0"/>
              <a:t>. Hence </a:t>
            </a:r>
            <a:r>
              <a:rPr lang="en-US" dirty="0">
                <a:latin typeface="Cascadia Code" panose="020B0609020000020004" pitchFamily="49" charset="0"/>
                <a:ea typeface="Cascadia Code" panose="020B0609020000020004" pitchFamily="49" charset="0"/>
                <a:cs typeface="Cascadia Code" panose="020B0609020000020004" pitchFamily="49" charset="0"/>
              </a:rPr>
              <a:t>O(n x k)</a:t>
            </a:r>
          </a:p>
          <a:p>
            <a:endParaRPr lang="en-US" dirty="0"/>
          </a:p>
        </p:txBody>
      </p:sp>
      <p:sp>
        <p:nvSpPr>
          <p:cNvPr id="4" name="Slide Number Placeholder 3"/>
          <p:cNvSpPr>
            <a:spLocks noGrp="1"/>
          </p:cNvSpPr>
          <p:nvPr>
            <p:ph type="sldNum" sz="quarter" idx="5"/>
          </p:nvPr>
        </p:nvSpPr>
        <p:spPr/>
        <p:txBody>
          <a:bodyPr/>
          <a:lstStyle/>
          <a:p>
            <a:fld id="{A4301111-A7B7-491E-AD9A-16EE92BA0AB3}" type="slidenum">
              <a:rPr lang="en-US" smtClean="0"/>
              <a:t>5</a:t>
            </a:fld>
            <a:endParaRPr lang="en-US"/>
          </a:p>
        </p:txBody>
      </p:sp>
    </p:spTree>
    <p:extLst>
      <p:ext uri="{BB962C8B-B14F-4D97-AF65-F5344CB8AC3E}">
        <p14:creationId xmlns:p14="http://schemas.microsoft.com/office/powerpoint/2010/main" val="2832744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Arial" panose="020B0604020202020204" pitchFamily="34" charset="0"/>
              </a:rPr>
              <a:t>Assume that your password alphabet is English letters (capital and lowercase) and numbers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This Brute force method will guess numbers, lowercase letters and uppercase letters, which is a 62-character set. Use the product function which iterates every character within the password length. </a:t>
            </a:r>
          </a:p>
          <a:p>
            <a:endParaRPr lang="en-US" dirty="0"/>
          </a:p>
          <a:p>
            <a:pPr marL="0" indent="0">
              <a:buNone/>
            </a:pPr>
            <a:r>
              <a:rPr lang="en-US" sz="1200" dirty="0"/>
              <a:t>1. Create a variable with character set of numbers, lowercase letters and uppercase letters, which is a 62-character set.</a:t>
            </a:r>
            <a:br>
              <a:rPr lang="en-US" sz="1200" dirty="0"/>
            </a:br>
            <a:r>
              <a:rPr lang="en-US" sz="1200" dirty="0">
                <a:latin typeface="Cascadia Code" panose="020B0609020000020004" pitchFamily="49" charset="0"/>
                <a:ea typeface="Cascadia Code" panose="020B0609020000020004" pitchFamily="49" charset="0"/>
                <a:cs typeface="Cascadia Code" panose="020B0609020000020004" pitchFamily="49" charset="0"/>
              </a:rPr>
              <a:t>0123456789abcdefghijklmnopqrstuvwxyzABCDEFGHIJKLMNOPQRSTUVWXYZ</a:t>
            </a:r>
          </a:p>
          <a:p>
            <a:pPr marL="0" indent="0">
              <a:buNone/>
            </a:pPr>
            <a:r>
              <a:rPr lang="en-US" sz="1200" dirty="0"/>
              <a:t>2. Start with the password length of </a:t>
            </a:r>
            <a:r>
              <a:rPr lang="en-US" sz="1200" dirty="0">
                <a:latin typeface="Cascadia Code" panose="020B0609020000020004" pitchFamily="49" charset="0"/>
                <a:ea typeface="Cascadia Code" panose="020B0609020000020004" pitchFamily="49" charset="0"/>
                <a:cs typeface="Cascadia Code" panose="020B0609020000020004" pitchFamily="49" charset="0"/>
              </a:rPr>
              <a:t>1</a:t>
            </a:r>
            <a:r>
              <a:rPr lang="en-US" sz="1200" dirty="0"/>
              <a:t> and keep incrementing until all combinations of the character set are attempted</a:t>
            </a:r>
          </a:p>
          <a:p>
            <a:pPr marL="0" indent="0">
              <a:buNone/>
            </a:pPr>
            <a:r>
              <a:rPr lang="en-US" sz="1200" dirty="0"/>
              <a:t>3. Return when there is a match.</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time complexity is </a:t>
            </a:r>
            <a:r>
              <a:rPr lang="en-US" b="1" dirty="0">
                <a:latin typeface="Cascadia Code" panose="020B0609020000020004" pitchFamily="49" charset="0"/>
                <a:ea typeface="Cascadia Code" panose="020B0609020000020004" pitchFamily="49" charset="0"/>
                <a:cs typeface="Cascadia Code" panose="020B0609020000020004" pitchFamily="49" charset="0"/>
              </a:rPr>
              <a:t>O(M</a:t>
            </a:r>
            <a:r>
              <a:rPr lang="en-US" b="1" baseline="30000" dirty="0">
                <a:latin typeface="Cascadia Code" panose="020B0609020000020004" pitchFamily="49" charset="0"/>
                <a:ea typeface="Cascadia Code" panose="020B0609020000020004" pitchFamily="49" charset="0"/>
                <a:cs typeface="Cascadia Code" panose="020B0609020000020004" pitchFamily="49" charset="0"/>
              </a:rPr>
              <a:t>n</a:t>
            </a:r>
            <a:r>
              <a:rPr lang="en-US" b="1" dirty="0">
                <a:latin typeface="Cascadia Code" panose="020B0609020000020004" pitchFamily="49" charset="0"/>
                <a:ea typeface="Cascadia Code" panose="020B0609020000020004" pitchFamily="49" charset="0"/>
                <a:cs typeface="Cascadia Code" panose="020B0609020000020004" pitchFamily="49" charset="0"/>
              </a:rPr>
              <a:t>) </a:t>
            </a:r>
            <a:r>
              <a:rPr lang="en-US" b="1" dirty="0"/>
              <a:t>where </a:t>
            </a:r>
            <a:r>
              <a:rPr lang="en-US" b="1" dirty="0">
                <a:latin typeface="Cascadia Code" panose="020B0609020000020004" pitchFamily="49" charset="0"/>
                <a:ea typeface="Cascadia Code" panose="020B0609020000020004" pitchFamily="49" charset="0"/>
                <a:cs typeface="Cascadia Code" panose="020B0609020000020004" pitchFamily="49" charset="0"/>
              </a:rPr>
              <a:t>M</a:t>
            </a:r>
            <a:r>
              <a:rPr lang="en-US" b="1" dirty="0"/>
              <a:t> is the number of characters in the character set and </a:t>
            </a:r>
            <a:r>
              <a:rPr lang="en-US" b="1" dirty="0">
                <a:latin typeface="Cascadia Code" panose="020B0609020000020004" pitchFamily="49" charset="0"/>
                <a:ea typeface="Cascadia Code" panose="020B0609020000020004" pitchFamily="49" charset="0"/>
                <a:cs typeface="Cascadia Code" panose="020B0609020000020004" pitchFamily="49" charset="0"/>
              </a:rPr>
              <a:t>n</a:t>
            </a:r>
            <a:r>
              <a:rPr lang="en-US" b="1" dirty="0"/>
              <a:t> is length of the password</a:t>
            </a:r>
          </a:p>
          <a:p>
            <a:endParaRPr lang="en-US" dirty="0"/>
          </a:p>
        </p:txBody>
      </p:sp>
      <p:sp>
        <p:nvSpPr>
          <p:cNvPr id="4" name="Slide Number Placeholder 3"/>
          <p:cNvSpPr>
            <a:spLocks noGrp="1"/>
          </p:cNvSpPr>
          <p:nvPr>
            <p:ph type="sldNum" sz="quarter" idx="5"/>
          </p:nvPr>
        </p:nvSpPr>
        <p:spPr/>
        <p:txBody>
          <a:bodyPr/>
          <a:lstStyle/>
          <a:p>
            <a:fld id="{A4301111-A7B7-491E-AD9A-16EE92BA0AB3}" type="slidenum">
              <a:rPr lang="en-US" smtClean="0"/>
              <a:t>6</a:t>
            </a:fld>
            <a:endParaRPr lang="en-US"/>
          </a:p>
        </p:txBody>
      </p:sp>
    </p:spTree>
    <p:extLst>
      <p:ext uri="{BB962C8B-B14F-4D97-AF65-F5344CB8AC3E}">
        <p14:creationId xmlns:p14="http://schemas.microsoft.com/office/powerpoint/2010/main" val="3047746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074D-450D-5E6E-DFAA-07E1BA3966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DAE355-C01D-81D6-AB15-976F96C2FC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19399F-CA63-05AF-272B-8A4BD0C3B822}"/>
              </a:ext>
            </a:extLst>
          </p:cNvPr>
          <p:cNvSpPr>
            <a:spLocks noGrp="1"/>
          </p:cNvSpPr>
          <p:nvPr>
            <p:ph type="dt" sz="half" idx="10"/>
          </p:nvPr>
        </p:nvSpPr>
        <p:spPr/>
        <p:txBody>
          <a:bodyPr/>
          <a:lstStyle/>
          <a:p>
            <a:fld id="{3C2B07E4-CDF9-4C88-A2F3-04620E58224D}" type="datetimeFigureOut">
              <a:rPr lang="en-US" smtClean="0"/>
              <a:t>7/29/2022</a:t>
            </a:fld>
            <a:endParaRPr lang="en-US"/>
          </a:p>
        </p:txBody>
      </p:sp>
      <p:sp>
        <p:nvSpPr>
          <p:cNvPr id="5" name="Footer Placeholder 4">
            <a:extLst>
              <a:ext uri="{FF2B5EF4-FFF2-40B4-BE49-F238E27FC236}">
                <a16:creationId xmlns:a16="http://schemas.microsoft.com/office/drawing/2014/main" id="{D856D4C1-3FF5-BCD5-1646-4433B9CB8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EF706-E984-F34A-F364-2F42E49EFA67}"/>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50816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A2CC-9536-E57C-B7F3-3DCBAAEFD6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44A44D-1249-56D8-5DAE-24122A2474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B2A7B-1B36-B685-ECCC-3C511E0C3975}"/>
              </a:ext>
            </a:extLst>
          </p:cNvPr>
          <p:cNvSpPr>
            <a:spLocks noGrp="1"/>
          </p:cNvSpPr>
          <p:nvPr>
            <p:ph type="dt" sz="half" idx="10"/>
          </p:nvPr>
        </p:nvSpPr>
        <p:spPr/>
        <p:txBody>
          <a:bodyPr/>
          <a:lstStyle/>
          <a:p>
            <a:fld id="{3C2B07E4-CDF9-4C88-A2F3-04620E58224D}" type="datetimeFigureOut">
              <a:rPr lang="en-US" smtClean="0"/>
              <a:t>7/29/2022</a:t>
            </a:fld>
            <a:endParaRPr lang="en-US"/>
          </a:p>
        </p:txBody>
      </p:sp>
      <p:sp>
        <p:nvSpPr>
          <p:cNvPr id="5" name="Footer Placeholder 4">
            <a:extLst>
              <a:ext uri="{FF2B5EF4-FFF2-40B4-BE49-F238E27FC236}">
                <a16:creationId xmlns:a16="http://schemas.microsoft.com/office/drawing/2014/main" id="{271B6489-2A20-B2A0-B9E9-1947D6541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F05CA-3E35-1676-F0AA-5A048B63C9B6}"/>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2232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F6766C-887E-0DD4-F93A-73C53A7671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41E704-529A-72B0-EEAA-A44035AC87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480A4-A6D6-33D5-5F5D-D985CB545B67}"/>
              </a:ext>
            </a:extLst>
          </p:cNvPr>
          <p:cNvSpPr>
            <a:spLocks noGrp="1"/>
          </p:cNvSpPr>
          <p:nvPr>
            <p:ph type="dt" sz="half" idx="10"/>
          </p:nvPr>
        </p:nvSpPr>
        <p:spPr/>
        <p:txBody>
          <a:bodyPr/>
          <a:lstStyle/>
          <a:p>
            <a:fld id="{3C2B07E4-CDF9-4C88-A2F3-04620E58224D}" type="datetimeFigureOut">
              <a:rPr lang="en-US" smtClean="0"/>
              <a:t>7/29/2022</a:t>
            </a:fld>
            <a:endParaRPr lang="en-US"/>
          </a:p>
        </p:txBody>
      </p:sp>
      <p:sp>
        <p:nvSpPr>
          <p:cNvPr id="5" name="Footer Placeholder 4">
            <a:extLst>
              <a:ext uri="{FF2B5EF4-FFF2-40B4-BE49-F238E27FC236}">
                <a16:creationId xmlns:a16="http://schemas.microsoft.com/office/drawing/2014/main" id="{B5B80FDF-E322-34C8-8E1A-ADB421430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B8C98-6F3B-6AB9-E603-7C4A0F8C260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6602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18894-BA34-EB1D-2149-5752338B11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D6868-7435-2407-785F-C7B9B88DA7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75BF5-5285-56C8-EA8F-61CF0BF5F3EF}"/>
              </a:ext>
            </a:extLst>
          </p:cNvPr>
          <p:cNvSpPr>
            <a:spLocks noGrp="1"/>
          </p:cNvSpPr>
          <p:nvPr>
            <p:ph type="dt" sz="half" idx="10"/>
          </p:nvPr>
        </p:nvSpPr>
        <p:spPr/>
        <p:txBody>
          <a:bodyPr/>
          <a:lstStyle/>
          <a:p>
            <a:fld id="{3C2B07E4-CDF9-4C88-A2F3-04620E58224D}" type="datetimeFigureOut">
              <a:rPr lang="en-US" smtClean="0"/>
              <a:t>7/29/2022</a:t>
            </a:fld>
            <a:endParaRPr lang="en-US"/>
          </a:p>
        </p:txBody>
      </p:sp>
      <p:sp>
        <p:nvSpPr>
          <p:cNvPr id="5" name="Footer Placeholder 4">
            <a:extLst>
              <a:ext uri="{FF2B5EF4-FFF2-40B4-BE49-F238E27FC236}">
                <a16:creationId xmlns:a16="http://schemas.microsoft.com/office/drawing/2014/main" id="{B4001D81-2AF5-098D-A38E-E4252641A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73AA4-F94C-0270-7891-2C39BC8534E4}"/>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6646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85D1-8087-E859-291C-4361C8D399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A4FA4-6D8E-A38E-34FF-E3859ABA18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4BA80D-E92E-8EFE-3697-DC395C13CFE8}"/>
              </a:ext>
            </a:extLst>
          </p:cNvPr>
          <p:cNvSpPr>
            <a:spLocks noGrp="1"/>
          </p:cNvSpPr>
          <p:nvPr>
            <p:ph type="dt" sz="half" idx="10"/>
          </p:nvPr>
        </p:nvSpPr>
        <p:spPr/>
        <p:txBody>
          <a:bodyPr/>
          <a:lstStyle/>
          <a:p>
            <a:fld id="{3C2B07E4-CDF9-4C88-A2F3-04620E58224D}" type="datetimeFigureOut">
              <a:rPr lang="en-US" smtClean="0"/>
              <a:t>7/29/2022</a:t>
            </a:fld>
            <a:endParaRPr lang="en-US"/>
          </a:p>
        </p:txBody>
      </p:sp>
      <p:sp>
        <p:nvSpPr>
          <p:cNvPr id="5" name="Footer Placeholder 4">
            <a:extLst>
              <a:ext uri="{FF2B5EF4-FFF2-40B4-BE49-F238E27FC236}">
                <a16:creationId xmlns:a16="http://schemas.microsoft.com/office/drawing/2014/main" id="{F8E914DF-DCF7-1B40-D286-0ECBE191A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5A200-BAD8-BE75-09FF-8BF288AE452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61954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2676-014E-1D16-531D-7AA6FA2EE8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11081B-7B5C-B544-3D91-89CA9C7992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24B8A3-E289-2411-7D43-BF6ACFBC97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7657CA-C2CA-81D2-3BDD-AD9DC74EF0A5}"/>
              </a:ext>
            </a:extLst>
          </p:cNvPr>
          <p:cNvSpPr>
            <a:spLocks noGrp="1"/>
          </p:cNvSpPr>
          <p:nvPr>
            <p:ph type="dt" sz="half" idx="10"/>
          </p:nvPr>
        </p:nvSpPr>
        <p:spPr/>
        <p:txBody>
          <a:bodyPr/>
          <a:lstStyle/>
          <a:p>
            <a:fld id="{3C2B07E4-CDF9-4C88-A2F3-04620E58224D}" type="datetimeFigureOut">
              <a:rPr lang="en-US" smtClean="0"/>
              <a:t>7/29/2022</a:t>
            </a:fld>
            <a:endParaRPr lang="en-US"/>
          </a:p>
        </p:txBody>
      </p:sp>
      <p:sp>
        <p:nvSpPr>
          <p:cNvPr id="6" name="Footer Placeholder 5">
            <a:extLst>
              <a:ext uri="{FF2B5EF4-FFF2-40B4-BE49-F238E27FC236}">
                <a16:creationId xmlns:a16="http://schemas.microsoft.com/office/drawing/2014/main" id="{B66A359F-73AF-54D2-9BF9-9F26F020EE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05E8E8-5AA1-6C49-6960-0BCB6A3A9148}"/>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3719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30BC-373B-F606-85DC-4306DB9B31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A3637-81ED-3F47-6E40-90F7513CF0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9D55BB-5722-C053-23B2-BE2D8F180E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DA50AB-E30C-6E02-62C4-EC3FCF721C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6BE11D-7DD2-8ED7-95C5-6576252909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7FBFBB-11E1-EB31-2643-296319E626AD}"/>
              </a:ext>
            </a:extLst>
          </p:cNvPr>
          <p:cNvSpPr>
            <a:spLocks noGrp="1"/>
          </p:cNvSpPr>
          <p:nvPr>
            <p:ph type="dt" sz="half" idx="10"/>
          </p:nvPr>
        </p:nvSpPr>
        <p:spPr/>
        <p:txBody>
          <a:bodyPr/>
          <a:lstStyle/>
          <a:p>
            <a:fld id="{3C2B07E4-CDF9-4C88-A2F3-04620E58224D}" type="datetimeFigureOut">
              <a:rPr lang="en-US" smtClean="0"/>
              <a:t>7/29/2022</a:t>
            </a:fld>
            <a:endParaRPr lang="en-US"/>
          </a:p>
        </p:txBody>
      </p:sp>
      <p:sp>
        <p:nvSpPr>
          <p:cNvPr id="8" name="Footer Placeholder 7">
            <a:extLst>
              <a:ext uri="{FF2B5EF4-FFF2-40B4-BE49-F238E27FC236}">
                <a16:creationId xmlns:a16="http://schemas.microsoft.com/office/drawing/2014/main" id="{19EE7F13-31F3-00C5-E457-5006F697D7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DAF32-E1D1-FAA1-4FFA-5AEDE63C1F68}"/>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10873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3D96-A77A-C8A6-4A6D-25D3F937AE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0D0275-202E-B0BC-B7E0-79469A363D83}"/>
              </a:ext>
            </a:extLst>
          </p:cNvPr>
          <p:cNvSpPr>
            <a:spLocks noGrp="1"/>
          </p:cNvSpPr>
          <p:nvPr>
            <p:ph type="dt" sz="half" idx="10"/>
          </p:nvPr>
        </p:nvSpPr>
        <p:spPr/>
        <p:txBody>
          <a:bodyPr/>
          <a:lstStyle/>
          <a:p>
            <a:fld id="{3C2B07E4-CDF9-4C88-A2F3-04620E58224D}" type="datetimeFigureOut">
              <a:rPr lang="en-US" smtClean="0"/>
              <a:t>7/29/2022</a:t>
            </a:fld>
            <a:endParaRPr lang="en-US"/>
          </a:p>
        </p:txBody>
      </p:sp>
      <p:sp>
        <p:nvSpPr>
          <p:cNvPr id="4" name="Footer Placeholder 3">
            <a:extLst>
              <a:ext uri="{FF2B5EF4-FFF2-40B4-BE49-F238E27FC236}">
                <a16:creationId xmlns:a16="http://schemas.microsoft.com/office/drawing/2014/main" id="{B509F717-2A5D-CE93-F49D-86CF7BE6A4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B60EFE-2B64-716E-FE1B-386CC5589985}"/>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3607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40500C-EF40-DE42-A5EF-56C7391CE9DD}"/>
              </a:ext>
            </a:extLst>
          </p:cNvPr>
          <p:cNvSpPr>
            <a:spLocks noGrp="1"/>
          </p:cNvSpPr>
          <p:nvPr>
            <p:ph type="dt" sz="half" idx="10"/>
          </p:nvPr>
        </p:nvSpPr>
        <p:spPr/>
        <p:txBody>
          <a:bodyPr/>
          <a:lstStyle/>
          <a:p>
            <a:fld id="{3C2B07E4-CDF9-4C88-A2F3-04620E58224D}" type="datetimeFigureOut">
              <a:rPr lang="en-US" smtClean="0"/>
              <a:t>7/29/2022</a:t>
            </a:fld>
            <a:endParaRPr lang="en-US"/>
          </a:p>
        </p:txBody>
      </p:sp>
      <p:sp>
        <p:nvSpPr>
          <p:cNvPr id="3" name="Footer Placeholder 2">
            <a:extLst>
              <a:ext uri="{FF2B5EF4-FFF2-40B4-BE49-F238E27FC236}">
                <a16:creationId xmlns:a16="http://schemas.microsoft.com/office/drawing/2014/main" id="{EF79FB9D-3695-48BE-5A67-E52EF741DA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9C3602-E548-83E1-AFA3-3164BF19B7E8}"/>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1213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2151-E8C1-A211-8918-D82E6FC57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C0D3FF-D7B9-040B-887C-2DBF6C6D43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D5DE52-C489-B484-67CC-BB2A7C9CA4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A528F3-8570-0C84-235E-6B29502ED051}"/>
              </a:ext>
            </a:extLst>
          </p:cNvPr>
          <p:cNvSpPr>
            <a:spLocks noGrp="1"/>
          </p:cNvSpPr>
          <p:nvPr>
            <p:ph type="dt" sz="half" idx="10"/>
          </p:nvPr>
        </p:nvSpPr>
        <p:spPr/>
        <p:txBody>
          <a:bodyPr/>
          <a:lstStyle/>
          <a:p>
            <a:fld id="{3C2B07E4-CDF9-4C88-A2F3-04620E58224D}" type="datetimeFigureOut">
              <a:rPr lang="en-US" smtClean="0"/>
              <a:t>7/29/2022</a:t>
            </a:fld>
            <a:endParaRPr lang="en-US"/>
          </a:p>
        </p:txBody>
      </p:sp>
      <p:sp>
        <p:nvSpPr>
          <p:cNvPr id="6" name="Footer Placeholder 5">
            <a:extLst>
              <a:ext uri="{FF2B5EF4-FFF2-40B4-BE49-F238E27FC236}">
                <a16:creationId xmlns:a16="http://schemas.microsoft.com/office/drawing/2014/main" id="{46CD5EE5-F431-80F3-B8E2-848842E8E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D047B8-AB0F-4979-77ED-E7E427413F1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2355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FC318-33EC-3FD0-AF96-26BE512D6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5ED3ED-287E-D415-6C6D-108EB866D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3FAF81-C32E-4082-571B-6C953AABA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3951AE-A2AE-1EF9-D56A-0696786E2283}"/>
              </a:ext>
            </a:extLst>
          </p:cNvPr>
          <p:cNvSpPr>
            <a:spLocks noGrp="1"/>
          </p:cNvSpPr>
          <p:nvPr>
            <p:ph type="dt" sz="half" idx="10"/>
          </p:nvPr>
        </p:nvSpPr>
        <p:spPr/>
        <p:txBody>
          <a:bodyPr/>
          <a:lstStyle/>
          <a:p>
            <a:fld id="{3C2B07E4-CDF9-4C88-A2F3-04620E58224D}" type="datetimeFigureOut">
              <a:rPr lang="en-US" smtClean="0"/>
              <a:t>7/29/2022</a:t>
            </a:fld>
            <a:endParaRPr lang="en-US"/>
          </a:p>
        </p:txBody>
      </p:sp>
      <p:sp>
        <p:nvSpPr>
          <p:cNvPr id="6" name="Footer Placeholder 5">
            <a:extLst>
              <a:ext uri="{FF2B5EF4-FFF2-40B4-BE49-F238E27FC236}">
                <a16:creationId xmlns:a16="http://schemas.microsoft.com/office/drawing/2014/main" id="{E0A1F369-2511-215F-B610-BCFFA9141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998876-611C-3FAD-B712-CDAAB5667B94}"/>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28094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46CA1B-A39E-CB4A-F59F-1B2873FBF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BBB2A7-4255-57D3-DB18-74F9A8ED09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A6D1F0-AD4B-9D8D-F9CF-961EA81E42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B07E4-CDF9-4C88-A2F3-04620E58224D}" type="datetimeFigureOut">
              <a:rPr lang="en-US" smtClean="0"/>
              <a:pPr/>
              <a:t>7/29/2022</a:t>
            </a:fld>
            <a:endParaRPr lang="en-US"/>
          </a:p>
        </p:txBody>
      </p:sp>
      <p:sp>
        <p:nvSpPr>
          <p:cNvPr id="5" name="Footer Placeholder 4">
            <a:extLst>
              <a:ext uri="{FF2B5EF4-FFF2-40B4-BE49-F238E27FC236}">
                <a16:creationId xmlns:a16="http://schemas.microsoft.com/office/drawing/2014/main" id="{261E57CC-EFD6-0625-0C27-E37E9720A5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87DA92-5072-29DB-8B93-B950CC6BE1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38148791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a:extLst>
              <a:ext uri="{FF2B5EF4-FFF2-40B4-BE49-F238E27FC236}">
                <a16:creationId xmlns:a16="http://schemas.microsoft.com/office/drawing/2014/main" id="{E43F3B9F-681E-62CD-D284-1EC34FA4173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3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t>Assignment 1: Complexity Classes &amp; NP-Hard Problems </a:t>
            </a:r>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a:cs typeface="Calibri"/>
              </a:rPr>
              <a:t>By Syed Mohiuddin Qadri</a:t>
            </a:r>
            <a:endParaRPr lang="en-US" sz="2000"/>
          </a:p>
        </p:txBody>
      </p:sp>
      <p:sp>
        <p:nvSpPr>
          <p:cNvPr id="33"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26B0E2BD-EC66-0CF4-42C5-863A3F4C1AC1}"/>
              </a:ext>
            </a:extLst>
          </p:cNvPr>
          <p:cNvSpPr txBox="1">
            <a:spLocks/>
          </p:cNvSpPr>
          <p:nvPr/>
        </p:nvSpPr>
        <p:spPr>
          <a:xfrm>
            <a:off x="8833520" y="1620686"/>
            <a:ext cx="3053919" cy="3685429"/>
          </a:xfrm>
          <a:prstGeom prst="rect">
            <a:avLst/>
          </a:prstGeom>
          <a:solidFill>
            <a:schemeClr val="bg2">
              <a:lumMod val="90000"/>
              <a:lumOff val="10000"/>
            </a:schemeClr>
          </a:solidFill>
        </p:spPr>
        <p:txBody>
          <a:bodyPr vert="horz" lIns="91440" tIns="45720" rIns="91440" bIns="45720" rtlCol="0" anchor="t">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b="1" dirty="0"/>
              <a:t>Best Case -</a:t>
            </a:r>
            <a:r>
              <a:rPr lang="en-US" dirty="0"/>
              <a:t> Time complexity is </a:t>
            </a:r>
            <a:r>
              <a:rPr lang="en-US" sz="1800" dirty="0">
                <a:latin typeface="Cascadia Code" panose="020B0609020000020004" pitchFamily="49" charset="0"/>
                <a:ea typeface="Cascadia Code" panose="020B0609020000020004" pitchFamily="49" charset="0"/>
                <a:cs typeface="Cascadia Code" panose="020B0609020000020004" pitchFamily="49" charset="0"/>
              </a:rPr>
              <a:t>O(n)</a:t>
            </a:r>
            <a:r>
              <a:rPr lang="en-US" dirty="0"/>
              <a:t> in the best case.</a:t>
            </a:r>
          </a:p>
          <a:p>
            <a:pPr>
              <a:buFont typeface="Arial" panose="020B0604020202020204" pitchFamily="34" charset="0"/>
              <a:buChar char="•"/>
            </a:pPr>
            <a:r>
              <a:rPr lang="en-US" b="1" dirty="0"/>
              <a:t>Worst Case –</a:t>
            </a:r>
            <a:r>
              <a:rPr lang="en-US" dirty="0"/>
              <a:t> Time complexity is </a:t>
            </a:r>
            <a:r>
              <a:rPr lang="en-US" dirty="0">
                <a:latin typeface="Cascadia Code" panose="020B0609020000020004" pitchFamily="49" charset="0"/>
                <a:ea typeface="Cascadia Code" panose="020B0609020000020004" pitchFamily="49" charset="0"/>
                <a:cs typeface="Cascadia Code" panose="020B0609020000020004" pitchFamily="49" charset="0"/>
              </a:rPr>
              <a:t>O(n</a:t>
            </a:r>
            <a:r>
              <a:rPr lang="en-US" baseline="30000" dirty="0">
                <a:latin typeface="Cascadia Code" panose="020B0609020000020004" pitchFamily="49" charset="0"/>
                <a:ea typeface="Cascadia Code" panose="020B0609020000020004" pitchFamily="49" charset="0"/>
                <a:cs typeface="Cascadia Code" panose="020B0609020000020004" pitchFamily="49" charset="0"/>
              </a:rPr>
              <a:t>2</a:t>
            </a:r>
            <a:r>
              <a:rPr lang="en-US" dirty="0">
                <a:latin typeface="Cascadia Code" panose="020B0609020000020004" pitchFamily="49" charset="0"/>
                <a:ea typeface="Cascadia Code" panose="020B0609020000020004" pitchFamily="49" charset="0"/>
                <a:cs typeface="Cascadia Code" panose="020B0609020000020004" pitchFamily="49" charset="0"/>
              </a:rPr>
              <a:t>) </a:t>
            </a:r>
            <a:r>
              <a:rPr lang="en-US" dirty="0"/>
              <a:t>in the worst case</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lvl="1"/>
            <a:endParaRPr lang="en-US" b="0" dirty="0"/>
          </a:p>
        </p:txBody>
      </p:sp>
      <p:sp>
        <p:nvSpPr>
          <p:cNvPr id="43" name="Content Placeholder 2">
            <a:extLst>
              <a:ext uri="{FF2B5EF4-FFF2-40B4-BE49-F238E27FC236}">
                <a16:creationId xmlns:a16="http://schemas.microsoft.com/office/drawing/2014/main" id="{511BED8A-20C4-98DA-6C81-8976634E61D9}"/>
              </a:ext>
            </a:extLst>
          </p:cNvPr>
          <p:cNvSpPr txBox="1">
            <a:spLocks/>
          </p:cNvSpPr>
          <p:nvPr/>
        </p:nvSpPr>
        <p:spPr>
          <a:xfrm>
            <a:off x="5211192" y="1611808"/>
            <a:ext cx="3053919" cy="3705915"/>
          </a:xfrm>
          <a:prstGeom prst="rect">
            <a:avLst/>
          </a:prstGeom>
          <a:solidFill>
            <a:schemeClr val="bg2">
              <a:lumMod val="90000"/>
              <a:lumOff val="10000"/>
            </a:schemeClr>
          </a:solidFill>
        </p:spPr>
        <p:txBody>
          <a:bodyPr vert="horz" lIns="91440" tIns="45720" rIns="91440" bIns="45720" rtlCol="0" anchor="t">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0" dirty="0"/>
          </a:p>
        </p:txBody>
      </p:sp>
      <p:sp>
        <p:nvSpPr>
          <p:cNvPr id="2" name="Title 1">
            <a:extLst>
              <a:ext uri="{FF2B5EF4-FFF2-40B4-BE49-F238E27FC236}">
                <a16:creationId xmlns:a16="http://schemas.microsoft.com/office/drawing/2014/main" id="{45DED635-36F7-00D2-7177-AF9AD884C655}"/>
              </a:ext>
            </a:extLst>
          </p:cNvPr>
          <p:cNvSpPr>
            <a:spLocks noGrp="1"/>
          </p:cNvSpPr>
          <p:nvPr>
            <p:ph type="title"/>
          </p:nvPr>
        </p:nvSpPr>
        <p:spPr>
          <a:xfrm>
            <a:off x="1372416" y="88550"/>
            <a:ext cx="9238434" cy="823912"/>
          </a:xfrm>
        </p:spPr>
        <p:txBody>
          <a:bodyPr/>
          <a:lstStyle/>
          <a:p>
            <a:pPr algn="ctr"/>
            <a:r>
              <a:rPr lang="en-US" b="0" dirty="0">
                <a:ea typeface="+mj-lt"/>
                <a:cs typeface="+mj-lt"/>
              </a:rPr>
              <a:t>1. Insertion Sort</a:t>
            </a:r>
            <a:endParaRPr lang="en-US" dirty="0"/>
          </a:p>
        </p:txBody>
      </p:sp>
      <p:sp>
        <p:nvSpPr>
          <p:cNvPr id="3" name="Content Placeholder 2">
            <a:extLst>
              <a:ext uri="{FF2B5EF4-FFF2-40B4-BE49-F238E27FC236}">
                <a16:creationId xmlns:a16="http://schemas.microsoft.com/office/drawing/2014/main" id="{38A96AF0-0B5F-937E-0ECE-F72D1DFDC632}"/>
              </a:ext>
            </a:extLst>
          </p:cNvPr>
          <p:cNvSpPr>
            <a:spLocks noGrp="1"/>
          </p:cNvSpPr>
          <p:nvPr>
            <p:ph sz="half" idx="2"/>
          </p:nvPr>
        </p:nvSpPr>
        <p:spPr>
          <a:xfrm>
            <a:off x="143692" y="1600200"/>
            <a:ext cx="4495800" cy="3705915"/>
          </a:xfrm>
          <a:solidFill>
            <a:schemeClr val="bg2">
              <a:lumMod val="90000"/>
              <a:lumOff val="10000"/>
            </a:schemeClr>
          </a:solidFill>
        </p:spPr>
        <p:txBody>
          <a:bodyPr vert="horz" lIns="91440" tIns="45720" rIns="91440" bIns="45720" rtlCol="0" anchor="t">
            <a:normAutofit/>
          </a:bodyPr>
          <a:lstStyle/>
          <a:p>
            <a:pPr marL="617220" lvl="1" indent="-342900">
              <a:buAutoNum type="arabicPeriod"/>
            </a:pPr>
            <a:r>
              <a:rPr lang="en-US" sz="2000" b="0" dirty="0"/>
              <a:t>Start by picking the second element in the array</a:t>
            </a:r>
            <a:endParaRPr lang="en-US" sz="2000" dirty="0"/>
          </a:p>
          <a:p>
            <a:pPr marL="617220" lvl="1" indent="-342900">
              <a:buAutoNum type="arabicPeriod"/>
            </a:pPr>
            <a:r>
              <a:rPr lang="en-US" sz="2000" b="0" dirty="0"/>
              <a:t>Now compare the second element  with the one before it and swap if necessary</a:t>
            </a:r>
          </a:p>
          <a:p>
            <a:pPr marL="617220" lvl="1" indent="-342900">
              <a:buAutoNum type="arabicPeriod"/>
            </a:pPr>
            <a:r>
              <a:rPr lang="en-US" sz="2000" b="0" dirty="0"/>
              <a:t>Continue to the next element and if is in the incorrect order, iterate through the sorted portion (i.e., the left side) to place the element in the correct place</a:t>
            </a:r>
          </a:p>
          <a:p>
            <a:pPr marL="617220" lvl="1" indent="-342900">
              <a:buAutoNum type="arabicPeriod"/>
            </a:pPr>
            <a:r>
              <a:rPr lang="en-US" sz="2000" b="0" dirty="0"/>
              <a:t>Repeat until the array is sorted</a:t>
            </a:r>
          </a:p>
        </p:txBody>
      </p:sp>
      <p:sp>
        <p:nvSpPr>
          <p:cNvPr id="22" name="TextBox 21">
            <a:extLst>
              <a:ext uri="{FF2B5EF4-FFF2-40B4-BE49-F238E27FC236}">
                <a16:creationId xmlns:a16="http://schemas.microsoft.com/office/drawing/2014/main" id="{92FA2B5B-05D3-4A06-46CE-CB287680B3D8}"/>
              </a:ext>
            </a:extLst>
          </p:cNvPr>
          <p:cNvSpPr txBox="1"/>
          <p:nvPr/>
        </p:nvSpPr>
        <p:spPr>
          <a:xfrm>
            <a:off x="5712861" y="3136438"/>
            <a:ext cx="219075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Step 1: [</a:t>
            </a:r>
            <a:r>
              <a:rPr lang="en-US" sz="1400" dirty="0">
                <a:solidFill>
                  <a:srgbClr val="00B050"/>
                </a:solidFill>
                <a:ea typeface="+mn-lt"/>
                <a:cs typeface="+mn-lt"/>
              </a:rPr>
              <a:t>12, </a:t>
            </a:r>
            <a:r>
              <a:rPr lang="en-US" sz="1400" dirty="0">
                <a:solidFill>
                  <a:srgbClr val="FF0000"/>
                </a:solidFill>
                <a:ea typeface="+mn-lt"/>
                <a:cs typeface="+mn-lt"/>
              </a:rPr>
              <a:t>11</a:t>
            </a:r>
            <a:r>
              <a:rPr lang="en-US" sz="1400" dirty="0">
                <a:ea typeface="+mn-lt"/>
                <a:cs typeface="+mn-lt"/>
              </a:rPr>
              <a:t>, 13, 5, 6]</a:t>
            </a:r>
          </a:p>
          <a:p>
            <a:endParaRPr lang="en-US" sz="1400" dirty="0">
              <a:ea typeface="+mn-lt"/>
              <a:cs typeface="+mn-lt"/>
            </a:endParaRPr>
          </a:p>
          <a:p>
            <a:r>
              <a:rPr lang="en-US" sz="1400" dirty="0">
                <a:ea typeface="+mn-lt"/>
                <a:cs typeface="+mn-lt"/>
              </a:rPr>
              <a:t>Step 2: [</a:t>
            </a:r>
            <a:r>
              <a:rPr lang="en-US" sz="1400" dirty="0">
                <a:solidFill>
                  <a:srgbClr val="00B050"/>
                </a:solidFill>
                <a:ea typeface="+mn-lt"/>
                <a:cs typeface="+mn-lt"/>
              </a:rPr>
              <a:t>11, 12,</a:t>
            </a:r>
            <a:r>
              <a:rPr lang="en-US" sz="1400" dirty="0">
                <a:ea typeface="+mn-lt"/>
                <a:cs typeface="+mn-lt"/>
              </a:rPr>
              <a:t> </a:t>
            </a:r>
            <a:r>
              <a:rPr lang="en-US" sz="1400" dirty="0">
                <a:solidFill>
                  <a:srgbClr val="FF0000"/>
                </a:solidFill>
                <a:ea typeface="+mn-lt"/>
                <a:cs typeface="+mn-lt"/>
              </a:rPr>
              <a:t>13</a:t>
            </a:r>
            <a:r>
              <a:rPr lang="en-US" sz="1400" dirty="0">
                <a:ea typeface="+mn-lt"/>
                <a:cs typeface="+mn-lt"/>
              </a:rPr>
              <a:t>, 5, 6]</a:t>
            </a:r>
            <a:endParaRPr lang="en-US" sz="1400" dirty="0"/>
          </a:p>
          <a:p>
            <a:endParaRPr lang="en-US" sz="1400" dirty="0">
              <a:ea typeface="+mn-lt"/>
              <a:cs typeface="+mn-lt"/>
            </a:endParaRPr>
          </a:p>
          <a:p>
            <a:r>
              <a:rPr lang="en-US" sz="1400" dirty="0">
                <a:ea typeface="+mn-lt"/>
                <a:cs typeface="+mn-lt"/>
              </a:rPr>
              <a:t>Step 4: [</a:t>
            </a:r>
            <a:r>
              <a:rPr lang="en-US" sz="1400" dirty="0">
                <a:solidFill>
                  <a:srgbClr val="00B050"/>
                </a:solidFill>
                <a:ea typeface="+mn-lt"/>
                <a:cs typeface="+mn-lt"/>
              </a:rPr>
              <a:t>11, 12, 13,</a:t>
            </a:r>
            <a:r>
              <a:rPr lang="en-US" sz="1400" dirty="0">
                <a:ea typeface="+mn-lt"/>
                <a:cs typeface="+mn-lt"/>
              </a:rPr>
              <a:t> </a:t>
            </a:r>
            <a:r>
              <a:rPr lang="en-US" sz="1400" dirty="0">
                <a:solidFill>
                  <a:srgbClr val="FF0000"/>
                </a:solidFill>
                <a:ea typeface="+mn-lt"/>
                <a:cs typeface="+mn-lt"/>
              </a:rPr>
              <a:t>5</a:t>
            </a:r>
            <a:r>
              <a:rPr lang="en-US" sz="1400" dirty="0">
                <a:ea typeface="+mn-lt"/>
                <a:cs typeface="+mn-lt"/>
              </a:rPr>
              <a:t>, 6]</a:t>
            </a:r>
            <a:endParaRPr lang="en-US" sz="1400" dirty="0"/>
          </a:p>
          <a:p>
            <a:endParaRPr lang="en-US" sz="1400" dirty="0">
              <a:ea typeface="+mn-lt"/>
              <a:cs typeface="+mn-lt"/>
            </a:endParaRPr>
          </a:p>
          <a:p>
            <a:r>
              <a:rPr lang="en-US" sz="1400" dirty="0">
                <a:ea typeface="+mn-lt"/>
                <a:cs typeface="+mn-lt"/>
              </a:rPr>
              <a:t>Step 5: [</a:t>
            </a:r>
            <a:r>
              <a:rPr lang="en-US" sz="1400" dirty="0">
                <a:solidFill>
                  <a:srgbClr val="00B050"/>
                </a:solidFill>
                <a:ea typeface="+mn-lt"/>
                <a:cs typeface="+mn-lt"/>
              </a:rPr>
              <a:t>5, 11, 12, 13,</a:t>
            </a:r>
            <a:r>
              <a:rPr lang="en-US" sz="1400" dirty="0">
                <a:ea typeface="+mn-lt"/>
                <a:cs typeface="+mn-lt"/>
              </a:rPr>
              <a:t> </a:t>
            </a:r>
            <a:r>
              <a:rPr lang="en-US" sz="1400" dirty="0">
                <a:solidFill>
                  <a:srgbClr val="FF0000"/>
                </a:solidFill>
                <a:ea typeface="+mn-lt"/>
                <a:cs typeface="+mn-lt"/>
              </a:rPr>
              <a:t>6</a:t>
            </a:r>
            <a:r>
              <a:rPr lang="en-US" sz="1400" dirty="0">
                <a:ea typeface="+mn-lt"/>
                <a:cs typeface="+mn-lt"/>
              </a:rPr>
              <a:t>]</a:t>
            </a:r>
            <a:endParaRPr lang="en-US" sz="1400" dirty="0"/>
          </a:p>
          <a:p>
            <a:endParaRPr lang="en-US" sz="1400" dirty="0">
              <a:ea typeface="+mn-lt"/>
              <a:cs typeface="+mn-lt"/>
            </a:endParaRPr>
          </a:p>
          <a:p>
            <a:r>
              <a:rPr lang="en-US" sz="1400" dirty="0">
                <a:ea typeface="+mn-lt"/>
                <a:cs typeface="+mn-lt"/>
              </a:rPr>
              <a:t>Step 6: [</a:t>
            </a:r>
            <a:r>
              <a:rPr lang="en-US" sz="1400" dirty="0">
                <a:solidFill>
                  <a:srgbClr val="00B050"/>
                </a:solidFill>
                <a:ea typeface="+mn-lt"/>
                <a:cs typeface="+mn-lt"/>
              </a:rPr>
              <a:t>5, 6, 11, 12, 13</a:t>
            </a:r>
            <a:r>
              <a:rPr lang="en-US" sz="1400" dirty="0">
                <a:ea typeface="+mn-lt"/>
                <a:cs typeface="+mn-lt"/>
              </a:rPr>
              <a:t>]</a:t>
            </a:r>
            <a:endParaRPr lang="en-US" sz="1400" dirty="0"/>
          </a:p>
        </p:txBody>
      </p:sp>
      <p:graphicFrame>
        <p:nvGraphicFramePr>
          <p:cNvPr id="25" name="Table 8">
            <a:extLst>
              <a:ext uri="{FF2B5EF4-FFF2-40B4-BE49-F238E27FC236}">
                <a16:creationId xmlns:a16="http://schemas.microsoft.com/office/drawing/2014/main" id="{D1B7B6A8-9F28-7127-B3E3-1DD80A1D08BC}"/>
              </a:ext>
            </a:extLst>
          </p:cNvPr>
          <p:cNvGraphicFramePr>
            <a:graphicFrameLocks noGrp="1"/>
          </p:cNvGraphicFramePr>
          <p:nvPr>
            <p:extLst>
              <p:ext uri="{D42A27DB-BD31-4B8C-83A1-F6EECF244321}">
                <p14:modId xmlns:p14="http://schemas.microsoft.com/office/powerpoint/2010/main" val="3250451931"/>
              </p:ext>
            </p:extLst>
          </p:nvPr>
        </p:nvGraphicFramePr>
        <p:xfrm>
          <a:off x="5291091" y="1645002"/>
          <a:ext cx="2532489" cy="889000"/>
        </p:xfrm>
        <a:graphic>
          <a:graphicData uri="http://schemas.openxmlformats.org/drawingml/2006/table">
            <a:tbl>
              <a:tblPr bandRow="1">
                <a:tableStyleId>{5C22544A-7EE6-4342-B048-85BDC9FD1C3A}</a:tableStyleId>
              </a:tblPr>
              <a:tblGrid>
                <a:gridCol w="717994">
                  <a:extLst>
                    <a:ext uri="{9D8B030D-6E8A-4147-A177-3AD203B41FA5}">
                      <a16:colId xmlns:a16="http://schemas.microsoft.com/office/drawing/2014/main" val="1674654728"/>
                    </a:ext>
                  </a:extLst>
                </a:gridCol>
                <a:gridCol w="362899">
                  <a:extLst>
                    <a:ext uri="{9D8B030D-6E8A-4147-A177-3AD203B41FA5}">
                      <a16:colId xmlns:a16="http://schemas.microsoft.com/office/drawing/2014/main" val="3663809625"/>
                    </a:ext>
                  </a:extLst>
                </a:gridCol>
                <a:gridCol w="362899">
                  <a:extLst>
                    <a:ext uri="{9D8B030D-6E8A-4147-A177-3AD203B41FA5}">
                      <a16:colId xmlns:a16="http://schemas.microsoft.com/office/drawing/2014/main" val="3601339365"/>
                    </a:ext>
                  </a:extLst>
                </a:gridCol>
                <a:gridCol w="362899">
                  <a:extLst>
                    <a:ext uri="{9D8B030D-6E8A-4147-A177-3AD203B41FA5}">
                      <a16:colId xmlns:a16="http://schemas.microsoft.com/office/drawing/2014/main" val="3132738885"/>
                    </a:ext>
                  </a:extLst>
                </a:gridCol>
                <a:gridCol w="362899">
                  <a:extLst>
                    <a:ext uri="{9D8B030D-6E8A-4147-A177-3AD203B41FA5}">
                      <a16:colId xmlns:a16="http://schemas.microsoft.com/office/drawing/2014/main" val="1548920066"/>
                    </a:ext>
                  </a:extLst>
                </a:gridCol>
                <a:gridCol w="362899">
                  <a:extLst>
                    <a:ext uri="{9D8B030D-6E8A-4147-A177-3AD203B41FA5}">
                      <a16:colId xmlns:a16="http://schemas.microsoft.com/office/drawing/2014/main" val="1024000462"/>
                    </a:ext>
                  </a:extLst>
                </a:gridCol>
              </a:tblGrid>
              <a:tr h="257175">
                <a:tc>
                  <a:txBody>
                    <a:bodyPr/>
                    <a:lstStyle/>
                    <a:p>
                      <a:pPr algn="ctr"/>
                      <a:r>
                        <a:rPr lang="en-US" sz="1100" dirty="0">
                          <a:solidFill>
                            <a:schemeClr val="tx1"/>
                          </a:solidFill>
                        </a:rPr>
                        <a:t>index</a:t>
                      </a:r>
                    </a:p>
                  </a:txBody>
                  <a:tcPr marL="45720" marR="45720">
                    <a:lnL w="0">
                      <a:noFill/>
                    </a:lnL>
                    <a:lnR w="0">
                      <a:noFill/>
                    </a:lnR>
                    <a:lnT w="0">
                      <a:noFill/>
                    </a:lnT>
                    <a:lnB w="0">
                      <a:noFill/>
                    </a:lnB>
                    <a:noFill/>
                  </a:tcPr>
                </a:tc>
                <a:tc>
                  <a:txBody>
                    <a:bodyPr/>
                    <a:lstStyle/>
                    <a:p>
                      <a:pPr lvl="0" algn="ctr">
                        <a:buNone/>
                      </a:pPr>
                      <a:r>
                        <a:rPr lang="en-US" sz="11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0</a:t>
                      </a:r>
                    </a:p>
                  </a:txBody>
                  <a:tcPr marL="45720" marR="45720">
                    <a:lnL w="0">
                      <a:noFill/>
                    </a:lnL>
                    <a:lnR w="0">
                      <a:noFill/>
                    </a:lnR>
                    <a:lnT w="0">
                      <a:noFill/>
                    </a:lnT>
                    <a:lnB w="0">
                      <a:noFill/>
                    </a:lnB>
                    <a:noFill/>
                  </a:tcPr>
                </a:tc>
                <a:tc>
                  <a:txBody>
                    <a:bodyPr/>
                    <a:lstStyle/>
                    <a:p>
                      <a:pPr lvl="0" algn="ctr">
                        <a:buNone/>
                      </a:pPr>
                      <a:r>
                        <a:rPr lang="en-US" sz="11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1</a:t>
                      </a:r>
                    </a:p>
                  </a:txBody>
                  <a:tcPr marL="45720" marR="45720">
                    <a:lnL w="0">
                      <a:noFill/>
                    </a:lnL>
                    <a:lnR w="0">
                      <a:noFill/>
                    </a:lnR>
                    <a:lnT w="0">
                      <a:noFill/>
                    </a:lnT>
                    <a:lnB w="0">
                      <a:noFill/>
                    </a:lnB>
                    <a:noFill/>
                  </a:tcPr>
                </a:tc>
                <a:tc>
                  <a:txBody>
                    <a:bodyPr/>
                    <a:lstStyle/>
                    <a:p>
                      <a:pPr lvl="0" algn="ctr">
                        <a:buNone/>
                      </a:pPr>
                      <a:r>
                        <a:rPr lang="en-US" sz="11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2</a:t>
                      </a:r>
                    </a:p>
                  </a:txBody>
                  <a:tcPr marL="45720" marR="45720">
                    <a:lnL w="0">
                      <a:noFill/>
                    </a:lnL>
                    <a:lnR w="0">
                      <a:noFill/>
                    </a:lnR>
                    <a:lnT w="0">
                      <a:noFill/>
                    </a:lnT>
                    <a:lnB w="0">
                      <a:noFill/>
                    </a:lnB>
                    <a:noFill/>
                  </a:tcPr>
                </a:tc>
                <a:tc>
                  <a:txBody>
                    <a:bodyPr/>
                    <a:lstStyle/>
                    <a:p>
                      <a:pPr lvl="0" algn="ctr">
                        <a:buNone/>
                      </a:pPr>
                      <a:r>
                        <a:rPr lang="en-US" sz="11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3</a:t>
                      </a:r>
                    </a:p>
                  </a:txBody>
                  <a:tcPr marL="45720" marR="45720">
                    <a:lnL w="0">
                      <a:noFill/>
                    </a:lnL>
                    <a:lnR w="0">
                      <a:noFill/>
                    </a:lnR>
                    <a:lnT w="0">
                      <a:noFill/>
                    </a:lnT>
                    <a:lnB w="0">
                      <a:noFill/>
                    </a:lnB>
                    <a:noFill/>
                  </a:tcPr>
                </a:tc>
                <a:tc>
                  <a:txBody>
                    <a:bodyPr/>
                    <a:lstStyle/>
                    <a:p>
                      <a:pPr lvl="0" algn="ctr">
                        <a:buNone/>
                      </a:pPr>
                      <a:r>
                        <a:rPr lang="en-US" sz="11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4</a:t>
                      </a:r>
                    </a:p>
                  </a:txBody>
                  <a:tcPr marL="45720" marR="45720">
                    <a:lnL w="0">
                      <a:noFill/>
                    </a:lnL>
                    <a:lnR w="0">
                      <a:noFill/>
                    </a:lnR>
                    <a:lnT w="0">
                      <a:noFill/>
                    </a:lnT>
                    <a:lnB w="0">
                      <a:noFill/>
                    </a:lnB>
                    <a:noFill/>
                  </a:tcPr>
                </a:tc>
                <a:extLst>
                  <a:ext uri="{0D108BD9-81ED-4DB2-BD59-A6C34878D82A}">
                    <a16:rowId xmlns:a16="http://schemas.microsoft.com/office/drawing/2014/main" val="2907011941"/>
                  </a:ext>
                </a:extLst>
              </a:tr>
              <a:tr h="370840">
                <a:tc>
                  <a:txBody>
                    <a:bodyPr/>
                    <a:lstStyle/>
                    <a:p>
                      <a:pPr algn="ctr"/>
                      <a:r>
                        <a:rPr lang="en-US" sz="1600" b="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array</a:t>
                      </a:r>
                      <a:endParaRPr lang="en-US" b="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txBody>
                  <a:tcPr marL="45720" marR="45720">
                    <a:lnL w="12700" cmpd="sng">
                      <a:noFill/>
                    </a:lnL>
                    <a:lnR w="12700" cmpd="sng">
                      <a:noFill/>
                    </a:lnR>
                    <a:lnT w="0">
                      <a:noFill/>
                    </a:lnT>
                    <a:lnB w="0">
                      <a:noFill/>
                    </a:lnB>
                    <a:lnTlToBr w="12700" cmpd="sng">
                      <a:noFill/>
                      <a:prstDash val="solid"/>
                    </a:lnTlToBr>
                    <a:lnBlToTr w="12700" cmpd="sng">
                      <a:noFill/>
                      <a:prstDash val="solid"/>
                    </a:lnBlToTr>
                    <a:noFill/>
                  </a:tcPr>
                </a:tc>
                <a:tc>
                  <a:txBody>
                    <a:bodyPr/>
                    <a:lstStyle/>
                    <a:p>
                      <a:pPr lvl="0" algn="ctr">
                        <a:buNone/>
                      </a:pPr>
                      <a:r>
                        <a:rPr lang="en-US" sz="1600" kern="12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12</a:t>
                      </a:r>
                    </a:p>
                  </a:txBody>
                  <a:tcPr marL="45720" marR="45720">
                    <a:lnL w="12700" cmpd="sng">
                      <a:noFill/>
                    </a:lnL>
                    <a:lnT w="0">
                      <a:noFill/>
                    </a:lnT>
                    <a:lnB w="0">
                      <a:noFill/>
                    </a:lnB>
                    <a:solidFill>
                      <a:srgbClr val="92D050"/>
                    </a:solidFill>
                  </a:tcPr>
                </a:tc>
                <a:tc>
                  <a:txBody>
                    <a:bodyPr/>
                    <a:lstStyle/>
                    <a:p>
                      <a:pPr lvl="0" algn="ctr">
                        <a:buNone/>
                      </a:pPr>
                      <a:r>
                        <a:rPr lang="en-US" sz="1600" kern="12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rPr>
                        <a:t>11</a:t>
                      </a:r>
                    </a:p>
                  </a:txBody>
                  <a:tcPr marL="45720" marR="45720">
                    <a:lnT w="0">
                      <a:noFill/>
                    </a:lnT>
                    <a:lnB w="0">
                      <a:noFill/>
                    </a:lnB>
                    <a:solidFill>
                      <a:schemeClr val="accent4">
                        <a:lumMod val="75000"/>
                      </a:schemeClr>
                    </a:solidFill>
                  </a:tcPr>
                </a:tc>
                <a:tc>
                  <a:txBody>
                    <a:bodyPr/>
                    <a:lstStyle/>
                    <a:p>
                      <a:pPr lvl="0" algn="ctr">
                        <a:buNone/>
                      </a:pPr>
                      <a:r>
                        <a:rPr lang="en-US" sz="1600" dirty="0">
                          <a:latin typeface="Cascadia Code" panose="020B0609020000020004" pitchFamily="49" charset="0"/>
                          <a:ea typeface="Cascadia Code" panose="020B0609020000020004" pitchFamily="49" charset="0"/>
                          <a:cs typeface="Cascadia Code" panose="020B0609020000020004" pitchFamily="49" charset="0"/>
                        </a:rPr>
                        <a:t>13</a:t>
                      </a:r>
                    </a:p>
                  </a:txBody>
                  <a:tcPr marL="45720" marR="45720">
                    <a:lnT w="0">
                      <a:noFill/>
                    </a:lnT>
                    <a:lnB w="0">
                      <a:noFill/>
                    </a:lnB>
                    <a:solidFill>
                      <a:schemeClr val="accent2"/>
                    </a:solidFill>
                  </a:tcPr>
                </a:tc>
                <a:tc>
                  <a:txBody>
                    <a:bodyPr/>
                    <a:lstStyle/>
                    <a:p>
                      <a:pPr lvl="0" algn="ctr">
                        <a:buNone/>
                      </a:pPr>
                      <a:r>
                        <a:rPr lang="en-US" sz="1600" dirty="0">
                          <a:latin typeface="Cascadia Code" panose="020B0609020000020004" pitchFamily="49" charset="0"/>
                          <a:ea typeface="Cascadia Code" panose="020B0609020000020004" pitchFamily="49" charset="0"/>
                          <a:cs typeface="Cascadia Code" panose="020B0609020000020004" pitchFamily="49" charset="0"/>
                        </a:rPr>
                        <a:t>5</a:t>
                      </a:r>
                    </a:p>
                  </a:txBody>
                  <a:tcPr marL="45720" marR="45720">
                    <a:lnT w="0">
                      <a:noFill/>
                    </a:lnT>
                    <a:lnB w="0">
                      <a:noFill/>
                    </a:lnB>
                    <a:solidFill>
                      <a:schemeClr val="accent2"/>
                    </a:solidFill>
                  </a:tcPr>
                </a:tc>
                <a:tc>
                  <a:txBody>
                    <a:bodyPr/>
                    <a:lstStyle/>
                    <a:p>
                      <a:pPr lvl="0" algn="ctr">
                        <a:buNone/>
                      </a:pPr>
                      <a:r>
                        <a:rPr lang="en-US" sz="1600" dirty="0">
                          <a:latin typeface="Cascadia Code" panose="020B0609020000020004" pitchFamily="49" charset="0"/>
                          <a:ea typeface="Cascadia Code" panose="020B0609020000020004" pitchFamily="49" charset="0"/>
                          <a:cs typeface="Cascadia Code" panose="020B0609020000020004" pitchFamily="49" charset="0"/>
                        </a:rPr>
                        <a:t>6</a:t>
                      </a:r>
                    </a:p>
                  </a:txBody>
                  <a:tcPr marL="45720" marR="45720">
                    <a:lnT w="0">
                      <a:noFill/>
                    </a:lnT>
                    <a:lnB w="0">
                      <a:noFill/>
                    </a:lnB>
                    <a:solidFill>
                      <a:schemeClr val="accent2"/>
                    </a:solidFill>
                  </a:tcPr>
                </a:tc>
                <a:extLst>
                  <a:ext uri="{0D108BD9-81ED-4DB2-BD59-A6C34878D82A}">
                    <a16:rowId xmlns:a16="http://schemas.microsoft.com/office/drawing/2014/main" val="356406732"/>
                  </a:ext>
                </a:extLst>
              </a:tr>
              <a:tr h="257175">
                <a:tc>
                  <a:txBody>
                    <a:bodyPr/>
                    <a:lstStyle/>
                    <a:p>
                      <a:pPr lvl="0" algn="ctr">
                        <a:buNone/>
                      </a:pPr>
                      <a:endParaRPr lang="en-US" sz="1100" dirty="0">
                        <a:solidFill>
                          <a:schemeClr val="tx1"/>
                        </a:solidFill>
                      </a:endParaRPr>
                    </a:p>
                  </a:txBody>
                  <a:tcPr marL="45720" marR="45720">
                    <a:lnL w="0">
                      <a:noFill/>
                    </a:lnL>
                    <a:lnR w="0">
                      <a:noFill/>
                    </a:lnR>
                    <a:lnT w="0">
                      <a:noFill/>
                    </a:lnT>
                    <a:lnB w="0">
                      <a:noFill/>
                    </a:lnB>
                    <a:noFill/>
                  </a:tcPr>
                </a:tc>
                <a:tc>
                  <a:txBody>
                    <a:bodyPr/>
                    <a:lstStyle/>
                    <a:p>
                      <a:pPr lvl="0" algn="ctr">
                        <a:buNone/>
                      </a:pPr>
                      <a:endParaRPr lang="en-US" sz="1100" dirty="0">
                        <a:solidFill>
                          <a:schemeClr val="tx1"/>
                        </a:solidFill>
                      </a:endParaRPr>
                    </a:p>
                  </a:txBody>
                  <a:tcPr marL="45720" marR="45720">
                    <a:lnL w="0">
                      <a:noFill/>
                    </a:lnL>
                    <a:lnR w="0">
                      <a:noFill/>
                    </a:lnR>
                    <a:lnT w="0">
                      <a:noFill/>
                    </a:lnT>
                    <a:lnB w="0">
                      <a:noFill/>
                    </a:lnB>
                    <a:noFill/>
                  </a:tcPr>
                </a:tc>
                <a:tc>
                  <a:txBody>
                    <a:bodyPr/>
                    <a:lstStyle/>
                    <a:p>
                      <a:pPr lvl="0" algn="ctr">
                        <a:buNone/>
                      </a:pPr>
                      <a:r>
                        <a:rPr lang="en-US" sz="1100" b="0" i="0" u="none" strike="noStrike" noProof="0" dirty="0">
                          <a:solidFill>
                            <a:schemeClr val="tx1"/>
                          </a:solidFill>
                          <a:latin typeface="Trade Gothic Next Light"/>
                        </a:rPr>
                        <a:t>key</a:t>
                      </a:r>
                      <a:endParaRPr lang="en-US">
                        <a:solidFill>
                          <a:schemeClr val="tx1"/>
                        </a:solidFill>
                      </a:endParaRPr>
                    </a:p>
                  </a:txBody>
                  <a:tcPr marL="45720" marR="45720">
                    <a:lnL w="0">
                      <a:noFill/>
                    </a:lnL>
                    <a:lnR w="0">
                      <a:noFill/>
                    </a:lnR>
                    <a:lnT w="0">
                      <a:noFill/>
                    </a:lnT>
                    <a:lnB w="0">
                      <a:noFill/>
                    </a:lnB>
                    <a:noFill/>
                  </a:tcPr>
                </a:tc>
                <a:tc>
                  <a:txBody>
                    <a:bodyPr/>
                    <a:lstStyle/>
                    <a:p>
                      <a:pPr lvl="0" algn="ctr">
                        <a:buNone/>
                      </a:pPr>
                      <a:endParaRPr lang="en-US" sz="1100" dirty="0">
                        <a:solidFill>
                          <a:schemeClr val="tx1"/>
                        </a:solidFill>
                      </a:endParaRPr>
                    </a:p>
                  </a:txBody>
                  <a:tcPr marL="45720" marR="45720">
                    <a:lnL w="0">
                      <a:noFill/>
                    </a:lnL>
                    <a:lnR w="0">
                      <a:noFill/>
                    </a:lnR>
                    <a:lnT w="0">
                      <a:noFill/>
                    </a:lnT>
                    <a:lnB w="0">
                      <a:noFill/>
                    </a:lnB>
                    <a:noFill/>
                  </a:tcPr>
                </a:tc>
                <a:tc>
                  <a:txBody>
                    <a:bodyPr/>
                    <a:lstStyle/>
                    <a:p>
                      <a:pPr lvl="0" algn="ctr">
                        <a:buNone/>
                      </a:pPr>
                      <a:endParaRPr lang="en-US" sz="1100" dirty="0">
                        <a:solidFill>
                          <a:schemeClr val="tx1"/>
                        </a:solidFill>
                      </a:endParaRPr>
                    </a:p>
                  </a:txBody>
                  <a:tcPr marL="45720" marR="45720">
                    <a:lnL w="0">
                      <a:noFill/>
                    </a:lnL>
                    <a:lnR w="0">
                      <a:noFill/>
                    </a:lnR>
                    <a:lnT w="0">
                      <a:noFill/>
                    </a:lnT>
                    <a:lnB w="0">
                      <a:noFill/>
                    </a:lnB>
                    <a:noFill/>
                  </a:tcPr>
                </a:tc>
                <a:tc>
                  <a:txBody>
                    <a:bodyPr/>
                    <a:lstStyle/>
                    <a:p>
                      <a:pPr lvl="0" algn="ctr">
                        <a:buNone/>
                      </a:pPr>
                      <a:endParaRPr lang="en-US" sz="1100" dirty="0">
                        <a:solidFill>
                          <a:schemeClr val="tx1"/>
                        </a:solidFill>
                      </a:endParaRPr>
                    </a:p>
                  </a:txBody>
                  <a:tcPr marL="45720" marR="45720">
                    <a:lnL w="0">
                      <a:noFill/>
                    </a:lnL>
                    <a:lnR w="0">
                      <a:noFill/>
                    </a:lnR>
                    <a:lnT w="0">
                      <a:noFill/>
                    </a:lnT>
                    <a:lnB w="0">
                      <a:noFill/>
                    </a:lnB>
                    <a:noFill/>
                  </a:tcPr>
                </a:tc>
                <a:extLst>
                  <a:ext uri="{0D108BD9-81ED-4DB2-BD59-A6C34878D82A}">
                    <a16:rowId xmlns:a16="http://schemas.microsoft.com/office/drawing/2014/main" val="3050886592"/>
                  </a:ext>
                </a:extLst>
              </a:tr>
            </a:tbl>
          </a:graphicData>
        </a:graphic>
      </p:graphicFrame>
      <p:cxnSp>
        <p:nvCxnSpPr>
          <p:cNvPr id="26" name="Straight Arrow Connector 25">
            <a:extLst>
              <a:ext uri="{FF2B5EF4-FFF2-40B4-BE49-F238E27FC236}">
                <a16:creationId xmlns:a16="http://schemas.microsoft.com/office/drawing/2014/main" id="{35DDC7A0-BA91-E2A4-32F2-1AB6E30DCD5E}"/>
              </a:ext>
            </a:extLst>
          </p:cNvPr>
          <p:cNvCxnSpPr/>
          <p:nvPr/>
        </p:nvCxnSpPr>
        <p:spPr>
          <a:xfrm>
            <a:off x="5974084" y="2331703"/>
            <a:ext cx="429138" cy="3463"/>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6523CBA-2807-C5BB-C10F-29E2F02F5F07}"/>
              </a:ext>
            </a:extLst>
          </p:cNvPr>
          <p:cNvCxnSpPr>
            <a:cxnSpLocks/>
          </p:cNvCxnSpPr>
          <p:nvPr/>
        </p:nvCxnSpPr>
        <p:spPr>
          <a:xfrm>
            <a:off x="6400969" y="2331820"/>
            <a:ext cx="1457325" cy="1588"/>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368D461-6A88-6BB6-FF2E-98B92CF9ABD5}"/>
              </a:ext>
            </a:extLst>
          </p:cNvPr>
          <p:cNvSpPr txBox="1"/>
          <p:nvPr/>
        </p:nvSpPr>
        <p:spPr>
          <a:xfrm>
            <a:off x="5716211" y="2372120"/>
            <a:ext cx="193919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      </a:t>
            </a:r>
            <a:r>
              <a:rPr lang="en-US" sz="1100" dirty="0">
                <a:solidFill>
                  <a:srgbClr val="00B050"/>
                </a:solidFill>
              </a:rPr>
              <a:t>Sorted                  </a:t>
            </a:r>
            <a:r>
              <a:rPr lang="en-US" sz="1100" dirty="0"/>
              <a:t>Unsorted</a:t>
            </a:r>
          </a:p>
        </p:txBody>
      </p:sp>
      <p:sp>
        <p:nvSpPr>
          <p:cNvPr id="31" name="Arrow: Curved Down 30">
            <a:extLst>
              <a:ext uri="{FF2B5EF4-FFF2-40B4-BE49-F238E27FC236}">
                <a16:creationId xmlns:a16="http://schemas.microsoft.com/office/drawing/2014/main" id="{EDE7CB9F-A68D-ACAA-C607-CB6726F78FFE}"/>
              </a:ext>
            </a:extLst>
          </p:cNvPr>
          <p:cNvSpPr/>
          <p:nvPr/>
        </p:nvSpPr>
        <p:spPr>
          <a:xfrm rot="10800000">
            <a:off x="6095385" y="2155542"/>
            <a:ext cx="590550" cy="18097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Arrow: Curved Down 31">
            <a:extLst>
              <a:ext uri="{FF2B5EF4-FFF2-40B4-BE49-F238E27FC236}">
                <a16:creationId xmlns:a16="http://schemas.microsoft.com/office/drawing/2014/main" id="{5F96B8D5-5C02-EAD7-CD7D-9625586A3A54}"/>
              </a:ext>
            </a:extLst>
          </p:cNvPr>
          <p:cNvSpPr/>
          <p:nvPr/>
        </p:nvSpPr>
        <p:spPr>
          <a:xfrm rot="10800000">
            <a:off x="6439478" y="3386601"/>
            <a:ext cx="451764" cy="18345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Arrow: Curved Down 32">
            <a:extLst>
              <a:ext uri="{FF2B5EF4-FFF2-40B4-BE49-F238E27FC236}">
                <a16:creationId xmlns:a16="http://schemas.microsoft.com/office/drawing/2014/main" id="{7515CB7B-8BF4-F144-D47A-FDB74A970FFA}"/>
              </a:ext>
            </a:extLst>
          </p:cNvPr>
          <p:cNvSpPr/>
          <p:nvPr/>
        </p:nvSpPr>
        <p:spPr>
          <a:xfrm rot="10800000">
            <a:off x="6995603" y="3813718"/>
            <a:ext cx="176043" cy="18345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Down 33">
            <a:extLst>
              <a:ext uri="{FF2B5EF4-FFF2-40B4-BE49-F238E27FC236}">
                <a16:creationId xmlns:a16="http://schemas.microsoft.com/office/drawing/2014/main" id="{542A36EC-EBA9-86E4-4377-DCAF99D7C45C}"/>
              </a:ext>
            </a:extLst>
          </p:cNvPr>
          <p:cNvSpPr/>
          <p:nvPr/>
        </p:nvSpPr>
        <p:spPr>
          <a:xfrm rot="10800000">
            <a:off x="6400969" y="4243570"/>
            <a:ext cx="933159" cy="18345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Arrow: Curved Down 34">
            <a:extLst>
              <a:ext uri="{FF2B5EF4-FFF2-40B4-BE49-F238E27FC236}">
                <a16:creationId xmlns:a16="http://schemas.microsoft.com/office/drawing/2014/main" id="{55BD1C2F-5410-0D84-85DE-F09444D8DB18}"/>
              </a:ext>
            </a:extLst>
          </p:cNvPr>
          <p:cNvSpPr/>
          <p:nvPr/>
        </p:nvSpPr>
        <p:spPr>
          <a:xfrm rot="10800000">
            <a:off x="6600440" y="4670892"/>
            <a:ext cx="933159" cy="18345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BF8CB516-9BCE-661D-7209-028D3440C815}"/>
              </a:ext>
            </a:extLst>
          </p:cNvPr>
          <p:cNvSpPr>
            <a:spLocks noGrp="1"/>
          </p:cNvSpPr>
          <p:nvPr>
            <p:ph type="body" idx="1"/>
          </p:nvPr>
        </p:nvSpPr>
        <p:spPr>
          <a:xfrm>
            <a:off x="1646692" y="1273671"/>
            <a:ext cx="1489799" cy="329353"/>
          </a:xfrm>
        </p:spPr>
        <p:style>
          <a:lnRef idx="2">
            <a:schemeClr val="accent3">
              <a:shade val="50000"/>
            </a:schemeClr>
          </a:lnRef>
          <a:fillRef idx="1">
            <a:schemeClr val="accent3"/>
          </a:fillRef>
          <a:effectRef idx="0">
            <a:schemeClr val="accent3"/>
          </a:effectRef>
          <a:fontRef idx="minor">
            <a:schemeClr val="lt1"/>
          </a:fontRef>
        </p:style>
        <p:txBody>
          <a:bodyPr>
            <a:normAutofit fontScale="85000" lnSpcReduction="10000"/>
          </a:bodyPr>
          <a:lstStyle/>
          <a:p>
            <a:pPr algn="ctr"/>
            <a:r>
              <a:rPr lang="en-US" sz="1400" b="0" cap="all" spc="300" dirty="0">
                <a:solidFill>
                  <a:schemeClr val="bg1"/>
                </a:solidFill>
                <a:latin typeface="+mj-lt"/>
              </a:rPr>
              <a:t>Pseudocode</a:t>
            </a:r>
          </a:p>
        </p:txBody>
      </p:sp>
      <p:sp>
        <p:nvSpPr>
          <p:cNvPr id="24" name="Text Placeholder 4">
            <a:extLst>
              <a:ext uri="{FF2B5EF4-FFF2-40B4-BE49-F238E27FC236}">
                <a16:creationId xmlns:a16="http://schemas.microsoft.com/office/drawing/2014/main" id="{992D87F2-C126-9B85-9F39-68C045F8D0BF}"/>
              </a:ext>
            </a:extLst>
          </p:cNvPr>
          <p:cNvSpPr txBox="1">
            <a:spLocks/>
          </p:cNvSpPr>
          <p:nvPr/>
        </p:nvSpPr>
        <p:spPr>
          <a:xfrm>
            <a:off x="6145502" y="1279176"/>
            <a:ext cx="1151093" cy="3293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rmAutofit/>
          </a:bodyPr>
          <a:lstStyle>
            <a:lvl1pPr marL="0" indent="0" algn="l" defTabSz="914400" rtl="0" eaLnBrk="1" latinLnBrk="0" hangingPunct="1">
              <a:lnSpc>
                <a:spcPct val="100000"/>
              </a:lnSpc>
              <a:spcBef>
                <a:spcPts val="1000"/>
              </a:spcBef>
              <a:buSzPct val="85000"/>
              <a:buFont typeface="Arial" panose="020B0604020202020204" pitchFamily="34" charset="0"/>
              <a:buNone/>
              <a:defRPr sz="1800" b="0" kern="1200" cap="all" spc="300" baseline="0">
                <a:solidFill>
                  <a:schemeClr val="tx1"/>
                </a:solidFill>
                <a:latin typeface="+mj-lt"/>
                <a:ea typeface="+mn-ea"/>
                <a:cs typeface="+mn-cs"/>
              </a:defRPr>
            </a:lvl1pPr>
            <a:lvl2pPr marL="457200" indent="0" algn="l" defTabSz="914400" rtl="0" eaLnBrk="1" latinLnBrk="0" hangingPunct="1">
              <a:lnSpc>
                <a:spcPct val="130000"/>
              </a:lnSpc>
              <a:spcBef>
                <a:spcPts val="500"/>
              </a:spcBef>
              <a:buSzPct val="85000"/>
              <a:buFontTx/>
              <a:buNone/>
              <a:defRPr sz="2000" b="1" kern="1200">
                <a:solidFill>
                  <a:schemeClr val="tx1"/>
                </a:solidFill>
                <a:latin typeface="+mn-lt"/>
                <a:ea typeface="+mn-ea"/>
                <a:cs typeface="+mn-cs"/>
              </a:defRPr>
            </a:lvl2pPr>
            <a:lvl3pPr marL="914400" indent="0" algn="l" defTabSz="914400" rtl="0" eaLnBrk="1" latinLnBrk="0" hangingPunct="1">
              <a:lnSpc>
                <a:spcPct val="130000"/>
              </a:lnSpc>
              <a:spcBef>
                <a:spcPts val="500"/>
              </a:spcBef>
              <a:buSzPct val="8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4pPr>
            <a:lvl5pPr marL="1828800" indent="0" algn="l" defTabSz="914400" rtl="0" eaLnBrk="1" latinLnBrk="0" hangingPunct="1">
              <a:lnSpc>
                <a:spcPct val="130000"/>
              </a:lnSpc>
              <a:spcBef>
                <a:spcPts val="500"/>
              </a:spcBef>
              <a:buSzPct val="8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solidFill>
                  <a:schemeClr val="bg1"/>
                </a:solidFill>
              </a:rPr>
              <a:t>Analysis</a:t>
            </a:r>
          </a:p>
        </p:txBody>
      </p:sp>
      <p:sp>
        <p:nvSpPr>
          <p:cNvPr id="30" name="Text Placeholder 4">
            <a:extLst>
              <a:ext uri="{FF2B5EF4-FFF2-40B4-BE49-F238E27FC236}">
                <a16:creationId xmlns:a16="http://schemas.microsoft.com/office/drawing/2014/main" id="{9D125722-9824-ACED-3786-5185EADFFDB3}"/>
              </a:ext>
            </a:extLst>
          </p:cNvPr>
          <p:cNvSpPr txBox="1">
            <a:spLocks/>
          </p:cNvSpPr>
          <p:nvPr/>
        </p:nvSpPr>
        <p:spPr>
          <a:xfrm>
            <a:off x="9280994" y="1260411"/>
            <a:ext cx="2158970" cy="3518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914400" rtl="0" eaLnBrk="1" latinLnBrk="0" hangingPunct="1">
              <a:lnSpc>
                <a:spcPct val="100000"/>
              </a:lnSpc>
              <a:spcBef>
                <a:spcPts val="1000"/>
              </a:spcBef>
              <a:buSzPct val="85000"/>
              <a:buFont typeface="Arial" panose="020B0604020202020204" pitchFamily="34" charset="0"/>
              <a:buNone/>
              <a:defRPr sz="1800" b="0" kern="1200" cap="all" spc="300" baseline="0">
                <a:solidFill>
                  <a:schemeClr val="tx1"/>
                </a:solidFill>
                <a:latin typeface="+mj-lt"/>
                <a:ea typeface="+mn-ea"/>
                <a:cs typeface="+mn-cs"/>
              </a:defRPr>
            </a:lvl1pPr>
            <a:lvl2pPr marL="457200" indent="0" algn="l" defTabSz="914400" rtl="0" eaLnBrk="1" latinLnBrk="0" hangingPunct="1">
              <a:lnSpc>
                <a:spcPct val="130000"/>
              </a:lnSpc>
              <a:spcBef>
                <a:spcPts val="500"/>
              </a:spcBef>
              <a:buSzPct val="85000"/>
              <a:buFontTx/>
              <a:buNone/>
              <a:defRPr sz="2000" b="1" kern="1200">
                <a:solidFill>
                  <a:schemeClr val="tx1"/>
                </a:solidFill>
                <a:latin typeface="+mn-lt"/>
                <a:ea typeface="+mn-ea"/>
                <a:cs typeface="+mn-cs"/>
              </a:defRPr>
            </a:lvl2pPr>
            <a:lvl3pPr marL="914400" indent="0" algn="l" defTabSz="914400" rtl="0" eaLnBrk="1" latinLnBrk="0" hangingPunct="1">
              <a:lnSpc>
                <a:spcPct val="130000"/>
              </a:lnSpc>
              <a:spcBef>
                <a:spcPts val="500"/>
              </a:spcBef>
              <a:buSzPct val="8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4pPr>
            <a:lvl5pPr marL="1828800" indent="0" algn="l" defTabSz="914400" rtl="0" eaLnBrk="1" latinLnBrk="0" hangingPunct="1">
              <a:lnSpc>
                <a:spcPct val="130000"/>
              </a:lnSpc>
              <a:spcBef>
                <a:spcPts val="500"/>
              </a:spcBef>
              <a:buSzPct val="8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solidFill>
                  <a:schemeClr val="bg1"/>
                </a:solidFill>
              </a:rPr>
              <a:t>Time/Complexity</a:t>
            </a:r>
          </a:p>
        </p:txBody>
      </p:sp>
    </p:spTree>
    <p:extLst>
      <p:ext uri="{BB962C8B-B14F-4D97-AF65-F5344CB8AC3E}">
        <p14:creationId xmlns:p14="http://schemas.microsoft.com/office/powerpoint/2010/main" val="177136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2">
            <a:extLst>
              <a:ext uri="{FF2B5EF4-FFF2-40B4-BE49-F238E27FC236}">
                <a16:creationId xmlns:a16="http://schemas.microsoft.com/office/drawing/2014/main" id="{78CD72A8-8283-8B6A-E31F-8020F4DECD01}"/>
              </a:ext>
            </a:extLst>
          </p:cNvPr>
          <p:cNvSpPr txBox="1">
            <a:spLocks/>
          </p:cNvSpPr>
          <p:nvPr/>
        </p:nvSpPr>
        <p:spPr>
          <a:xfrm>
            <a:off x="4968586" y="1804390"/>
            <a:ext cx="2954797" cy="4965060"/>
          </a:xfrm>
          <a:prstGeom prst="rect">
            <a:avLst/>
          </a:prstGeom>
          <a:solidFill>
            <a:schemeClr val="bg2">
              <a:lumMod val="90000"/>
              <a:lumOff val="10000"/>
            </a:schemeClr>
          </a:solidFill>
        </p:spPr>
        <p:txBody>
          <a:bodyPr vert="horz" lIns="91440" tIns="45720" rIns="91440" bIns="45720" rtlCol="0" anchor="t">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36" name="Title 1">
            <a:extLst>
              <a:ext uri="{FF2B5EF4-FFF2-40B4-BE49-F238E27FC236}">
                <a16:creationId xmlns:a16="http://schemas.microsoft.com/office/drawing/2014/main" id="{18D1F1BE-B581-FCA4-00D3-328616442FDE}"/>
              </a:ext>
            </a:extLst>
          </p:cNvPr>
          <p:cNvSpPr>
            <a:spLocks noGrp="1"/>
          </p:cNvSpPr>
          <p:nvPr>
            <p:ph type="title"/>
          </p:nvPr>
        </p:nvSpPr>
        <p:spPr>
          <a:xfrm>
            <a:off x="1372416" y="88550"/>
            <a:ext cx="9238434" cy="823912"/>
          </a:xfrm>
        </p:spPr>
        <p:txBody>
          <a:bodyPr/>
          <a:lstStyle/>
          <a:p>
            <a:pPr algn="ctr"/>
            <a:r>
              <a:rPr lang="en-US" b="0" dirty="0">
                <a:ea typeface="+mj-lt"/>
                <a:cs typeface="+mj-lt"/>
              </a:rPr>
              <a:t>2. Travelling salesman problem</a:t>
            </a:r>
            <a:endParaRPr lang="en-US" dirty="0"/>
          </a:p>
        </p:txBody>
      </p:sp>
      <p:sp>
        <p:nvSpPr>
          <p:cNvPr id="3" name="Content Placeholder 2">
            <a:extLst>
              <a:ext uri="{FF2B5EF4-FFF2-40B4-BE49-F238E27FC236}">
                <a16:creationId xmlns:a16="http://schemas.microsoft.com/office/drawing/2014/main" id="{38A96AF0-0B5F-937E-0ECE-F72D1DFDC632}"/>
              </a:ext>
            </a:extLst>
          </p:cNvPr>
          <p:cNvSpPr>
            <a:spLocks noGrp="1"/>
          </p:cNvSpPr>
          <p:nvPr>
            <p:ph sz="half" idx="2"/>
          </p:nvPr>
        </p:nvSpPr>
        <p:spPr>
          <a:xfrm>
            <a:off x="143692" y="1804390"/>
            <a:ext cx="4495800" cy="3081161"/>
          </a:xfrm>
          <a:solidFill>
            <a:schemeClr val="bg2">
              <a:lumMod val="90000"/>
              <a:lumOff val="10000"/>
            </a:schemeClr>
          </a:solidFill>
        </p:spPr>
        <p:txBody>
          <a:bodyPr vert="horz" lIns="91440" tIns="45720" rIns="91440" bIns="45720" rtlCol="0" anchor="t">
            <a:normAutofit/>
          </a:bodyPr>
          <a:lstStyle/>
          <a:p>
            <a:pPr marL="342900" indent="-342900">
              <a:buAutoNum type="arabicParenR"/>
            </a:pPr>
            <a:r>
              <a:rPr lang="en-US" sz="1700" dirty="0"/>
              <a:t>Choose a city to act as a starting point.</a:t>
            </a:r>
          </a:p>
          <a:p>
            <a:pPr marL="342900" indent="-342900">
              <a:buAutoNum type="arabicParenR"/>
            </a:pPr>
            <a:r>
              <a:rPr lang="en-US" sz="1700" dirty="0"/>
              <a:t>Find all possible routes using permutations. For n cities, it will be </a:t>
            </a:r>
            <a:r>
              <a:rPr lang="en-US" sz="1700" dirty="0">
                <a:latin typeface="Cascadia Code" panose="020B0609020000020004" pitchFamily="49" charset="0"/>
                <a:ea typeface="Cascadia Code" panose="020B0609020000020004" pitchFamily="49" charset="0"/>
                <a:cs typeface="Cascadia Code" panose="020B0609020000020004" pitchFamily="49" charset="0"/>
              </a:rPr>
              <a:t>(n-1)!</a:t>
            </a:r>
          </a:p>
          <a:p>
            <a:pPr marL="342900" indent="-342900">
              <a:buAutoNum type="arabicParenR"/>
            </a:pPr>
            <a:r>
              <a:rPr lang="en-US" sz="1700" dirty="0"/>
              <a:t>Calculate the cost of each route and return the one with the minimum cost. </a:t>
            </a:r>
          </a:p>
          <a:p>
            <a:pPr marL="342900" indent="-342900">
              <a:buAutoNum type="arabicParenR"/>
            </a:pPr>
            <a:r>
              <a:rPr lang="en-US" sz="1700" dirty="0"/>
              <a:t>Return the permutation with minimum cost. </a:t>
            </a:r>
          </a:p>
        </p:txBody>
      </p:sp>
      <p:grpSp>
        <p:nvGrpSpPr>
          <p:cNvPr id="59" name="Group 58">
            <a:extLst>
              <a:ext uri="{FF2B5EF4-FFF2-40B4-BE49-F238E27FC236}">
                <a16:creationId xmlns:a16="http://schemas.microsoft.com/office/drawing/2014/main" id="{C885748A-0680-2EB7-C3A5-0F798945D3CE}"/>
              </a:ext>
            </a:extLst>
          </p:cNvPr>
          <p:cNvGrpSpPr/>
          <p:nvPr/>
        </p:nvGrpSpPr>
        <p:grpSpPr>
          <a:xfrm>
            <a:off x="5333165" y="1903819"/>
            <a:ext cx="2225637" cy="1208062"/>
            <a:chOff x="4872178" y="1820537"/>
            <a:chExt cx="2225637" cy="1208062"/>
          </a:xfrm>
        </p:grpSpPr>
        <p:graphicFrame>
          <p:nvGraphicFramePr>
            <p:cNvPr id="10" name="Diagram 9">
              <a:extLst>
                <a:ext uri="{FF2B5EF4-FFF2-40B4-BE49-F238E27FC236}">
                  <a16:creationId xmlns:a16="http://schemas.microsoft.com/office/drawing/2014/main" id="{36BD556B-2091-BC04-1B0B-9F3AB66E5941}"/>
                </a:ext>
              </a:extLst>
            </p:cNvPr>
            <p:cNvGraphicFramePr/>
            <p:nvPr>
              <p:extLst>
                <p:ext uri="{D42A27DB-BD31-4B8C-83A1-F6EECF244321}">
                  <p14:modId xmlns:p14="http://schemas.microsoft.com/office/powerpoint/2010/main" val="3666305047"/>
                </p:ext>
              </p:extLst>
            </p:nvPr>
          </p:nvGraphicFramePr>
          <p:xfrm>
            <a:off x="4872178" y="1820537"/>
            <a:ext cx="2225637" cy="1119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Arrow: Left-Right 10">
              <a:extLst>
                <a:ext uri="{FF2B5EF4-FFF2-40B4-BE49-F238E27FC236}">
                  <a16:creationId xmlns:a16="http://schemas.microsoft.com/office/drawing/2014/main" id="{2D7E33A3-8A6F-4120-3442-3DCFBAA38C35}"/>
                </a:ext>
              </a:extLst>
            </p:cNvPr>
            <p:cNvSpPr/>
            <p:nvPr/>
          </p:nvSpPr>
          <p:spPr>
            <a:xfrm rot="3374180">
              <a:off x="6072535" y="2315813"/>
              <a:ext cx="399922" cy="832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Left-Right 37">
              <a:extLst>
                <a:ext uri="{FF2B5EF4-FFF2-40B4-BE49-F238E27FC236}">
                  <a16:creationId xmlns:a16="http://schemas.microsoft.com/office/drawing/2014/main" id="{074DC195-CB00-F1CE-A004-D43AEF05FCBE}"/>
                </a:ext>
              </a:extLst>
            </p:cNvPr>
            <p:cNvSpPr/>
            <p:nvPr/>
          </p:nvSpPr>
          <p:spPr>
            <a:xfrm rot="18225820" flipV="1">
              <a:off x="5512218" y="2315813"/>
              <a:ext cx="399922" cy="832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Left-Right 38">
              <a:extLst>
                <a:ext uri="{FF2B5EF4-FFF2-40B4-BE49-F238E27FC236}">
                  <a16:creationId xmlns:a16="http://schemas.microsoft.com/office/drawing/2014/main" id="{0CA7DB0F-8554-AFBA-4F6C-3BB4E227130E}"/>
                </a:ext>
              </a:extLst>
            </p:cNvPr>
            <p:cNvSpPr/>
            <p:nvPr/>
          </p:nvSpPr>
          <p:spPr>
            <a:xfrm>
              <a:off x="5785035" y="2759189"/>
              <a:ext cx="399922" cy="832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9E9E0D1-13D6-35CD-5A6B-B6D14AB7B86F}"/>
                </a:ext>
              </a:extLst>
            </p:cNvPr>
            <p:cNvSpPr txBox="1"/>
            <p:nvPr/>
          </p:nvSpPr>
          <p:spPr>
            <a:xfrm>
              <a:off x="5453572" y="2219238"/>
              <a:ext cx="300082" cy="215444"/>
            </a:xfrm>
            <a:prstGeom prst="rect">
              <a:avLst/>
            </a:prstGeom>
            <a:noFill/>
          </p:spPr>
          <p:txBody>
            <a:bodyPr wrap="none" rtlCol="0">
              <a:spAutoFit/>
            </a:bodyPr>
            <a:lstStyle/>
            <a:p>
              <a:r>
                <a:rPr lang="en-US" sz="800" dirty="0"/>
                <a:t>10</a:t>
              </a:r>
            </a:p>
          </p:txBody>
        </p:sp>
        <p:sp>
          <p:nvSpPr>
            <p:cNvPr id="40" name="TextBox 39">
              <a:extLst>
                <a:ext uri="{FF2B5EF4-FFF2-40B4-BE49-F238E27FC236}">
                  <a16:creationId xmlns:a16="http://schemas.microsoft.com/office/drawing/2014/main" id="{1B7415A6-ED92-DEC2-DAEB-3223EBE744AD}"/>
                </a:ext>
              </a:extLst>
            </p:cNvPr>
            <p:cNvSpPr txBox="1"/>
            <p:nvPr/>
          </p:nvSpPr>
          <p:spPr>
            <a:xfrm>
              <a:off x="6224742" y="2221957"/>
              <a:ext cx="300082" cy="215444"/>
            </a:xfrm>
            <a:prstGeom prst="rect">
              <a:avLst/>
            </a:prstGeom>
            <a:noFill/>
          </p:spPr>
          <p:txBody>
            <a:bodyPr wrap="none" rtlCol="0">
              <a:spAutoFit/>
            </a:bodyPr>
            <a:lstStyle/>
            <a:p>
              <a:r>
                <a:rPr lang="en-US" sz="800" dirty="0"/>
                <a:t>15</a:t>
              </a:r>
            </a:p>
          </p:txBody>
        </p:sp>
        <p:sp>
          <p:nvSpPr>
            <p:cNvPr id="41" name="TextBox 40">
              <a:extLst>
                <a:ext uri="{FF2B5EF4-FFF2-40B4-BE49-F238E27FC236}">
                  <a16:creationId xmlns:a16="http://schemas.microsoft.com/office/drawing/2014/main" id="{09C2076E-05ED-5351-C877-D180BBDC5E1B}"/>
                </a:ext>
              </a:extLst>
            </p:cNvPr>
            <p:cNvSpPr txBox="1"/>
            <p:nvPr/>
          </p:nvSpPr>
          <p:spPr>
            <a:xfrm>
              <a:off x="5834955" y="2813155"/>
              <a:ext cx="300082" cy="215444"/>
            </a:xfrm>
            <a:prstGeom prst="rect">
              <a:avLst/>
            </a:prstGeom>
            <a:noFill/>
          </p:spPr>
          <p:txBody>
            <a:bodyPr wrap="none" rtlCol="0">
              <a:spAutoFit/>
            </a:bodyPr>
            <a:lstStyle/>
            <a:p>
              <a:r>
                <a:rPr lang="en-US" sz="800" dirty="0"/>
                <a:t>35</a:t>
              </a:r>
            </a:p>
          </p:txBody>
        </p:sp>
        <p:sp>
          <p:nvSpPr>
            <p:cNvPr id="42" name="TextBox 41">
              <a:extLst>
                <a:ext uri="{FF2B5EF4-FFF2-40B4-BE49-F238E27FC236}">
                  <a16:creationId xmlns:a16="http://schemas.microsoft.com/office/drawing/2014/main" id="{DFCEF36C-782F-7742-11B2-4A557C807D1C}"/>
                </a:ext>
              </a:extLst>
            </p:cNvPr>
            <p:cNvSpPr txBox="1"/>
            <p:nvPr/>
          </p:nvSpPr>
          <p:spPr>
            <a:xfrm>
              <a:off x="5945959" y="2164731"/>
              <a:ext cx="300082" cy="215444"/>
            </a:xfrm>
            <a:prstGeom prst="rect">
              <a:avLst/>
            </a:prstGeom>
            <a:noFill/>
          </p:spPr>
          <p:txBody>
            <a:bodyPr wrap="none" rtlCol="0">
              <a:spAutoFit/>
            </a:bodyPr>
            <a:lstStyle/>
            <a:p>
              <a:r>
                <a:rPr lang="en-US" sz="800" dirty="0"/>
                <a:t>20</a:t>
              </a:r>
            </a:p>
          </p:txBody>
        </p:sp>
        <p:sp>
          <p:nvSpPr>
            <p:cNvPr id="43" name="TextBox 42">
              <a:extLst>
                <a:ext uri="{FF2B5EF4-FFF2-40B4-BE49-F238E27FC236}">
                  <a16:creationId xmlns:a16="http://schemas.microsoft.com/office/drawing/2014/main" id="{FC5EAB1D-73B2-3EBE-6C9D-A0157075F244}"/>
                </a:ext>
              </a:extLst>
            </p:cNvPr>
            <p:cNvSpPr txBox="1"/>
            <p:nvPr/>
          </p:nvSpPr>
          <p:spPr>
            <a:xfrm>
              <a:off x="6096000" y="2429294"/>
              <a:ext cx="300082" cy="215444"/>
            </a:xfrm>
            <a:prstGeom prst="rect">
              <a:avLst/>
            </a:prstGeom>
            <a:noFill/>
          </p:spPr>
          <p:txBody>
            <a:bodyPr wrap="none" rtlCol="0">
              <a:spAutoFit/>
            </a:bodyPr>
            <a:lstStyle/>
            <a:p>
              <a:r>
                <a:rPr lang="en-US" sz="800" dirty="0"/>
                <a:t>30</a:t>
              </a:r>
            </a:p>
          </p:txBody>
        </p:sp>
        <p:sp>
          <p:nvSpPr>
            <p:cNvPr id="44" name="TextBox 43">
              <a:extLst>
                <a:ext uri="{FF2B5EF4-FFF2-40B4-BE49-F238E27FC236}">
                  <a16:creationId xmlns:a16="http://schemas.microsoft.com/office/drawing/2014/main" id="{94442920-3D86-3EEE-16AB-D041A9660E6D}"/>
                </a:ext>
              </a:extLst>
            </p:cNvPr>
            <p:cNvSpPr txBox="1"/>
            <p:nvPr/>
          </p:nvSpPr>
          <p:spPr>
            <a:xfrm>
              <a:off x="5568902" y="2429294"/>
              <a:ext cx="300082" cy="215444"/>
            </a:xfrm>
            <a:prstGeom prst="rect">
              <a:avLst/>
            </a:prstGeom>
            <a:noFill/>
          </p:spPr>
          <p:txBody>
            <a:bodyPr wrap="none" rtlCol="0">
              <a:spAutoFit/>
            </a:bodyPr>
            <a:lstStyle/>
            <a:p>
              <a:r>
                <a:rPr lang="en-US" sz="800" dirty="0"/>
                <a:t>25</a:t>
              </a:r>
            </a:p>
          </p:txBody>
        </p:sp>
      </p:grpSp>
      <p:grpSp>
        <p:nvGrpSpPr>
          <p:cNvPr id="60" name="Group 59">
            <a:extLst>
              <a:ext uri="{FF2B5EF4-FFF2-40B4-BE49-F238E27FC236}">
                <a16:creationId xmlns:a16="http://schemas.microsoft.com/office/drawing/2014/main" id="{E1BD8DE0-DF7A-8085-1A26-375BCBE3899F}"/>
              </a:ext>
            </a:extLst>
          </p:cNvPr>
          <p:cNvGrpSpPr/>
          <p:nvPr/>
        </p:nvGrpSpPr>
        <p:grpSpPr>
          <a:xfrm>
            <a:off x="5991633" y="3174535"/>
            <a:ext cx="1377327" cy="1015663"/>
            <a:chOff x="5175820" y="3147150"/>
            <a:chExt cx="1945624" cy="1466015"/>
          </a:xfrm>
        </p:grpSpPr>
        <p:sp>
          <p:nvSpPr>
            <p:cNvPr id="17" name="TextBox 16">
              <a:extLst>
                <a:ext uri="{FF2B5EF4-FFF2-40B4-BE49-F238E27FC236}">
                  <a16:creationId xmlns:a16="http://schemas.microsoft.com/office/drawing/2014/main" id="{225C3B7A-CC75-3FCF-C0CD-35D40F350AE2}"/>
                </a:ext>
              </a:extLst>
            </p:cNvPr>
            <p:cNvSpPr txBox="1"/>
            <p:nvPr/>
          </p:nvSpPr>
          <p:spPr>
            <a:xfrm>
              <a:off x="5175820" y="3147150"/>
              <a:ext cx="1811986" cy="1466015"/>
            </a:xfrm>
            <a:prstGeom prst="rect">
              <a:avLst/>
            </a:prstGeom>
            <a:noFill/>
          </p:spPr>
          <p:txBody>
            <a:bodyPr wrap="none" rtlCol="0">
              <a:spAutoFit/>
            </a:bodyPr>
            <a:lstStyle/>
            <a:p>
              <a:r>
                <a:rPr lang="en-US" sz="1200" dirty="0"/>
                <a:t>        0    1    2     3</a:t>
              </a:r>
            </a:p>
            <a:p>
              <a:r>
                <a:rPr lang="en-US" sz="1200" dirty="0"/>
                <a:t>0     0   </a:t>
              </a:r>
              <a:r>
                <a:rPr lang="en-US" sz="1200" dirty="0">
                  <a:solidFill>
                    <a:srgbClr val="FF0000"/>
                  </a:solidFill>
                </a:rPr>
                <a:t>10</a:t>
              </a:r>
              <a:r>
                <a:rPr lang="en-US" sz="1200" dirty="0"/>
                <a:t>  15   20</a:t>
              </a:r>
            </a:p>
            <a:p>
              <a:r>
                <a:rPr lang="en-US" sz="1200" dirty="0"/>
                <a:t>1    10   0   </a:t>
              </a:r>
              <a:r>
                <a:rPr lang="en-US" sz="1200" dirty="0">
                  <a:solidFill>
                    <a:srgbClr val="FF0000"/>
                  </a:solidFill>
                </a:rPr>
                <a:t>25</a:t>
              </a:r>
              <a:r>
                <a:rPr lang="en-US" sz="1200" dirty="0"/>
                <a:t>   25</a:t>
              </a:r>
            </a:p>
            <a:p>
              <a:r>
                <a:rPr lang="en-US" sz="1200" dirty="0"/>
                <a:t>2    15  25   0    </a:t>
              </a:r>
              <a:r>
                <a:rPr lang="en-US" sz="1200" dirty="0">
                  <a:solidFill>
                    <a:srgbClr val="FF0000"/>
                  </a:solidFill>
                </a:rPr>
                <a:t>30</a:t>
              </a:r>
            </a:p>
            <a:p>
              <a:r>
                <a:rPr lang="en-US" sz="1200" dirty="0"/>
                <a:t>3    </a:t>
              </a:r>
              <a:r>
                <a:rPr lang="en-US" sz="1200" dirty="0">
                  <a:solidFill>
                    <a:srgbClr val="FF0000"/>
                  </a:solidFill>
                </a:rPr>
                <a:t>20</a:t>
              </a:r>
              <a:r>
                <a:rPr lang="en-US" sz="1200" dirty="0"/>
                <a:t>  25  30   0</a:t>
              </a:r>
            </a:p>
          </p:txBody>
        </p:sp>
        <p:sp>
          <p:nvSpPr>
            <p:cNvPr id="18" name="Right Bracket 17">
              <a:extLst>
                <a:ext uri="{FF2B5EF4-FFF2-40B4-BE49-F238E27FC236}">
                  <a16:creationId xmlns:a16="http://schemas.microsoft.com/office/drawing/2014/main" id="{BBD324CE-5C51-D556-CAC9-D12D57D7E641}"/>
                </a:ext>
              </a:extLst>
            </p:cNvPr>
            <p:cNvSpPr/>
            <p:nvPr/>
          </p:nvSpPr>
          <p:spPr>
            <a:xfrm>
              <a:off x="6956481" y="3458343"/>
              <a:ext cx="164963" cy="11258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45" name="Right Bracket 44">
              <a:extLst>
                <a:ext uri="{FF2B5EF4-FFF2-40B4-BE49-F238E27FC236}">
                  <a16:creationId xmlns:a16="http://schemas.microsoft.com/office/drawing/2014/main" id="{F3735C4C-F25B-C577-17C3-7E757708D652}"/>
                </a:ext>
              </a:extLst>
            </p:cNvPr>
            <p:cNvSpPr/>
            <p:nvPr/>
          </p:nvSpPr>
          <p:spPr>
            <a:xfrm flipH="1">
              <a:off x="5486932" y="3458344"/>
              <a:ext cx="164963" cy="11258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grpSp>
      <p:sp>
        <p:nvSpPr>
          <p:cNvPr id="61" name="Content Placeholder 2">
            <a:extLst>
              <a:ext uri="{FF2B5EF4-FFF2-40B4-BE49-F238E27FC236}">
                <a16:creationId xmlns:a16="http://schemas.microsoft.com/office/drawing/2014/main" id="{F6ABD844-591A-C227-F514-421D75711330}"/>
              </a:ext>
            </a:extLst>
          </p:cNvPr>
          <p:cNvSpPr txBox="1">
            <a:spLocks/>
          </p:cNvSpPr>
          <p:nvPr/>
        </p:nvSpPr>
        <p:spPr>
          <a:xfrm>
            <a:off x="8199353" y="1804390"/>
            <a:ext cx="3847525" cy="1353650"/>
          </a:xfrm>
          <a:prstGeom prst="rect">
            <a:avLst/>
          </a:prstGeom>
          <a:solidFill>
            <a:schemeClr val="bg2">
              <a:lumMod val="90000"/>
              <a:lumOff val="10000"/>
            </a:schemeClr>
          </a:solidFill>
        </p:spPr>
        <p:txBody>
          <a:bodyPr vert="horz" lIns="91440" tIns="45720" rIns="91440" bIns="45720" rtlCol="0" anchor="t">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Time Complexity is </a:t>
            </a:r>
            <a:r>
              <a:rPr lang="en-US" dirty="0">
                <a:latin typeface="Cascadia Code" panose="020B0609020000020004" pitchFamily="49" charset="0"/>
                <a:ea typeface="Cascadia Code" panose="020B0609020000020004" pitchFamily="49" charset="0"/>
                <a:cs typeface="Cascadia Code" panose="020B0609020000020004" pitchFamily="49" charset="0"/>
              </a:rPr>
              <a:t>O(n</a:t>
            </a:r>
            <a:r>
              <a:rPr lang="en-US" baseline="30000" dirty="0">
                <a:latin typeface="Cascadia Code" panose="020B0609020000020004" pitchFamily="49" charset="0"/>
                <a:ea typeface="Cascadia Code" panose="020B0609020000020004" pitchFamily="49" charset="0"/>
                <a:cs typeface="Cascadia Code" panose="020B0609020000020004" pitchFamily="49" charset="0"/>
              </a:rPr>
              <a:t>n</a:t>
            </a:r>
            <a:r>
              <a:rPr lang="en-US" dirty="0">
                <a:latin typeface="Cascadia Code" panose="020B0609020000020004" pitchFamily="49" charset="0"/>
                <a:ea typeface="Cascadia Code" panose="020B0609020000020004" pitchFamily="49" charset="0"/>
                <a:cs typeface="Cascadia Code" panose="020B0609020000020004" pitchFamily="49" charset="0"/>
              </a:rPr>
              <a:t>)</a:t>
            </a:r>
            <a:endParaRPr lang="en-US" dirty="0"/>
          </a:p>
        </p:txBody>
      </p:sp>
      <p:graphicFrame>
        <p:nvGraphicFramePr>
          <p:cNvPr id="63" name="Table 62">
            <a:extLst>
              <a:ext uri="{FF2B5EF4-FFF2-40B4-BE49-F238E27FC236}">
                <a16:creationId xmlns:a16="http://schemas.microsoft.com/office/drawing/2014/main" id="{080BEC43-56DC-AB2C-D407-BE5FC0CEF2E4}"/>
              </a:ext>
            </a:extLst>
          </p:cNvPr>
          <p:cNvGraphicFramePr>
            <a:graphicFrameLocks noGrp="1"/>
          </p:cNvGraphicFramePr>
          <p:nvPr>
            <p:extLst>
              <p:ext uri="{D42A27DB-BD31-4B8C-83A1-F6EECF244321}">
                <p14:modId xmlns:p14="http://schemas.microsoft.com/office/powerpoint/2010/main" val="1979690239"/>
              </p:ext>
            </p:extLst>
          </p:nvPr>
        </p:nvGraphicFramePr>
        <p:xfrm>
          <a:off x="5335798" y="4576306"/>
          <a:ext cx="2220370" cy="2169160"/>
        </p:xfrm>
        <a:graphic>
          <a:graphicData uri="http://schemas.openxmlformats.org/drawingml/2006/table">
            <a:tbl>
              <a:tblPr firstRow="1">
                <a:tableStyleId>{9DCAF9ED-07DC-4A11-8D7F-57B35C25682E}</a:tableStyleId>
              </a:tblPr>
              <a:tblGrid>
                <a:gridCol w="1435392">
                  <a:extLst>
                    <a:ext uri="{9D8B030D-6E8A-4147-A177-3AD203B41FA5}">
                      <a16:colId xmlns:a16="http://schemas.microsoft.com/office/drawing/2014/main" val="3878227186"/>
                    </a:ext>
                  </a:extLst>
                </a:gridCol>
                <a:gridCol w="784978">
                  <a:extLst>
                    <a:ext uri="{9D8B030D-6E8A-4147-A177-3AD203B41FA5}">
                      <a16:colId xmlns:a16="http://schemas.microsoft.com/office/drawing/2014/main" val="3671118479"/>
                    </a:ext>
                  </a:extLst>
                </a:gridCol>
              </a:tblGrid>
              <a:tr h="304446">
                <a:tc>
                  <a:txBody>
                    <a:bodyPr/>
                    <a:lstStyle/>
                    <a:p>
                      <a:pPr algn="ctr" fontAlgn="t"/>
                      <a:r>
                        <a:rPr lang="en-US" sz="1200" b="1" dirty="0">
                          <a:solidFill>
                            <a:srgbClr val="000000"/>
                          </a:solidFill>
                          <a:effectLst/>
                        </a:rPr>
                        <a:t>Routes</a:t>
                      </a:r>
                      <a:endParaRPr lang="en-US" sz="1200" dirty="0">
                        <a:effectLst/>
                      </a:endParaRPr>
                    </a:p>
                  </a:txBody>
                  <a:tcPr marL="63500" marR="63500" marT="63500" marB="63500"/>
                </a:tc>
                <a:tc>
                  <a:txBody>
                    <a:bodyPr/>
                    <a:lstStyle/>
                    <a:p>
                      <a:pPr algn="ctr" fontAlgn="t"/>
                      <a:r>
                        <a:rPr lang="en-US" sz="1200" b="1" dirty="0">
                          <a:solidFill>
                            <a:srgbClr val="000000"/>
                          </a:solidFill>
                          <a:effectLst/>
                        </a:rPr>
                        <a:t>Distance</a:t>
                      </a:r>
                      <a:endParaRPr lang="en-US" sz="1200" dirty="0">
                        <a:effectLst/>
                      </a:endParaRPr>
                    </a:p>
                  </a:txBody>
                  <a:tcPr marL="63500" marR="63500" marT="63500" marB="63500"/>
                </a:tc>
                <a:extLst>
                  <a:ext uri="{0D108BD9-81ED-4DB2-BD59-A6C34878D82A}">
                    <a16:rowId xmlns:a16="http://schemas.microsoft.com/office/drawing/2014/main" val="2620436434"/>
                  </a:ext>
                </a:extLst>
              </a:tr>
              <a:tr h="304446">
                <a:tc>
                  <a:txBody>
                    <a:bodyPr/>
                    <a:lstStyle/>
                    <a:p>
                      <a:pPr fontAlgn="t"/>
                      <a:r>
                        <a:rPr lang="en-US" sz="1200" dirty="0">
                          <a:solidFill>
                            <a:srgbClr val="FF0000"/>
                          </a:solidFill>
                          <a:effectLst/>
                        </a:rPr>
                        <a:t>0 </a:t>
                      </a:r>
                      <a:r>
                        <a:rPr lang="en-US" sz="1200" dirty="0">
                          <a:solidFill>
                            <a:srgbClr val="FF0000"/>
                          </a:solidFill>
                          <a:effectLst/>
                          <a:sym typeface="Wingdings" panose="05000000000000000000" pitchFamily="2" charset="2"/>
                        </a:rPr>
                        <a:t></a:t>
                      </a:r>
                      <a:r>
                        <a:rPr lang="en-US" sz="1200" dirty="0">
                          <a:solidFill>
                            <a:srgbClr val="FF0000"/>
                          </a:solidFill>
                          <a:effectLst/>
                        </a:rPr>
                        <a:t> 1 </a:t>
                      </a:r>
                      <a:r>
                        <a:rPr lang="en-US" sz="1200" dirty="0">
                          <a:solidFill>
                            <a:srgbClr val="FF0000"/>
                          </a:solidFill>
                          <a:effectLst/>
                          <a:sym typeface="Wingdings" panose="05000000000000000000" pitchFamily="2" charset="2"/>
                        </a:rPr>
                        <a:t></a:t>
                      </a:r>
                      <a:r>
                        <a:rPr lang="en-US" sz="1200" dirty="0">
                          <a:solidFill>
                            <a:srgbClr val="FF0000"/>
                          </a:solidFill>
                          <a:effectLst/>
                        </a:rPr>
                        <a:t> 2 </a:t>
                      </a:r>
                      <a:r>
                        <a:rPr lang="en-US" sz="1200" dirty="0">
                          <a:solidFill>
                            <a:srgbClr val="FF0000"/>
                          </a:solidFill>
                          <a:effectLst/>
                          <a:sym typeface="Wingdings" panose="05000000000000000000" pitchFamily="2" charset="2"/>
                        </a:rPr>
                        <a:t></a:t>
                      </a:r>
                      <a:r>
                        <a:rPr lang="en-US" sz="1200" dirty="0">
                          <a:solidFill>
                            <a:srgbClr val="FF0000"/>
                          </a:solidFill>
                          <a:effectLst/>
                        </a:rPr>
                        <a:t> 3 </a:t>
                      </a:r>
                      <a:r>
                        <a:rPr lang="en-US" sz="1200" dirty="0">
                          <a:solidFill>
                            <a:srgbClr val="FF0000"/>
                          </a:solidFill>
                          <a:effectLst/>
                          <a:sym typeface="Wingdings" panose="05000000000000000000" pitchFamily="2" charset="2"/>
                        </a:rPr>
                        <a:t></a:t>
                      </a:r>
                      <a:r>
                        <a:rPr lang="en-US" sz="1200" dirty="0">
                          <a:solidFill>
                            <a:srgbClr val="FF0000"/>
                          </a:solidFill>
                          <a:effectLst/>
                        </a:rPr>
                        <a:t> 0</a:t>
                      </a:r>
                    </a:p>
                  </a:txBody>
                  <a:tcPr marL="63500" marR="63500" marT="63500" marB="63500"/>
                </a:tc>
                <a:tc>
                  <a:txBody>
                    <a:bodyPr/>
                    <a:lstStyle/>
                    <a:p>
                      <a:pPr algn="ctr" fontAlgn="t"/>
                      <a:r>
                        <a:rPr lang="en-US" sz="1200" dirty="0">
                          <a:solidFill>
                            <a:srgbClr val="000000"/>
                          </a:solidFill>
                          <a:effectLst/>
                        </a:rPr>
                        <a:t>95</a:t>
                      </a:r>
                      <a:endParaRPr lang="en-US" sz="1200" dirty="0">
                        <a:effectLst/>
                      </a:endParaRPr>
                    </a:p>
                  </a:txBody>
                  <a:tcPr marL="63500" marR="63500" marT="63500" marB="63500"/>
                </a:tc>
                <a:extLst>
                  <a:ext uri="{0D108BD9-81ED-4DB2-BD59-A6C34878D82A}">
                    <a16:rowId xmlns:a16="http://schemas.microsoft.com/office/drawing/2014/main" val="3871476442"/>
                  </a:ext>
                </a:extLst>
              </a:tr>
              <a:tr h="304446">
                <a:tc>
                  <a:txBody>
                    <a:bodyPr/>
                    <a:lstStyle/>
                    <a:p>
                      <a:pPr fontAlgn="t"/>
                      <a:r>
                        <a:rPr lang="en-US" sz="1200" dirty="0">
                          <a:solidFill>
                            <a:srgbClr val="000000"/>
                          </a:solidFill>
                          <a:effectLst/>
                        </a:rPr>
                        <a:t>0 </a:t>
                      </a:r>
                      <a:r>
                        <a:rPr lang="en-US" sz="1200" dirty="0">
                          <a:solidFill>
                            <a:srgbClr val="000000"/>
                          </a:solidFill>
                          <a:effectLst/>
                          <a:sym typeface="Wingdings" panose="05000000000000000000" pitchFamily="2" charset="2"/>
                        </a:rPr>
                        <a:t></a:t>
                      </a:r>
                      <a:r>
                        <a:rPr lang="en-US" sz="1200" dirty="0">
                          <a:solidFill>
                            <a:srgbClr val="000000"/>
                          </a:solidFill>
                          <a:effectLst/>
                        </a:rPr>
                        <a:t> 1 </a:t>
                      </a:r>
                      <a:r>
                        <a:rPr lang="en-US" sz="1200" dirty="0">
                          <a:solidFill>
                            <a:srgbClr val="000000"/>
                          </a:solidFill>
                          <a:effectLst/>
                          <a:sym typeface="Wingdings" panose="05000000000000000000" pitchFamily="2" charset="2"/>
                        </a:rPr>
                        <a:t></a:t>
                      </a:r>
                      <a:r>
                        <a:rPr lang="en-US" sz="1200" dirty="0">
                          <a:solidFill>
                            <a:srgbClr val="000000"/>
                          </a:solidFill>
                          <a:effectLst/>
                        </a:rPr>
                        <a:t> 3 </a:t>
                      </a:r>
                      <a:r>
                        <a:rPr lang="en-US" sz="1200" dirty="0">
                          <a:solidFill>
                            <a:srgbClr val="000000"/>
                          </a:solidFill>
                          <a:effectLst/>
                          <a:sym typeface="Wingdings" panose="05000000000000000000" pitchFamily="2" charset="2"/>
                        </a:rPr>
                        <a:t></a:t>
                      </a:r>
                      <a:r>
                        <a:rPr lang="en-US" sz="1200" dirty="0">
                          <a:solidFill>
                            <a:srgbClr val="000000"/>
                          </a:solidFill>
                          <a:effectLst/>
                        </a:rPr>
                        <a:t> 2 </a:t>
                      </a:r>
                      <a:r>
                        <a:rPr lang="en-US" sz="1200" dirty="0">
                          <a:solidFill>
                            <a:srgbClr val="000000"/>
                          </a:solidFill>
                          <a:effectLst/>
                          <a:sym typeface="Wingdings" panose="05000000000000000000" pitchFamily="2" charset="2"/>
                        </a:rPr>
                        <a:t></a:t>
                      </a:r>
                      <a:r>
                        <a:rPr lang="en-US" sz="1200" dirty="0">
                          <a:solidFill>
                            <a:srgbClr val="000000"/>
                          </a:solidFill>
                          <a:effectLst/>
                        </a:rPr>
                        <a:t> 0</a:t>
                      </a:r>
                      <a:endParaRPr lang="en-US" sz="1200" dirty="0">
                        <a:effectLst/>
                      </a:endParaRPr>
                    </a:p>
                  </a:txBody>
                  <a:tcPr marL="63500" marR="63500" marT="63500" marB="63500">
                    <a:solidFill>
                      <a:srgbClr val="92D050"/>
                    </a:solidFill>
                  </a:tcPr>
                </a:tc>
                <a:tc>
                  <a:txBody>
                    <a:bodyPr/>
                    <a:lstStyle/>
                    <a:p>
                      <a:pPr algn="ctr" fontAlgn="t"/>
                      <a:r>
                        <a:rPr lang="en-US" sz="1200" dirty="0">
                          <a:solidFill>
                            <a:srgbClr val="000000"/>
                          </a:solidFill>
                          <a:effectLst/>
                        </a:rPr>
                        <a:t>80</a:t>
                      </a:r>
                      <a:endParaRPr lang="en-US" sz="1200" dirty="0">
                        <a:effectLst/>
                      </a:endParaRPr>
                    </a:p>
                  </a:txBody>
                  <a:tcPr marL="63500" marR="63500" marT="63500" marB="63500">
                    <a:solidFill>
                      <a:srgbClr val="92D050"/>
                    </a:solidFill>
                  </a:tcPr>
                </a:tc>
                <a:extLst>
                  <a:ext uri="{0D108BD9-81ED-4DB2-BD59-A6C34878D82A}">
                    <a16:rowId xmlns:a16="http://schemas.microsoft.com/office/drawing/2014/main" val="368828110"/>
                  </a:ext>
                </a:extLst>
              </a:tr>
              <a:tr h="304446">
                <a:tc>
                  <a:txBody>
                    <a:bodyPr/>
                    <a:lstStyle/>
                    <a:p>
                      <a:pPr fontAlgn="t"/>
                      <a:r>
                        <a:rPr lang="en-US" sz="1200" dirty="0">
                          <a:solidFill>
                            <a:srgbClr val="000000"/>
                          </a:solidFill>
                          <a:effectLst/>
                        </a:rPr>
                        <a:t>0 </a:t>
                      </a:r>
                      <a:r>
                        <a:rPr lang="en-US" sz="1200" dirty="0">
                          <a:solidFill>
                            <a:srgbClr val="000000"/>
                          </a:solidFill>
                          <a:effectLst/>
                          <a:sym typeface="Wingdings" panose="05000000000000000000" pitchFamily="2" charset="2"/>
                        </a:rPr>
                        <a:t></a:t>
                      </a:r>
                      <a:r>
                        <a:rPr lang="en-US" sz="1200" dirty="0">
                          <a:solidFill>
                            <a:srgbClr val="000000"/>
                          </a:solidFill>
                          <a:effectLst/>
                        </a:rPr>
                        <a:t> 2 </a:t>
                      </a:r>
                      <a:r>
                        <a:rPr lang="en-US" sz="1200" dirty="0">
                          <a:solidFill>
                            <a:srgbClr val="000000"/>
                          </a:solidFill>
                          <a:effectLst/>
                          <a:sym typeface="Wingdings" panose="05000000000000000000" pitchFamily="2" charset="2"/>
                        </a:rPr>
                        <a:t></a:t>
                      </a:r>
                      <a:r>
                        <a:rPr lang="en-US" sz="1200" dirty="0">
                          <a:solidFill>
                            <a:srgbClr val="000000"/>
                          </a:solidFill>
                          <a:effectLst/>
                        </a:rPr>
                        <a:t> 1 </a:t>
                      </a:r>
                      <a:r>
                        <a:rPr lang="en-US" sz="1200" dirty="0">
                          <a:solidFill>
                            <a:srgbClr val="000000"/>
                          </a:solidFill>
                          <a:effectLst/>
                          <a:sym typeface="Wingdings" panose="05000000000000000000" pitchFamily="2" charset="2"/>
                        </a:rPr>
                        <a:t></a:t>
                      </a:r>
                      <a:r>
                        <a:rPr lang="en-US" sz="1200" dirty="0">
                          <a:solidFill>
                            <a:srgbClr val="000000"/>
                          </a:solidFill>
                          <a:effectLst/>
                        </a:rPr>
                        <a:t> 3 </a:t>
                      </a:r>
                      <a:r>
                        <a:rPr lang="en-US" sz="1200" dirty="0">
                          <a:solidFill>
                            <a:srgbClr val="000000"/>
                          </a:solidFill>
                          <a:effectLst/>
                          <a:sym typeface="Wingdings" panose="05000000000000000000" pitchFamily="2" charset="2"/>
                        </a:rPr>
                        <a:t></a:t>
                      </a:r>
                      <a:r>
                        <a:rPr lang="en-US" sz="1200" dirty="0">
                          <a:solidFill>
                            <a:srgbClr val="000000"/>
                          </a:solidFill>
                          <a:effectLst/>
                        </a:rPr>
                        <a:t> 0</a:t>
                      </a:r>
                      <a:endParaRPr lang="en-US" sz="1200" dirty="0">
                        <a:effectLst/>
                      </a:endParaRPr>
                    </a:p>
                  </a:txBody>
                  <a:tcPr marL="63500" marR="63500" marT="63500" marB="63500"/>
                </a:tc>
                <a:tc>
                  <a:txBody>
                    <a:bodyPr/>
                    <a:lstStyle/>
                    <a:p>
                      <a:pPr algn="ctr" fontAlgn="t"/>
                      <a:r>
                        <a:rPr lang="en-US" sz="1200" dirty="0">
                          <a:solidFill>
                            <a:srgbClr val="000000"/>
                          </a:solidFill>
                          <a:effectLst/>
                        </a:rPr>
                        <a:t>95</a:t>
                      </a:r>
                      <a:endParaRPr lang="en-US" sz="1200" dirty="0">
                        <a:effectLst/>
                      </a:endParaRPr>
                    </a:p>
                  </a:txBody>
                  <a:tcPr marL="63500" marR="63500" marT="63500" marB="63500"/>
                </a:tc>
                <a:extLst>
                  <a:ext uri="{0D108BD9-81ED-4DB2-BD59-A6C34878D82A}">
                    <a16:rowId xmlns:a16="http://schemas.microsoft.com/office/drawing/2014/main" val="1541565501"/>
                  </a:ext>
                </a:extLst>
              </a:tr>
              <a:tr h="304446">
                <a:tc>
                  <a:txBody>
                    <a:bodyPr/>
                    <a:lstStyle/>
                    <a:p>
                      <a:pPr fontAlgn="t"/>
                      <a:r>
                        <a:rPr lang="en-US" sz="1200" dirty="0">
                          <a:effectLst/>
                        </a:rPr>
                        <a:t>0</a:t>
                      </a:r>
                      <a:r>
                        <a:rPr lang="en-US" sz="1200" dirty="0">
                          <a:solidFill>
                            <a:srgbClr val="000000"/>
                          </a:solidFill>
                          <a:effectLst/>
                        </a:rPr>
                        <a:t> </a:t>
                      </a:r>
                      <a:r>
                        <a:rPr lang="en-US" sz="1200" dirty="0">
                          <a:solidFill>
                            <a:srgbClr val="000000"/>
                          </a:solidFill>
                          <a:effectLst/>
                          <a:sym typeface="Wingdings" panose="05000000000000000000" pitchFamily="2" charset="2"/>
                        </a:rPr>
                        <a:t></a:t>
                      </a:r>
                      <a:r>
                        <a:rPr lang="en-US" sz="1200" dirty="0">
                          <a:effectLst/>
                        </a:rPr>
                        <a:t> 2</a:t>
                      </a:r>
                      <a:r>
                        <a:rPr lang="en-US" sz="1200" dirty="0">
                          <a:solidFill>
                            <a:srgbClr val="000000"/>
                          </a:solidFill>
                          <a:effectLst/>
                        </a:rPr>
                        <a:t> </a:t>
                      </a:r>
                      <a:r>
                        <a:rPr lang="en-US" sz="1200" dirty="0">
                          <a:solidFill>
                            <a:srgbClr val="000000"/>
                          </a:solidFill>
                          <a:effectLst/>
                          <a:sym typeface="Wingdings" panose="05000000000000000000" pitchFamily="2" charset="2"/>
                        </a:rPr>
                        <a:t></a:t>
                      </a:r>
                      <a:r>
                        <a:rPr lang="en-US" sz="1200" dirty="0">
                          <a:effectLst/>
                        </a:rPr>
                        <a:t> 3</a:t>
                      </a:r>
                      <a:r>
                        <a:rPr lang="en-US" sz="1200" dirty="0">
                          <a:solidFill>
                            <a:srgbClr val="000000"/>
                          </a:solidFill>
                          <a:effectLst/>
                        </a:rPr>
                        <a:t> </a:t>
                      </a:r>
                      <a:r>
                        <a:rPr lang="en-US" sz="1200" dirty="0">
                          <a:solidFill>
                            <a:srgbClr val="000000"/>
                          </a:solidFill>
                          <a:effectLst/>
                          <a:sym typeface="Wingdings" panose="05000000000000000000" pitchFamily="2" charset="2"/>
                        </a:rPr>
                        <a:t></a:t>
                      </a:r>
                      <a:r>
                        <a:rPr lang="en-US" sz="1200" dirty="0">
                          <a:effectLst/>
                        </a:rPr>
                        <a:t> 1</a:t>
                      </a:r>
                      <a:r>
                        <a:rPr lang="en-US" sz="1200" dirty="0">
                          <a:solidFill>
                            <a:srgbClr val="000000"/>
                          </a:solidFill>
                          <a:effectLst/>
                        </a:rPr>
                        <a:t> </a:t>
                      </a:r>
                      <a:r>
                        <a:rPr lang="en-US" sz="1200" dirty="0">
                          <a:solidFill>
                            <a:srgbClr val="000000"/>
                          </a:solidFill>
                          <a:effectLst/>
                          <a:sym typeface="Wingdings" panose="05000000000000000000" pitchFamily="2" charset="2"/>
                        </a:rPr>
                        <a:t></a:t>
                      </a:r>
                      <a:r>
                        <a:rPr lang="en-US" sz="1200" dirty="0">
                          <a:effectLst/>
                        </a:rPr>
                        <a:t> 0</a:t>
                      </a:r>
                    </a:p>
                  </a:txBody>
                  <a:tcPr marL="63500" marR="63500" marT="63500" marB="63500">
                    <a:solidFill>
                      <a:srgbClr val="92D050"/>
                    </a:solidFill>
                  </a:tcPr>
                </a:tc>
                <a:tc>
                  <a:txBody>
                    <a:bodyPr/>
                    <a:lstStyle/>
                    <a:p>
                      <a:pPr algn="ctr" fontAlgn="t"/>
                      <a:r>
                        <a:rPr lang="en-US" sz="1200" dirty="0">
                          <a:effectLst/>
                        </a:rPr>
                        <a:t>80</a:t>
                      </a:r>
                    </a:p>
                  </a:txBody>
                  <a:tcPr marL="63500" marR="63500" marT="63500" marB="63500">
                    <a:solidFill>
                      <a:srgbClr val="92D050"/>
                    </a:solidFill>
                  </a:tcPr>
                </a:tc>
                <a:extLst>
                  <a:ext uri="{0D108BD9-81ED-4DB2-BD59-A6C34878D82A}">
                    <a16:rowId xmlns:a16="http://schemas.microsoft.com/office/drawing/2014/main" val="2584380308"/>
                  </a:ext>
                </a:extLst>
              </a:tr>
              <a:tr h="304446">
                <a:tc>
                  <a:txBody>
                    <a:bodyPr/>
                    <a:lstStyle/>
                    <a:p>
                      <a:pPr fontAlgn="t"/>
                      <a:r>
                        <a:rPr lang="en-US" sz="1200" dirty="0">
                          <a:effectLst/>
                        </a:rPr>
                        <a:t>0</a:t>
                      </a:r>
                      <a:r>
                        <a:rPr lang="en-US" sz="1200" dirty="0">
                          <a:solidFill>
                            <a:srgbClr val="000000"/>
                          </a:solidFill>
                          <a:effectLst/>
                        </a:rPr>
                        <a:t> </a:t>
                      </a:r>
                      <a:r>
                        <a:rPr lang="en-US" sz="1200" dirty="0">
                          <a:solidFill>
                            <a:srgbClr val="000000"/>
                          </a:solidFill>
                          <a:effectLst/>
                          <a:sym typeface="Wingdings" panose="05000000000000000000" pitchFamily="2" charset="2"/>
                        </a:rPr>
                        <a:t></a:t>
                      </a:r>
                      <a:r>
                        <a:rPr lang="en-US" sz="1200" dirty="0">
                          <a:effectLst/>
                        </a:rPr>
                        <a:t> 3</a:t>
                      </a:r>
                      <a:r>
                        <a:rPr lang="en-US" sz="1200" dirty="0">
                          <a:solidFill>
                            <a:srgbClr val="000000"/>
                          </a:solidFill>
                          <a:effectLst/>
                        </a:rPr>
                        <a:t> </a:t>
                      </a:r>
                      <a:r>
                        <a:rPr lang="en-US" sz="1200" dirty="0">
                          <a:solidFill>
                            <a:srgbClr val="000000"/>
                          </a:solidFill>
                          <a:effectLst/>
                          <a:sym typeface="Wingdings" panose="05000000000000000000" pitchFamily="2" charset="2"/>
                        </a:rPr>
                        <a:t></a:t>
                      </a:r>
                      <a:r>
                        <a:rPr lang="en-US" sz="1200" dirty="0">
                          <a:effectLst/>
                        </a:rPr>
                        <a:t> 1</a:t>
                      </a:r>
                      <a:r>
                        <a:rPr lang="en-US" sz="1200" dirty="0">
                          <a:solidFill>
                            <a:srgbClr val="000000"/>
                          </a:solidFill>
                          <a:effectLst/>
                        </a:rPr>
                        <a:t> </a:t>
                      </a:r>
                      <a:r>
                        <a:rPr lang="en-US" sz="1200" dirty="0">
                          <a:solidFill>
                            <a:srgbClr val="000000"/>
                          </a:solidFill>
                          <a:effectLst/>
                          <a:sym typeface="Wingdings" panose="05000000000000000000" pitchFamily="2" charset="2"/>
                        </a:rPr>
                        <a:t></a:t>
                      </a:r>
                      <a:r>
                        <a:rPr lang="en-US" sz="1200" dirty="0">
                          <a:effectLst/>
                        </a:rPr>
                        <a:t> 2</a:t>
                      </a:r>
                      <a:r>
                        <a:rPr lang="en-US" sz="1200" dirty="0">
                          <a:solidFill>
                            <a:srgbClr val="000000"/>
                          </a:solidFill>
                          <a:effectLst/>
                        </a:rPr>
                        <a:t> </a:t>
                      </a:r>
                      <a:r>
                        <a:rPr lang="en-US" sz="1200" dirty="0">
                          <a:solidFill>
                            <a:srgbClr val="000000"/>
                          </a:solidFill>
                          <a:effectLst/>
                          <a:sym typeface="Wingdings" panose="05000000000000000000" pitchFamily="2" charset="2"/>
                        </a:rPr>
                        <a:t></a:t>
                      </a:r>
                      <a:r>
                        <a:rPr lang="en-US" sz="1200" dirty="0">
                          <a:effectLst/>
                        </a:rPr>
                        <a:t> 0</a:t>
                      </a:r>
                    </a:p>
                  </a:txBody>
                  <a:tcPr marL="63500" marR="63500" marT="63500" marB="63500"/>
                </a:tc>
                <a:tc>
                  <a:txBody>
                    <a:bodyPr/>
                    <a:lstStyle/>
                    <a:p>
                      <a:pPr algn="ctr" fontAlgn="t"/>
                      <a:r>
                        <a:rPr lang="en-US" sz="1200" dirty="0">
                          <a:effectLst/>
                        </a:rPr>
                        <a:t>95</a:t>
                      </a:r>
                    </a:p>
                  </a:txBody>
                  <a:tcPr marL="63500" marR="63500" marT="63500" marB="63500"/>
                </a:tc>
                <a:extLst>
                  <a:ext uri="{0D108BD9-81ED-4DB2-BD59-A6C34878D82A}">
                    <a16:rowId xmlns:a16="http://schemas.microsoft.com/office/drawing/2014/main" val="2240392923"/>
                  </a:ext>
                </a:extLst>
              </a:tr>
              <a:tr h="304446">
                <a:tc>
                  <a:txBody>
                    <a:bodyPr/>
                    <a:lstStyle/>
                    <a:p>
                      <a:pPr fontAlgn="t"/>
                      <a:r>
                        <a:rPr lang="en-US" sz="1200" dirty="0">
                          <a:effectLst/>
                        </a:rPr>
                        <a:t>0</a:t>
                      </a:r>
                      <a:r>
                        <a:rPr lang="en-US" sz="1200" dirty="0">
                          <a:solidFill>
                            <a:srgbClr val="000000"/>
                          </a:solidFill>
                          <a:effectLst/>
                        </a:rPr>
                        <a:t> </a:t>
                      </a:r>
                      <a:r>
                        <a:rPr lang="en-US" sz="1200" dirty="0">
                          <a:solidFill>
                            <a:srgbClr val="000000"/>
                          </a:solidFill>
                          <a:effectLst/>
                          <a:sym typeface="Wingdings" panose="05000000000000000000" pitchFamily="2" charset="2"/>
                        </a:rPr>
                        <a:t></a:t>
                      </a:r>
                      <a:r>
                        <a:rPr lang="en-US" sz="1200" dirty="0">
                          <a:effectLst/>
                        </a:rPr>
                        <a:t> 3</a:t>
                      </a:r>
                      <a:r>
                        <a:rPr lang="en-US" sz="1200" dirty="0">
                          <a:solidFill>
                            <a:srgbClr val="000000"/>
                          </a:solidFill>
                          <a:effectLst/>
                        </a:rPr>
                        <a:t> </a:t>
                      </a:r>
                      <a:r>
                        <a:rPr lang="en-US" sz="1200" dirty="0">
                          <a:solidFill>
                            <a:srgbClr val="000000"/>
                          </a:solidFill>
                          <a:effectLst/>
                          <a:sym typeface="Wingdings" panose="05000000000000000000" pitchFamily="2" charset="2"/>
                        </a:rPr>
                        <a:t></a:t>
                      </a:r>
                      <a:r>
                        <a:rPr lang="en-US" sz="1200" dirty="0">
                          <a:effectLst/>
                        </a:rPr>
                        <a:t> 2</a:t>
                      </a:r>
                      <a:r>
                        <a:rPr lang="en-US" sz="1200" dirty="0">
                          <a:solidFill>
                            <a:srgbClr val="000000"/>
                          </a:solidFill>
                          <a:effectLst/>
                        </a:rPr>
                        <a:t> </a:t>
                      </a:r>
                      <a:r>
                        <a:rPr lang="en-US" sz="1200" dirty="0">
                          <a:solidFill>
                            <a:srgbClr val="000000"/>
                          </a:solidFill>
                          <a:effectLst/>
                          <a:sym typeface="Wingdings" panose="05000000000000000000" pitchFamily="2" charset="2"/>
                        </a:rPr>
                        <a:t></a:t>
                      </a:r>
                      <a:r>
                        <a:rPr lang="en-US" sz="1200" dirty="0">
                          <a:effectLst/>
                        </a:rPr>
                        <a:t> 1</a:t>
                      </a:r>
                      <a:r>
                        <a:rPr lang="en-US" sz="1200" dirty="0">
                          <a:solidFill>
                            <a:srgbClr val="000000"/>
                          </a:solidFill>
                          <a:effectLst/>
                        </a:rPr>
                        <a:t> </a:t>
                      </a:r>
                      <a:r>
                        <a:rPr lang="en-US" sz="1200" dirty="0">
                          <a:solidFill>
                            <a:srgbClr val="000000"/>
                          </a:solidFill>
                          <a:effectLst/>
                          <a:sym typeface="Wingdings" panose="05000000000000000000" pitchFamily="2" charset="2"/>
                        </a:rPr>
                        <a:t></a:t>
                      </a:r>
                      <a:r>
                        <a:rPr lang="en-US" sz="1200" dirty="0">
                          <a:effectLst/>
                        </a:rPr>
                        <a:t> 0</a:t>
                      </a:r>
                    </a:p>
                  </a:txBody>
                  <a:tcPr marL="63500" marR="63500" marT="63500" marB="63500"/>
                </a:tc>
                <a:tc>
                  <a:txBody>
                    <a:bodyPr/>
                    <a:lstStyle/>
                    <a:p>
                      <a:pPr algn="ctr" fontAlgn="t"/>
                      <a:r>
                        <a:rPr lang="en-US" sz="1200" dirty="0">
                          <a:effectLst/>
                        </a:rPr>
                        <a:t>95</a:t>
                      </a:r>
                    </a:p>
                  </a:txBody>
                  <a:tcPr marL="63500" marR="63500" marT="63500" marB="63500"/>
                </a:tc>
                <a:extLst>
                  <a:ext uri="{0D108BD9-81ED-4DB2-BD59-A6C34878D82A}">
                    <a16:rowId xmlns:a16="http://schemas.microsoft.com/office/drawing/2014/main" val="3957221475"/>
                  </a:ext>
                </a:extLst>
              </a:tr>
            </a:tbl>
          </a:graphicData>
        </a:graphic>
      </p:graphicFrame>
      <p:sp>
        <p:nvSpPr>
          <p:cNvPr id="67" name="TextBox 66">
            <a:extLst>
              <a:ext uri="{FF2B5EF4-FFF2-40B4-BE49-F238E27FC236}">
                <a16:creationId xmlns:a16="http://schemas.microsoft.com/office/drawing/2014/main" id="{3FA1ADDF-3C23-79C9-2E79-E44423403FD5}"/>
              </a:ext>
            </a:extLst>
          </p:cNvPr>
          <p:cNvSpPr txBox="1"/>
          <p:nvPr/>
        </p:nvSpPr>
        <p:spPr>
          <a:xfrm>
            <a:off x="4968586" y="4281231"/>
            <a:ext cx="3028393" cy="253916"/>
          </a:xfrm>
          <a:prstGeom prst="rect">
            <a:avLst/>
          </a:prstGeom>
          <a:noFill/>
        </p:spPr>
        <p:txBody>
          <a:bodyPr wrap="none" rtlCol="0">
            <a:spAutoFit/>
          </a:bodyPr>
          <a:lstStyle/>
          <a:p>
            <a:r>
              <a:rPr lang="en-US" sz="1050" dirty="0"/>
              <a:t>All possible routes and calculate the total distance</a:t>
            </a:r>
          </a:p>
        </p:txBody>
      </p:sp>
      <p:sp>
        <p:nvSpPr>
          <p:cNvPr id="70" name="Text Placeholder 3">
            <a:extLst>
              <a:ext uri="{FF2B5EF4-FFF2-40B4-BE49-F238E27FC236}">
                <a16:creationId xmlns:a16="http://schemas.microsoft.com/office/drawing/2014/main" id="{6A4D6ADE-E54F-D0F9-A8BB-D2839B6C53F7}"/>
              </a:ext>
            </a:extLst>
          </p:cNvPr>
          <p:cNvSpPr txBox="1">
            <a:spLocks/>
          </p:cNvSpPr>
          <p:nvPr/>
        </p:nvSpPr>
        <p:spPr>
          <a:xfrm>
            <a:off x="1646692" y="1476568"/>
            <a:ext cx="1489799" cy="3293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l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lt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lt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lt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l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lt1"/>
                </a:solidFill>
                <a:latin typeface="+mn-lt"/>
                <a:ea typeface="+mn-ea"/>
                <a:cs typeface="+mn-cs"/>
              </a:defRPr>
            </a:lvl9pPr>
          </a:lstStyle>
          <a:p>
            <a:pPr algn="ctr"/>
            <a:r>
              <a:rPr lang="en-US" sz="1400" b="0" cap="all" spc="300" dirty="0">
                <a:solidFill>
                  <a:schemeClr val="bg1"/>
                </a:solidFill>
                <a:latin typeface="+mj-lt"/>
              </a:rPr>
              <a:t>Pseudocode</a:t>
            </a:r>
          </a:p>
        </p:txBody>
      </p:sp>
      <p:sp>
        <p:nvSpPr>
          <p:cNvPr id="71" name="Text Placeholder 4">
            <a:extLst>
              <a:ext uri="{FF2B5EF4-FFF2-40B4-BE49-F238E27FC236}">
                <a16:creationId xmlns:a16="http://schemas.microsoft.com/office/drawing/2014/main" id="{7FCFC852-3B1F-DC71-BFBC-C5A2B3DD159D}"/>
              </a:ext>
            </a:extLst>
          </p:cNvPr>
          <p:cNvSpPr txBox="1">
            <a:spLocks/>
          </p:cNvSpPr>
          <p:nvPr/>
        </p:nvSpPr>
        <p:spPr>
          <a:xfrm>
            <a:off x="5813752" y="1476569"/>
            <a:ext cx="1151093" cy="3293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rmAutofit/>
          </a:bodyPr>
          <a:lstStyle>
            <a:lvl1pPr marL="0" indent="0" algn="l" defTabSz="914400" rtl="0" eaLnBrk="1" latinLnBrk="0" hangingPunct="1">
              <a:lnSpc>
                <a:spcPct val="100000"/>
              </a:lnSpc>
              <a:spcBef>
                <a:spcPts val="1000"/>
              </a:spcBef>
              <a:buSzPct val="85000"/>
              <a:buFont typeface="Arial" panose="020B0604020202020204" pitchFamily="34" charset="0"/>
              <a:buNone/>
              <a:defRPr sz="1800" b="0" kern="1200" cap="all" spc="300" baseline="0">
                <a:solidFill>
                  <a:schemeClr val="tx1"/>
                </a:solidFill>
                <a:latin typeface="+mj-lt"/>
                <a:ea typeface="+mn-ea"/>
                <a:cs typeface="+mn-cs"/>
              </a:defRPr>
            </a:lvl1pPr>
            <a:lvl2pPr marL="457200" indent="0" algn="l" defTabSz="914400" rtl="0" eaLnBrk="1" latinLnBrk="0" hangingPunct="1">
              <a:lnSpc>
                <a:spcPct val="130000"/>
              </a:lnSpc>
              <a:spcBef>
                <a:spcPts val="500"/>
              </a:spcBef>
              <a:buSzPct val="85000"/>
              <a:buFontTx/>
              <a:buNone/>
              <a:defRPr sz="2000" b="1" kern="1200">
                <a:solidFill>
                  <a:schemeClr val="tx1"/>
                </a:solidFill>
                <a:latin typeface="+mn-lt"/>
                <a:ea typeface="+mn-ea"/>
                <a:cs typeface="+mn-cs"/>
              </a:defRPr>
            </a:lvl2pPr>
            <a:lvl3pPr marL="914400" indent="0" algn="l" defTabSz="914400" rtl="0" eaLnBrk="1" latinLnBrk="0" hangingPunct="1">
              <a:lnSpc>
                <a:spcPct val="130000"/>
              </a:lnSpc>
              <a:spcBef>
                <a:spcPts val="500"/>
              </a:spcBef>
              <a:buSzPct val="8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4pPr>
            <a:lvl5pPr marL="1828800" indent="0" algn="l" defTabSz="914400" rtl="0" eaLnBrk="1" latinLnBrk="0" hangingPunct="1">
              <a:lnSpc>
                <a:spcPct val="130000"/>
              </a:lnSpc>
              <a:spcBef>
                <a:spcPts val="500"/>
              </a:spcBef>
              <a:buSzPct val="8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solidFill>
                  <a:schemeClr val="bg1"/>
                </a:solidFill>
              </a:rPr>
              <a:t>Analysis</a:t>
            </a:r>
          </a:p>
        </p:txBody>
      </p:sp>
      <p:sp>
        <p:nvSpPr>
          <p:cNvPr id="72" name="Text Placeholder 4">
            <a:extLst>
              <a:ext uri="{FF2B5EF4-FFF2-40B4-BE49-F238E27FC236}">
                <a16:creationId xmlns:a16="http://schemas.microsoft.com/office/drawing/2014/main" id="{6B20C049-F446-B8E5-17F1-D4DB0B75C48F}"/>
              </a:ext>
            </a:extLst>
          </p:cNvPr>
          <p:cNvSpPr txBox="1">
            <a:spLocks/>
          </p:cNvSpPr>
          <p:nvPr/>
        </p:nvSpPr>
        <p:spPr>
          <a:xfrm>
            <a:off x="9043630" y="1454113"/>
            <a:ext cx="2158970" cy="3518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914400" rtl="0" eaLnBrk="1" latinLnBrk="0" hangingPunct="1">
              <a:lnSpc>
                <a:spcPct val="100000"/>
              </a:lnSpc>
              <a:spcBef>
                <a:spcPts val="1000"/>
              </a:spcBef>
              <a:buSzPct val="85000"/>
              <a:buFont typeface="Arial" panose="020B0604020202020204" pitchFamily="34" charset="0"/>
              <a:buNone/>
              <a:defRPr sz="1800" b="0" kern="1200" cap="all" spc="300" baseline="0">
                <a:solidFill>
                  <a:schemeClr val="tx1"/>
                </a:solidFill>
                <a:latin typeface="+mj-lt"/>
                <a:ea typeface="+mn-ea"/>
                <a:cs typeface="+mn-cs"/>
              </a:defRPr>
            </a:lvl1pPr>
            <a:lvl2pPr marL="457200" indent="0" algn="l" defTabSz="914400" rtl="0" eaLnBrk="1" latinLnBrk="0" hangingPunct="1">
              <a:lnSpc>
                <a:spcPct val="130000"/>
              </a:lnSpc>
              <a:spcBef>
                <a:spcPts val="500"/>
              </a:spcBef>
              <a:buSzPct val="85000"/>
              <a:buFontTx/>
              <a:buNone/>
              <a:defRPr sz="2000" b="1" kern="1200">
                <a:solidFill>
                  <a:schemeClr val="tx1"/>
                </a:solidFill>
                <a:latin typeface="+mn-lt"/>
                <a:ea typeface="+mn-ea"/>
                <a:cs typeface="+mn-cs"/>
              </a:defRPr>
            </a:lvl2pPr>
            <a:lvl3pPr marL="914400" indent="0" algn="l" defTabSz="914400" rtl="0" eaLnBrk="1" latinLnBrk="0" hangingPunct="1">
              <a:lnSpc>
                <a:spcPct val="130000"/>
              </a:lnSpc>
              <a:spcBef>
                <a:spcPts val="500"/>
              </a:spcBef>
              <a:buSzPct val="8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4pPr>
            <a:lvl5pPr marL="1828800" indent="0" algn="l" defTabSz="914400" rtl="0" eaLnBrk="1" latinLnBrk="0" hangingPunct="1">
              <a:lnSpc>
                <a:spcPct val="130000"/>
              </a:lnSpc>
              <a:spcBef>
                <a:spcPts val="500"/>
              </a:spcBef>
              <a:buSzPct val="8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solidFill>
                  <a:schemeClr val="bg1"/>
                </a:solidFill>
              </a:rPr>
              <a:t>Time/Complexity</a:t>
            </a:r>
          </a:p>
        </p:txBody>
      </p:sp>
      <p:sp>
        <p:nvSpPr>
          <p:cNvPr id="73" name="TextBox 72">
            <a:extLst>
              <a:ext uri="{FF2B5EF4-FFF2-40B4-BE49-F238E27FC236}">
                <a16:creationId xmlns:a16="http://schemas.microsoft.com/office/drawing/2014/main" id="{C4EFA80F-0D47-F8FF-F49D-BA58D081A515}"/>
              </a:ext>
            </a:extLst>
          </p:cNvPr>
          <p:cNvSpPr txBox="1"/>
          <p:nvPr/>
        </p:nvSpPr>
        <p:spPr>
          <a:xfrm>
            <a:off x="5135780" y="3500542"/>
            <a:ext cx="891654" cy="369332"/>
          </a:xfrm>
          <a:prstGeom prst="rect">
            <a:avLst/>
          </a:prstGeom>
          <a:noFill/>
        </p:spPr>
        <p:txBody>
          <a:bodyPr wrap="none" rtlCol="0">
            <a:spAutoFit/>
          </a:bodyPr>
          <a:lstStyle/>
          <a:p>
            <a:r>
              <a:rPr lang="en-US" dirty="0"/>
              <a:t>graph =</a:t>
            </a:r>
          </a:p>
        </p:txBody>
      </p:sp>
    </p:spTree>
    <p:extLst>
      <p:ext uri="{BB962C8B-B14F-4D97-AF65-F5344CB8AC3E}">
        <p14:creationId xmlns:p14="http://schemas.microsoft.com/office/powerpoint/2010/main" val="178739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ontent Placeholder 2">
            <a:extLst>
              <a:ext uri="{FF2B5EF4-FFF2-40B4-BE49-F238E27FC236}">
                <a16:creationId xmlns:a16="http://schemas.microsoft.com/office/drawing/2014/main" id="{FB0A738C-8543-2F35-75D9-5CB1832F8506}"/>
              </a:ext>
            </a:extLst>
          </p:cNvPr>
          <p:cNvSpPr txBox="1">
            <a:spLocks/>
          </p:cNvSpPr>
          <p:nvPr/>
        </p:nvSpPr>
        <p:spPr>
          <a:xfrm>
            <a:off x="4671524" y="1529183"/>
            <a:ext cx="3031236" cy="5227076"/>
          </a:xfrm>
          <a:prstGeom prst="rect">
            <a:avLst/>
          </a:prstGeom>
          <a:solidFill>
            <a:schemeClr val="bg2">
              <a:lumMod val="90000"/>
              <a:lumOff val="10000"/>
            </a:schemeClr>
          </a:solidFill>
        </p:spPr>
        <p:txBody>
          <a:bodyPr vert="horz" lIns="91440" tIns="45720" rIns="91440" bIns="45720" rtlCol="0" anchor="t">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28" name="Rectangle 27">
            <a:extLst>
              <a:ext uri="{FF2B5EF4-FFF2-40B4-BE49-F238E27FC236}">
                <a16:creationId xmlns:a16="http://schemas.microsoft.com/office/drawing/2014/main" id="{DA3FE9F0-F423-12D3-873E-863981D6CCA3}"/>
              </a:ext>
            </a:extLst>
          </p:cNvPr>
          <p:cNvSpPr/>
          <p:nvPr/>
        </p:nvSpPr>
        <p:spPr>
          <a:xfrm>
            <a:off x="4756139" y="3727048"/>
            <a:ext cx="2852968" cy="280760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18D1F1BE-B581-FCA4-00D3-328616442FDE}"/>
              </a:ext>
            </a:extLst>
          </p:cNvPr>
          <p:cNvSpPr>
            <a:spLocks noGrp="1"/>
          </p:cNvSpPr>
          <p:nvPr>
            <p:ph type="title"/>
          </p:nvPr>
        </p:nvSpPr>
        <p:spPr>
          <a:xfrm>
            <a:off x="1091953" y="88550"/>
            <a:ext cx="10694791" cy="823912"/>
          </a:xfrm>
        </p:spPr>
        <p:txBody>
          <a:bodyPr/>
          <a:lstStyle/>
          <a:p>
            <a:pPr algn="ctr"/>
            <a:r>
              <a:rPr lang="en-US" b="0" dirty="0">
                <a:ea typeface="+mj-lt"/>
                <a:cs typeface="+mj-lt"/>
              </a:rPr>
              <a:t>3. Finding the sum of all values in a 3-D Array</a:t>
            </a:r>
            <a:endParaRPr lang="en-US" dirty="0"/>
          </a:p>
        </p:txBody>
      </p:sp>
      <p:sp>
        <p:nvSpPr>
          <p:cNvPr id="3" name="Content Placeholder 2">
            <a:extLst>
              <a:ext uri="{FF2B5EF4-FFF2-40B4-BE49-F238E27FC236}">
                <a16:creationId xmlns:a16="http://schemas.microsoft.com/office/drawing/2014/main" id="{38A96AF0-0B5F-937E-0ECE-F72D1DFDC632}"/>
              </a:ext>
            </a:extLst>
          </p:cNvPr>
          <p:cNvSpPr>
            <a:spLocks noGrp="1"/>
          </p:cNvSpPr>
          <p:nvPr>
            <p:ph sz="half" idx="2"/>
          </p:nvPr>
        </p:nvSpPr>
        <p:spPr>
          <a:xfrm>
            <a:off x="374511" y="1529184"/>
            <a:ext cx="3982888" cy="3357744"/>
          </a:xfrm>
          <a:solidFill>
            <a:schemeClr val="bg2">
              <a:lumMod val="90000"/>
              <a:lumOff val="10000"/>
            </a:schemeClr>
          </a:solidFill>
        </p:spPr>
        <p:txBody>
          <a:bodyPr vert="horz" lIns="91440" tIns="45720" rIns="91440" bIns="45720" rtlCol="0" anchor="t">
            <a:normAutofit/>
          </a:bodyPr>
          <a:lstStyle/>
          <a:p>
            <a:pPr marL="342900" indent="-342900">
              <a:buFont typeface="+mj-lt"/>
              <a:buAutoNum type="arabicPeriod"/>
            </a:pPr>
            <a:r>
              <a:rPr lang="en-US" sz="1800" dirty="0"/>
              <a:t>Iterate over each 2-D array in 3-D array</a:t>
            </a:r>
          </a:p>
          <a:p>
            <a:pPr marL="342900" indent="-342900">
              <a:buFont typeface="+mj-lt"/>
              <a:buAutoNum type="arabicPeriod"/>
            </a:pPr>
            <a:r>
              <a:rPr lang="en-US" sz="1800" dirty="0"/>
              <a:t>Iterate over each 1-D array in 2-D array</a:t>
            </a:r>
          </a:p>
          <a:p>
            <a:pPr marL="342900" indent="-342900">
              <a:buFont typeface="+mj-lt"/>
              <a:buAutoNum type="arabicPeriod"/>
            </a:pPr>
            <a:r>
              <a:rPr lang="en-US" sz="1800" dirty="0"/>
              <a:t>Iterate over each element in the 1-D array</a:t>
            </a:r>
          </a:p>
          <a:p>
            <a:pPr marL="342900" indent="-342900">
              <a:buFont typeface="+mj-lt"/>
              <a:buAutoNum type="arabicPeriod"/>
            </a:pPr>
            <a:r>
              <a:rPr lang="en-US" sz="1800" dirty="0"/>
              <a:t>While iterating in the 1-D array, add and store the sum value of each element in a variable</a:t>
            </a:r>
          </a:p>
        </p:txBody>
      </p:sp>
      <p:sp>
        <p:nvSpPr>
          <p:cNvPr id="61" name="Content Placeholder 2">
            <a:extLst>
              <a:ext uri="{FF2B5EF4-FFF2-40B4-BE49-F238E27FC236}">
                <a16:creationId xmlns:a16="http://schemas.microsoft.com/office/drawing/2014/main" id="{F6ABD844-591A-C227-F514-421D75711330}"/>
              </a:ext>
            </a:extLst>
          </p:cNvPr>
          <p:cNvSpPr txBox="1">
            <a:spLocks/>
          </p:cNvSpPr>
          <p:nvPr/>
        </p:nvSpPr>
        <p:spPr>
          <a:xfrm>
            <a:off x="7923239" y="1535961"/>
            <a:ext cx="3894250" cy="2191087"/>
          </a:xfrm>
          <a:prstGeom prst="rect">
            <a:avLst/>
          </a:prstGeom>
          <a:solidFill>
            <a:schemeClr val="bg2">
              <a:lumMod val="90000"/>
              <a:lumOff val="10000"/>
            </a:schemeClr>
          </a:solidFill>
        </p:spPr>
        <p:txBody>
          <a:bodyPr vert="horz" lIns="91440" tIns="45720" rIns="91440" bIns="45720" rtlCol="0" anchor="t">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Time Complexity is </a:t>
            </a:r>
            <a:r>
              <a:rPr lang="en-US" dirty="0">
                <a:latin typeface="Cascadia Code" panose="020B0609020000020004" pitchFamily="49" charset="0"/>
                <a:ea typeface="Cascadia Code" panose="020B0609020000020004" pitchFamily="49" charset="0"/>
                <a:cs typeface="Cascadia Code" panose="020B0609020000020004" pitchFamily="49" charset="0"/>
              </a:rPr>
              <a:t>O(n)</a:t>
            </a:r>
            <a:endParaRPr lang="en-US" dirty="0"/>
          </a:p>
        </p:txBody>
      </p:sp>
      <p:graphicFrame>
        <p:nvGraphicFramePr>
          <p:cNvPr id="9" name="Table 12">
            <a:extLst>
              <a:ext uri="{FF2B5EF4-FFF2-40B4-BE49-F238E27FC236}">
                <a16:creationId xmlns:a16="http://schemas.microsoft.com/office/drawing/2014/main" id="{698299D2-5908-6355-C6E8-12D8E9D2B91D}"/>
              </a:ext>
            </a:extLst>
          </p:cNvPr>
          <p:cNvGraphicFramePr>
            <a:graphicFrameLocks noGrp="1"/>
          </p:cNvGraphicFramePr>
          <p:nvPr>
            <p:extLst>
              <p:ext uri="{D42A27DB-BD31-4B8C-83A1-F6EECF244321}">
                <p14:modId xmlns:p14="http://schemas.microsoft.com/office/powerpoint/2010/main" val="1675472525"/>
              </p:ext>
            </p:extLst>
          </p:nvPr>
        </p:nvGraphicFramePr>
        <p:xfrm>
          <a:off x="5436921" y="4804362"/>
          <a:ext cx="568520" cy="487680"/>
        </p:xfrm>
        <a:graphic>
          <a:graphicData uri="http://schemas.openxmlformats.org/drawingml/2006/table">
            <a:tbl>
              <a:tblPr bandRow="1">
                <a:tableStyleId>{5C22544A-7EE6-4342-B048-85BDC9FD1C3A}</a:tableStyleId>
              </a:tblPr>
              <a:tblGrid>
                <a:gridCol w="284260">
                  <a:extLst>
                    <a:ext uri="{9D8B030D-6E8A-4147-A177-3AD203B41FA5}">
                      <a16:colId xmlns:a16="http://schemas.microsoft.com/office/drawing/2014/main" val="1835775109"/>
                    </a:ext>
                  </a:extLst>
                </a:gridCol>
                <a:gridCol w="284260">
                  <a:extLst>
                    <a:ext uri="{9D8B030D-6E8A-4147-A177-3AD203B41FA5}">
                      <a16:colId xmlns:a16="http://schemas.microsoft.com/office/drawing/2014/main" val="197047628"/>
                    </a:ext>
                  </a:extLst>
                </a:gridCol>
              </a:tblGrid>
              <a:tr h="217898">
                <a:tc>
                  <a:txBody>
                    <a:bodyPr/>
                    <a:lstStyle/>
                    <a:p>
                      <a:r>
                        <a:rPr lang="en-US" sz="1000" dirty="0"/>
                        <a:t>1</a:t>
                      </a:r>
                    </a:p>
                  </a:txBody>
                  <a:tcPr>
                    <a:solidFill>
                      <a:schemeClr val="accent4"/>
                    </a:solidFill>
                  </a:tcPr>
                </a:tc>
                <a:tc>
                  <a:txBody>
                    <a:bodyPr/>
                    <a:lstStyle/>
                    <a:p>
                      <a:r>
                        <a:rPr lang="en-US" sz="1000" dirty="0"/>
                        <a:t>2</a:t>
                      </a:r>
                    </a:p>
                  </a:txBody>
                  <a:tcPr>
                    <a:solidFill>
                      <a:schemeClr val="accent4"/>
                    </a:solidFill>
                  </a:tcPr>
                </a:tc>
                <a:extLst>
                  <a:ext uri="{0D108BD9-81ED-4DB2-BD59-A6C34878D82A}">
                    <a16:rowId xmlns:a16="http://schemas.microsoft.com/office/drawing/2014/main" val="1741110543"/>
                  </a:ext>
                </a:extLst>
              </a:tr>
              <a:tr h="217898">
                <a:tc>
                  <a:txBody>
                    <a:bodyPr/>
                    <a:lstStyle/>
                    <a:p>
                      <a:r>
                        <a:rPr lang="en-US" sz="1000" dirty="0"/>
                        <a:t>3</a:t>
                      </a:r>
                    </a:p>
                  </a:txBody>
                  <a:tcPr>
                    <a:solidFill>
                      <a:schemeClr val="accent4"/>
                    </a:solidFill>
                  </a:tcPr>
                </a:tc>
                <a:tc>
                  <a:txBody>
                    <a:bodyPr/>
                    <a:lstStyle/>
                    <a:p>
                      <a:r>
                        <a:rPr lang="en-US" sz="1000" dirty="0"/>
                        <a:t>4</a:t>
                      </a:r>
                    </a:p>
                  </a:txBody>
                  <a:tcPr>
                    <a:solidFill>
                      <a:schemeClr val="accent4"/>
                    </a:solidFill>
                  </a:tcPr>
                </a:tc>
                <a:extLst>
                  <a:ext uri="{0D108BD9-81ED-4DB2-BD59-A6C34878D82A}">
                    <a16:rowId xmlns:a16="http://schemas.microsoft.com/office/drawing/2014/main" val="2743776676"/>
                  </a:ext>
                </a:extLst>
              </a:tr>
            </a:tbl>
          </a:graphicData>
        </a:graphic>
      </p:graphicFrame>
      <p:sp>
        <p:nvSpPr>
          <p:cNvPr id="13" name="TextBox 12">
            <a:extLst>
              <a:ext uri="{FF2B5EF4-FFF2-40B4-BE49-F238E27FC236}">
                <a16:creationId xmlns:a16="http://schemas.microsoft.com/office/drawing/2014/main" id="{8E2733DF-8E3A-7CB0-7B18-231519CD81E3}"/>
              </a:ext>
            </a:extLst>
          </p:cNvPr>
          <p:cNvSpPr txBox="1"/>
          <p:nvPr/>
        </p:nvSpPr>
        <p:spPr>
          <a:xfrm>
            <a:off x="4863917" y="3843910"/>
            <a:ext cx="2839239" cy="577081"/>
          </a:xfrm>
          <a:prstGeom prst="rect">
            <a:avLst/>
          </a:prstGeom>
          <a:noFill/>
        </p:spPr>
        <p:txBody>
          <a:bodyPr wrap="none" rtlCol="0">
            <a:spAutoFit/>
          </a:bodyPr>
          <a:lstStyle/>
          <a:p>
            <a:r>
              <a:rPr lang="en-US" sz="1050" b="1" dirty="0">
                <a:solidFill>
                  <a:srgbClr val="9CDCFE"/>
                </a:solidFill>
                <a:effectLst/>
                <a:latin typeface="Consolas" panose="020B0609020204030204" pitchFamily="49" charset="0"/>
              </a:rPr>
              <a:t>Consider a 3-D array of 2 x 2 x 2:</a:t>
            </a:r>
          </a:p>
          <a:p>
            <a:r>
              <a:rPr lang="en-US" sz="1050" b="1" dirty="0">
                <a:solidFill>
                  <a:srgbClr val="9CDCFE"/>
                </a:solidFill>
                <a:effectLst/>
                <a:latin typeface="Consolas" panose="020B0609020204030204" pitchFamily="49" charset="0"/>
              </a:rPr>
              <a:t>3DArray</a:t>
            </a:r>
            <a:r>
              <a:rPr lang="en-US" sz="1050" b="1" dirty="0">
                <a:solidFill>
                  <a:srgbClr val="D4D4D4"/>
                </a:solidFill>
                <a:effectLst/>
                <a:latin typeface="Consolas" panose="020B0609020204030204" pitchFamily="49" charset="0"/>
              </a:rPr>
              <a:t> = [ [ [ </a:t>
            </a:r>
            <a:r>
              <a:rPr lang="en-US" sz="1050" b="1" dirty="0">
                <a:solidFill>
                  <a:srgbClr val="B5CEA8"/>
                </a:solidFill>
                <a:effectLst/>
                <a:latin typeface="Consolas" panose="020B0609020204030204" pitchFamily="49" charset="0"/>
              </a:rPr>
              <a:t>1</a:t>
            </a:r>
            <a:r>
              <a:rPr lang="en-US" sz="1050" b="1" dirty="0">
                <a:solidFill>
                  <a:srgbClr val="D4D4D4"/>
                </a:solidFill>
                <a:effectLst/>
                <a:latin typeface="Consolas" panose="020B0609020204030204" pitchFamily="49" charset="0"/>
              </a:rPr>
              <a:t>, </a:t>
            </a:r>
            <a:r>
              <a:rPr lang="en-US" sz="1050" b="1" dirty="0">
                <a:solidFill>
                  <a:srgbClr val="B5CEA8"/>
                </a:solidFill>
                <a:effectLst/>
                <a:latin typeface="Consolas" panose="020B0609020204030204" pitchFamily="49" charset="0"/>
              </a:rPr>
              <a:t>2</a:t>
            </a:r>
            <a:r>
              <a:rPr lang="en-US" sz="1050" b="1" dirty="0">
                <a:solidFill>
                  <a:srgbClr val="D4D4D4"/>
                </a:solidFill>
                <a:effectLst/>
                <a:latin typeface="Consolas" panose="020B0609020204030204" pitchFamily="49" charset="0"/>
              </a:rPr>
              <a:t> ], [ </a:t>
            </a:r>
            <a:r>
              <a:rPr lang="en-US" sz="1050" b="1" dirty="0">
                <a:solidFill>
                  <a:srgbClr val="B5CEA8"/>
                </a:solidFill>
                <a:effectLst/>
                <a:latin typeface="Consolas" panose="020B0609020204030204" pitchFamily="49" charset="0"/>
              </a:rPr>
              <a:t>3</a:t>
            </a:r>
            <a:r>
              <a:rPr lang="en-US" sz="1050" b="1" dirty="0">
                <a:solidFill>
                  <a:srgbClr val="D4D4D4"/>
                </a:solidFill>
                <a:effectLst/>
                <a:latin typeface="Consolas" panose="020B0609020204030204" pitchFamily="49" charset="0"/>
              </a:rPr>
              <a:t>, </a:t>
            </a:r>
            <a:r>
              <a:rPr lang="en-US" sz="1050" b="1" dirty="0">
                <a:solidFill>
                  <a:srgbClr val="B5CEA8"/>
                </a:solidFill>
                <a:effectLst/>
                <a:latin typeface="Consolas" panose="020B0609020204030204" pitchFamily="49" charset="0"/>
              </a:rPr>
              <a:t>4</a:t>
            </a:r>
            <a:r>
              <a:rPr lang="en-US" sz="1050" b="1" dirty="0">
                <a:solidFill>
                  <a:srgbClr val="D4D4D4"/>
                </a:solidFill>
                <a:effectLst/>
                <a:latin typeface="Consolas" panose="020B0609020204030204" pitchFamily="49" charset="0"/>
              </a:rPr>
              <a:t> ] ],</a:t>
            </a:r>
          </a:p>
          <a:p>
            <a:r>
              <a:rPr lang="en-US" sz="1050" b="1" dirty="0">
                <a:solidFill>
                  <a:srgbClr val="D4D4D4"/>
                </a:solidFill>
                <a:latin typeface="Consolas" panose="020B0609020204030204" pitchFamily="49" charset="0"/>
              </a:rPr>
              <a:t>            </a:t>
            </a:r>
            <a:r>
              <a:rPr lang="en-US" sz="1050" b="1" dirty="0">
                <a:solidFill>
                  <a:srgbClr val="D4D4D4"/>
                </a:solidFill>
                <a:effectLst/>
                <a:latin typeface="Consolas" panose="020B0609020204030204" pitchFamily="49" charset="0"/>
              </a:rPr>
              <a:t>[ [ </a:t>
            </a:r>
            <a:r>
              <a:rPr lang="en-US" sz="1050" b="1" dirty="0">
                <a:solidFill>
                  <a:srgbClr val="B5CEA8"/>
                </a:solidFill>
                <a:effectLst/>
                <a:latin typeface="Consolas" panose="020B0609020204030204" pitchFamily="49" charset="0"/>
              </a:rPr>
              <a:t>5</a:t>
            </a:r>
            <a:r>
              <a:rPr lang="en-US" sz="1050" b="1" dirty="0">
                <a:solidFill>
                  <a:srgbClr val="D4D4D4"/>
                </a:solidFill>
                <a:effectLst/>
                <a:latin typeface="Consolas" panose="020B0609020204030204" pitchFamily="49" charset="0"/>
              </a:rPr>
              <a:t>, </a:t>
            </a:r>
            <a:r>
              <a:rPr lang="en-US" sz="1050" b="1" dirty="0">
                <a:solidFill>
                  <a:srgbClr val="B5CEA8"/>
                </a:solidFill>
                <a:effectLst/>
                <a:latin typeface="Consolas" panose="020B0609020204030204" pitchFamily="49" charset="0"/>
              </a:rPr>
              <a:t>6</a:t>
            </a:r>
            <a:r>
              <a:rPr lang="en-US" sz="1050" b="1" dirty="0">
                <a:solidFill>
                  <a:srgbClr val="D4D4D4"/>
                </a:solidFill>
                <a:effectLst/>
                <a:latin typeface="Consolas" panose="020B0609020204030204" pitchFamily="49" charset="0"/>
              </a:rPr>
              <a:t> ], [ </a:t>
            </a:r>
            <a:r>
              <a:rPr lang="en-US" sz="1050" b="1" dirty="0">
                <a:solidFill>
                  <a:srgbClr val="B5CEA8"/>
                </a:solidFill>
                <a:effectLst/>
                <a:latin typeface="Consolas" panose="020B0609020204030204" pitchFamily="49" charset="0"/>
              </a:rPr>
              <a:t>7</a:t>
            </a:r>
            <a:r>
              <a:rPr lang="en-US" sz="1050" b="1" dirty="0">
                <a:solidFill>
                  <a:srgbClr val="D4D4D4"/>
                </a:solidFill>
                <a:effectLst/>
                <a:latin typeface="Consolas" panose="020B0609020204030204" pitchFamily="49" charset="0"/>
              </a:rPr>
              <a:t>, </a:t>
            </a:r>
            <a:r>
              <a:rPr lang="en-US" sz="1050" b="1" dirty="0">
                <a:solidFill>
                  <a:srgbClr val="B5CEA8"/>
                </a:solidFill>
                <a:effectLst/>
                <a:latin typeface="Consolas" panose="020B0609020204030204" pitchFamily="49" charset="0"/>
              </a:rPr>
              <a:t>8</a:t>
            </a:r>
            <a:r>
              <a:rPr lang="en-US" sz="1050" b="1" dirty="0">
                <a:solidFill>
                  <a:srgbClr val="D4D4D4"/>
                </a:solidFill>
                <a:effectLst/>
                <a:latin typeface="Consolas" panose="020B0609020204030204" pitchFamily="49" charset="0"/>
              </a:rPr>
              <a:t> ] ] ]</a:t>
            </a:r>
          </a:p>
        </p:txBody>
      </p:sp>
      <p:graphicFrame>
        <p:nvGraphicFramePr>
          <p:cNvPr id="47" name="Table 12">
            <a:extLst>
              <a:ext uri="{FF2B5EF4-FFF2-40B4-BE49-F238E27FC236}">
                <a16:creationId xmlns:a16="http://schemas.microsoft.com/office/drawing/2014/main" id="{ADC225C3-B1B5-6768-29B4-30A6E1A23419}"/>
              </a:ext>
            </a:extLst>
          </p:cNvPr>
          <p:cNvGraphicFramePr>
            <a:graphicFrameLocks noGrp="1"/>
          </p:cNvGraphicFramePr>
          <p:nvPr>
            <p:extLst>
              <p:ext uri="{D42A27DB-BD31-4B8C-83A1-F6EECF244321}">
                <p14:modId xmlns:p14="http://schemas.microsoft.com/office/powerpoint/2010/main" val="4145229978"/>
              </p:ext>
            </p:extLst>
          </p:nvPr>
        </p:nvGraphicFramePr>
        <p:xfrm>
          <a:off x="6120427" y="4804362"/>
          <a:ext cx="568520" cy="487680"/>
        </p:xfrm>
        <a:graphic>
          <a:graphicData uri="http://schemas.openxmlformats.org/drawingml/2006/table">
            <a:tbl>
              <a:tblPr bandRow="1">
                <a:tableStyleId>{5C22544A-7EE6-4342-B048-85BDC9FD1C3A}</a:tableStyleId>
              </a:tblPr>
              <a:tblGrid>
                <a:gridCol w="284260">
                  <a:extLst>
                    <a:ext uri="{9D8B030D-6E8A-4147-A177-3AD203B41FA5}">
                      <a16:colId xmlns:a16="http://schemas.microsoft.com/office/drawing/2014/main" val="1835775109"/>
                    </a:ext>
                  </a:extLst>
                </a:gridCol>
                <a:gridCol w="284260">
                  <a:extLst>
                    <a:ext uri="{9D8B030D-6E8A-4147-A177-3AD203B41FA5}">
                      <a16:colId xmlns:a16="http://schemas.microsoft.com/office/drawing/2014/main" val="197047628"/>
                    </a:ext>
                  </a:extLst>
                </a:gridCol>
              </a:tblGrid>
              <a:tr h="217898">
                <a:tc>
                  <a:txBody>
                    <a:bodyPr/>
                    <a:lstStyle/>
                    <a:p>
                      <a:r>
                        <a:rPr lang="en-US" sz="1000" dirty="0"/>
                        <a:t>5</a:t>
                      </a:r>
                    </a:p>
                  </a:txBody>
                  <a:tcPr>
                    <a:solidFill>
                      <a:schemeClr val="accent6">
                        <a:lumMod val="40000"/>
                        <a:lumOff val="60000"/>
                      </a:schemeClr>
                    </a:solidFill>
                  </a:tcPr>
                </a:tc>
                <a:tc>
                  <a:txBody>
                    <a:bodyPr/>
                    <a:lstStyle/>
                    <a:p>
                      <a:r>
                        <a:rPr lang="en-US" sz="1000" dirty="0"/>
                        <a:t>6</a:t>
                      </a:r>
                    </a:p>
                  </a:txBody>
                  <a:tcPr>
                    <a:solidFill>
                      <a:schemeClr val="accent6">
                        <a:lumMod val="40000"/>
                        <a:lumOff val="60000"/>
                      </a:schemeClr>
                    </a:solidFill>
                  </a:tcPr>
                </a:tc>
                <a:extLst>
                  <a:ext uri="{0D108BD9-81ED-4DB2-BD59-A6C34878D82A}">
                    <a16:rowId xmlns:a16="http://schemas.microsoft.com/office/drawing/2014/main" val="1741110543"/>
                  </a:ext>
                </a:extLst>
              </a:tr>
              <a:tr h="217898">
                <a:tc>
                  <a:txBody>
                    <a:bodyPr/>
                    <a:lstStyle/>
                    <a:p>
                      <a:r>
                        <a:rPr lang="en-US" sz="1000" dirty="0"/>
                        <a:t>7</a:t>
                      </a:r>
                    </a:p>
                  </a:txBody>
                  <a:tcPr>
                    <a:solidFill>
                      <a:schemeClr val="accent6">
                        <a:lumMod val="40000"/>
                        <a:lumOff val="60000"/>
                      </a:schemeClr>
                    </a:solidFill>
                  </a:tcPr>
                </a:tc>
                <a:tc>
                  <a:txBody>
                    <a:bodyPr/>
                    <a:lstStyle/>
                    <a:p>
                      <a:r>
                        <a:rPr lang="en-US" sz="1000" dirty="0"/>
                        <a:t>8</a:t>
                      </a:r>
                    </a:p>
                  </a:txBody>
                  <a:tcPr>
                    <a:solidFill>
                      <a:schemeClr val="accent6">
                        <a:lumMod val="40000"/>
                        <a:lumOff val="60000"/>
                      </a:schemeClr>
                    </a:solidFill>
                  </a:tcPr>
                </a:tc>
                <a:extLst>
                  <a:ext uri="{0D108BD9-81ED-4DB2-BD59-A6C34878D82A}">
                    <a16:rowId xmlns:a16="http://schemas.microsoft.com/office/drawing/2014/main" val="2743776676"/>
                  </a:ext>
                </a:extLst>
              </a:tr>
            </a:tbl>
          </a:graphicData>
        </a:graphic>
      </p:graphicFrame>
      <p:sp>
        <p:nvSpPr>
          <p:cNvPr id="50" name="TextBox 49">
            <a:extLst>
              <a:ext uri="{FF2B5EF4-FFF2-40B4-BE49-F238E27FC236}">
                <a16:creationId xmlns:a16="http://schemas.microsoft.com/office/drawing/2014/main" id="{FE5F3002-258E-33E2-BD4B-0E7680EAA3BB}"/>
              </a:ext>
            </a:extLst>
          </p:cNvPr>
          <p:cNvSpPr txBox="1"/>
          <p:nvPr/>
        </p:nvSpPr>
        <p:spPr>
          <a:xfrm>
            <a:off x="4936287" y="4432647"/>
            <a:ext cx="2618024" cy="253916"/>
          </a:xfrm>
          <a:prstGeom prst="rect">
            <a:avLst/>
          </a:prstGeom>
          <a:noFill/>
        </p:spPr>
        <p:txBody>
          <a:bodyPr wrap="none" rtlCol="0">
            <a:spAutoFit/>
          </a:bodyPr>
          <a:lstStyle/>
          <a:p>
            <a:r>
              <a:rPr lang="en-US" sz="1050" b="0" dirty="0">
                <a:solidFill>
                  <a:srgbClr val="9CDCFE"/>
                </a:solidFill>
                <a:effectLst/>
                <a:latin typeface="Consolas" panose="020B0609020204030204" pitchFamily="49" charset="0"/>
              </a:rPr>
              <a:t>That 3-D array of two 2-D arrays:</a:t>
            </a:r>
          </a:p>
        </p:txBody>
      </p:sp>
      <p:sp>
        <p:nvSpPr>
          <p:cNvPr id="51" name="TextBox 50">
            <a:extLst>
              <a:ext uri="{FF2B5EF4-FFF2-40B4-BE49-F238E27FC236}">
                <a16:creationId xmlns:a16="http://schemas.microsoft.com/office/drawing/2014/main" id="{892EC853-290F-48B6-E48D-091964E44147}"/>
              </a:ext>
            </a:extLst>
          </p:cNvPr>
          <p:cNvSpPr txBox="1"/>
          <p:nvPr/>
        </p:nvSpPr>
        <p:spPr>
          <a:xfrm>
            <a:off x="5282511" y="5280268"/>
            <a:ext cx="1880643" cy="415498"/>
          </a:xfrm>
          <a:prstGeom prst="rect">
            <a:avLst/>
          </a:prstGeom>
          <a:noFill/>
        </p:spPr>
        <p:txBody>
          <a:bodyPr wrap="none" rtlCol="0">
            <a:spAutoFit/>
          </a:bodyPr>
          <a:lstStyle/>
          <a:p>
            <a:r>
              <a:rPr lang="en-US" sz="1050" b="0" dirty="0">
                <a:solidFill>
                  <a:srgbClr val="9CDCFE"/>
                </a:solidFill>
                <a:effectLst/>
                <a:latin typeface="Consolas" panose="020B0609020204030204" pitchFamily="49" charset="0"/>
              </a:rPr>
              <a:t>And each 2-D array has </a:t>
            </a:r>
          </a:p>
          <a:p>
            <a:r>
              <a:rPr lang="en-US" sz="1050" b="0" dirty="0">
                <a:solidFill>
                  <a:srgbClr val="9CDCFE"/>
                </a:solidFill>
                <a:effectLst/>
                <a:latin typeface="Consolas" panose="020B0609020204030204" pitchFamily="49" charset="0"/>
              </a:rPr>
              <a:t>two 1-D arrays:</a:t>
            </a:r>
          </a:p>
        </p:txBody>
      </p:sp>
      <p:graphicFrame>
        <p:nvGraphicFramePr>
          <p:cNvPr id="16" name="Table 15">
            <a:extLst>
              <a:ext uri="{FF2B5EF4-FFF2-40B4-BE49-F238E27FC236}">
                <a16:creationId xmlns:a16="http://schemas.microsoft.com/office/drawing/2014/main" id="{AC5B9F70-7E43-5EE0-06D7-1B9DF710A055}"/>
              </a:ext>
            </a:extLst>
          </p:cNvPr>
          <p:cNvGraphicFramePr>
            <a:graphicFrameLocks noGrp="1"/>
          </p:cNvGraphicFramePr>
          <p:nvPr>
            <p:extLst>
              <p:ext uri="{D42A27DB-BD31-4B8C-83A1-F6EECF244321}">
                <p14:modId xmlns:p14="http://schemas.microsoft.com/office/powerpoint/2010/main" val="1527823399"/>
              </p:ext>
            </p:extLst>
          </p:nvPr>
        </p:nvGraphicFramePr>
        <p:xfrm>
          <a:off x="5423689" y="5803376"/>
          <a:ext cx="568520" cy="243840"/>
        </p:xfrm>
        <a:graphic>
          <a:graphicData uri="http://schemas.openxmlformats.org/drawingml/2006/table">
            <a:tbl>
              <a:tblPr bandRow="1">
                <a:tableStyleId>{5C22544A-7EE6-4342-B048-85BDC9FD1C3A}</a:tableStyleId>
              </a:tblPr>
              <a:tblGrid>
                <a:gridCol w="284260">
                  <a:extLst>
                    <a:ext uri="{9D8B030D-6E8A-4147-A177-3AD203B41FA5}">
                      <a16:colId xmlns:a16="http://schemas.microsoft.com/office/drawing/2014/main" val="1762840279"/>
                    </a:ext>
                  </a:extLst>
                </a:gridCol>
                <a:gridCol w="284260">
                  <a:extLst>
                    <a:ext uri="{9D8B030D-6E8A-4147-A177-3AD203B41FA5}">
                      <a16:colId xmlns:a16="http://schemas.microsoft.com/office/drawing/2014/main" val="39138157"/>
                    </a:ext>
                  </a:extLst>
                </a:gridCol>
              </a:tblGrid>
              <a:tr h="217898">
                <a:tc>
                  <a:txBody>
                    <a:bodyPr/>
                    <a:lstStyle/>
                    <a:p>
                      <a:r>
                        <a:rPr lang="en-US" sz="1000" dirty="0"/>
                        <a:t>1</a:t>
                      </a:r>
                    </a:p>
                  </a:txBody>
                  <a:tcPr/>
                </a:tc>
                <a:tc>
                  <a:txBody>
                    <a:bodyPr/>
                    <a:lstStyle/>
                    <a:p>
                      <a:r>
                        <a:rPr lang="en-US" sz="1000" dirty="0"/>
                        <a:t>2</a:t>
                      </a:r>
                    </a:p>
                  </a:txBody>
                  <a:tcPr/>
                </a:tc>
                <a:extLst>
                  <a:ext uri="{0D108BD9-81ED-4DB2-BD59-A6C34878D82A}">
                    <a16:rowId xmlns:a16="http://schemas.microsoft.com/office/drawing/2014/main" val="4101384806"/>
                  </a:ext>
                </a:extLst>
              </a:tr>
            </a:tbl>
          </a:graphicData>
        </a:graphic>
      </p:graphicFrame>
      <p:graphicFrame>
        <p:nvGraphicFramePr>
          <p:cNvPr id="19" name="Table 18">
            <a:extLst>
              <a:ext uri="{FF2B5EF4-FFF2-40B4-BE49-F238E27FC236}">
                <a16:creationId xmlns:a16="http://schemas.microsoft.com/office/drawing/2014/main" id="{CF6D33BD-4F9A-E8E8-68C8-9B8B7CD1509E}"/>
              </a:ext>
            </a:extLst>
          </p:cNvPr>
          <p:cNvGraphicFramePr>
            <a:graphicFrameLocks noGrp="1"/>
          </p:cNvGraphicFramePr>
          <p:nvPr>
            <p:extLst>
              <p:ext uri="{D42A27DB-BD31-4B8C-83A1-F6EECF244321}">
                <p14:modId xmlns:p14="http://schemas.microsoft.com/office/powerpoint/2010/main" val="3225650437"/>
              </p:ext>
            </p:extLst>
          </p:nvPr>
        </p:nvGraphicFramePr>
        <p:xfrm>
          <a:off x="5423689" y="6147653"/>
          <a:ext cx="568520" cy="243840"/>
        </p:xfrm>
        <a:graphic>
          <a:graphicData uri="http://schemas.openxmlformats.org/drawingml/2006/table">
            <a:tbl>
              <a:tblPr bandRow="1">
                <a:tableStyleId>{5C22544A-7EE6-4342-B048-85BDC9FD1C3A}</a:tableStyleId>
              </a:tblPr>
              <a:tblGrid>
                <a:gridCol w="284260">
                  <a:extLst>
                    <a:ext uri="{9D8B030D-6E8A-4147-A177-3AD203B41FA5}">
                      <a16:colId xmlns:a16="http://schemas.microsoft.com/office/drawing/2014/main" val="467714959"/>
                    </a:ext>
                  </a:extLst>
                </a:gridCol>
                <a:gridCol w="284260">
                  <a:extLst>
                    <a:ext uri="{9D8B030D-6E8A-4147-A177-3AD203B41FA5}">
                      <a16:colId xmlns:a16="http://schemas.microsoft.com/office/drawing/2014/main" val="2544563633"/>
                    </a:ext>
                  </a:extLst>
                </a:gridCol>
              </a:tblGrid>
              <a:tr h="217898">
                <a:tc>
                  <a:txBody>
                    <a:bodyPr/>
                    <a:lstStyle/>
                    <a:p>
                      <a:r>
                        <a:rPr lang="en-US" sz="1000" dirty="0"/>
                        <a:t>3</a:t>
                      </a:r>
                    </a:p>
                  </a:txBody>
                  <a:tcPr/>
                </a:tc>
                <a:tc>
                  <a:txBody>
                    <a:bodyPr/>
                    <a:lstStyle/>
                    <a:p>
                      <a:r>
                        <a:rPr lang="en-US" sz="1000" dirty="0"/>
                        <a:t>4</a:t>
                      </a:r>
                    </a:p>
                  </a:txBody>
                  <a:tcPr/>
                </a:tc>
                <a:extLst>
                  <a:ext uri="{0D108BD9-81ED-4DB2-BD59-A6C34878D82A}">
                    <a16:rowId xmlns:a16="http://schemas.microsoft.com/office/drawing/2014/main" val="3289273281"/>
                  </a:ext>
                </a:extLst>
              </a:tr>
            </a:tbl>
          </a:graphicData>
        </a:graphic>
      </p:graphicFrame>
      <p:graphicFrame>
        <p:nvGraphicFramePr>
          <p:cNvPr id="20" name="Table 19">
            <a:extLst>
              <a:ext uri="{FF2B5EF4-FFF2-40B4-BE49-F238E27FC236}">
                <a16:creationId xmlns:a16="http://schemas.microsoft.com/office/drawing/2014/main" id="{754C70E6-F043-C943-6893-2DE47F6F7A0B}"/>
              </a:ext>
            </a:extLst>
          </p:cNvPr>
          <p:cNvGraphicFramePr>
            <a:graphicFrameLocks noGrp="1"/>
          </p:cNvGraphicFramePr>
          <p:nvPr>
            <p:extLst>
              <p:ext uri="{D42A27DB-BD31-4B8C-83A1-F6EECF244321}">
                <p14:modId xmlns:p14="http://schemas.microsoft.com/office/powerpoint/2010/main" val="361515059"/>
              </p:ext>
            </p:extLst>
          </p:nvPr>
        </p:nvGraphicFramePr>
        <p:xfrm>
          <a:off x="6120427" y="5803376"/>
          <a:ext cx="568520" cy="243840"/>
        </p:xfrm>
        <a:graphic>
          <a:graphicData uri="http://schemas.openxmlformats.org/drawingml/2006/table">
            <a:tbl>
              <a:tblPr bandRow="1">
                <a:tableStyleId>{5C22544A-7EE6-4342-B048-85BDC9FD1C3A}</a:tableStyleId>
              </a:tblPr>
              <a:tblGrid>
                <a:gridCol w="284260">
                  <a:extLst>
                    <a:ext uri="{9D8B030D-6E8A-4147-A177-3AD203B41FA5}">
                      <a16:colId xmlns:a16="http://schemas.microsoft.com/office/drawing/2014/main" val="41849745"/>
                    </a:ext>
                  </a:extLst>
                </a:gridCol>
                <a:gridCol w="284260">
                  <a:extLst>
                    <a:ext uri="{9D8B030D-6E8A-4147-A177-3AD203B41FA5}">
                      <a16:colId xmlns:a16="http://schemas.microsoft.com/office/drawing/2014/main" val="2485266092"/>
                    </a:ext>
                  </a:extLst>
                </a:gridCol>
              </a:tblGrid>
              <a:tr h="217898">
                <a:tc>
                  <a:txBody>
                    <a:bodyPr/>
                    <a:lstStyle/>
                    <a:p>
                      <a:r>
                        <a:rPr lang="en-US" sz="1000" dirty="0"/>
                        <a:t>5</a:t>
                      </a:r>
                    </a:p>
                  </a:txBody>
                  <a:tcPr/>
                </a:tc>
                <a:tc>
                  <a:txBody>
                    <a:bodyPr/>
                    <a:lstStyle/>
                    <a:p>
                      <a:r>
                        <a:rPr lang="en-US" sz="1000" dirty="0"/>
                        <a:t>6</a:t>
                      </a:r>
                    </a:p>
                  </a:txBody>
                  <a:tcPr/>
                </a:tc>
                <a:extLst>
                  <a:ext uri="{0D108BD9-81ED-4DB2-BD59-A6C34878D82A}">
                    <a16:rowId xmlns:a16="http://schemas.microsoft.com/office/drawing/2014/main" val="1309420461"/>
                  </a:ext>
                </a:extLst>
              </a:tr>
            </a:tbl>
          </a:graphicData>
        </a:graphic>
      </p:graphicFrame>
      <p:graphicFrame>
        <p:nvGraphicFramePr>
          <p:cNvPr id="21" name="Table 20">
            <a:extLst>
              <a:ext uri="{FF2B5EF4-FFF2-40B4-BE49-F238E27FC236}">
                <a16:creationId xmlns:a16="http://schemas.microsoft.com/office/drawing/2014/main" id="{85E9364C-D593-EEEC-E848-149BA3E4E7E6}"/>
              </a:ext>
            </a:extLst>
          </p:cNvPr>
          <p:cNvGraphicFramePr>
            <a:graphicFrameLocks noGrp="1"/>
          </p:cNvGraphicFramePr>
          <p:nvPr>
            <p:extLst>
              <p:ext uri="{D42A27DB-BD31-4B8C-83A1-F6EECF244321}">
                <p14:modId xmlns:p14="http://schemas.microsoft.com/office/powerpoint/2010/main" val="3103152485"/>
              </p:ext>
            </p:extLst>
          </p:nvPr>
        </p:nvGraphicFramePr>
        <p:xfrm>
          <a:off x="6120427" y="6147653"/>
          <a:ext cx="568520" cy="243840"/>
        </p:xfrm>
        <a:graphic>
          <a:graphicData uri="http://schemas.openxmlformats.org/drawingml/2006/table">
            <a:tbl>
              <a:tblPr bandRow="1">
                <a:tableStyleId>{5C22544A-7EE6-4342-B048-85BDC9FD1C3A}</a:tableStyleId>
              </a:tblPr>
              <a:tblGrid>
                <a:gridCol w="284260">
                  <a:extLst>
                    <a:ext uri="{9D8B030D-6E8A-4147-A177-3AD203B41FA5}">
                      <a16:colId xmlns:a16="http://schemas.microsoft.com/office/drawing/2014/main" val="703582363"/>
                    </a:ext>
                  </a:extLst>
                </a:gridCol>
                <a:gridCol w="284260">
                  <a:extLst>
                    <a:ext uri="{9D8B030D-6E8A-4147-A177-3AD203B41FA5}">
                      <a16:colId xmlns:a16="http://schemas.microsoft.com/office/drawing/2014/main" val="2750592433"/>
                    </a:ext>
                  </a:extLst>
                </a:gridCol>
              </a:tblGrid>
              <a:tr h="217898">
                <a:tc>
                  <a:txBody>
                    <a:bodyPr/>
                    <a:lstStyle/>
                    <a:p>
                      <a:r>
                        <a:rPr lang="en-US" sz="1000" dirty="0"/>
                        <a:t>7</a:t>
                      </a:r>
                    </a:p>
                  </a:txBody>
                  <a:tcPr/>
                </a:tc>
                <a:tc>
                  <a:txBody>
                    <a:bodyPr/>
                    <a:lstStyle/>
                    <a:p>
                      <a:r>
                        <a:rPr lang="en-US" sz="1000" dirty="0"/>
                        <a:t>8</a:t>
                      </a:r>
                    </a:p>
                  </a:txBody>
                  <a:tcPr/>
                </a:tc>
                <a:extLst>
                  <a:ext uri="{0D108BD9-81ED-4DB2-BD59-A6C34878D82A}">
                    <a16:rowId xmlns:a16="http://schemas.microsoft.com/office/drawing/2014/main" val="3868326152"/>
                  </a:ext>
                </a:extLst>
              </a:tr>
            </a:tbl>
          </a:graphicData>
        </a:graphic>
      </p:graphicFrame>
      <p:sp>
        <p:nvSpPr>
          <p:cNvPr id="22" name="Arrow: Curved Right 21">
            <a:extLst>
              <a:ext uri="{FF2B5EF4-FFF2-40B4-BE49-F238E27FC236}">
                <a16:creationId xmlns:a16="http://schemas.microsoft.com/office/drawing/2014/main" id="{9892918A-79F2-6FA4-7593-20257B54BF69}"/>
              </a:ext>
            </a:extLst>
          </p:cNvPr>
          <p:cNvSpPr/>
          <p:nvPr/>
        </p:nvSpPr>
        <p:spPr>
          <a:xfrm>
            <a:off x="4587383" y="4132450"/>
            <a:ext cx="320154" cy="8704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52" name="Arrow: Curved Right 51">
            <a:extLst>
              <a:ext uri="{FF2B5EF4-FFF2-40B4-BE49-F238E27FC236}">
                <a16:creationId xmlns:a16="http://schemas.microsoft.com/office/drawing/2014/main" id="{446F1BE3-27BC-C042-6B79-920E6B3214BA}"/>
              </a:ext>
            </a:extLst>
          </p:cNvPr>
          <p:cNvSpPr/>
          <p:nvPr/>
        </p:nvSpPr>
        <p:spPr>
          <a:xfrm>
            <a:off x="4934947" y="4901315"/>
            <a:ext cx="320154" cy="1121282"/>
          </a:xfrm>
          <a:prstGeom prst="curv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53" name="Arrow: Curved Right 52">
            <a:extLst>
              <a:ext uri="{FF2B5EF4-FFF2-40B4-BE49-F238E27FC236}">
                <a16:creationId xmlns:a16="http://schemas.microsoft.com/office/drawing/2014/main" id="{A20B5E14-0E5F-2BDE-95C8-8FE2039D61F5}"/>
              </a:ext>
            </a:extLst>
          </p:cNvPr>
          <p:cNvSpPr/>
          <p:nvPr/>
        </p:nvSpPr>
        <p:spPr>
          <a:xfrm>
            <a:off x="4903895" y="5209322"/>
            <a:ext cx="320154" cy="112128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Arrow: Curved Right 53">
            <a:extLst>
              <a:ext uri="{FF2B5EF4-FFF2-40B4-BE49-F238E27FC236}">
                <a16:creationId xmlns:a16="http://schemas.microsoft.com/office/drawing/2014/main" id="{70AAC377-3764-66BB-AFF5-5EC026AB615F}"/>
              </a:ext>
            </a:extLst>
          </p:cNvPr>
          <p:cNvSpPr/>
          <p:nvPr/>
        </p:nvSpPr>
        <p:spPr>
          <a:xfrm flipH="1">
            <a:off x="6834985" y="4901315"/>
            <a:ext cx="320154" cy="1121282"/>
          </a:xfrm>
          <a:prstGeom prst="curv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55" name="Arrow: Curved Right 54">
            <a:extLst>
              <a:ext uri="{FF2B5EF4-FFF2-40B4-BE49-F238E27FC236}">
                <a16:creationId xmlns:a16="http://schemas.microsoft.com/office/drawing/2014/main" id="{6C8A9B4B-F705-1480-F684-0557545EADAF}"/>
              </a:ext>
            </a:extLst>
          </p:cNvPr>
          <p:cNvSpPr/>
          <p:nvPr/>
        </p:nvSpPr>
        <p:spPr>
          <a:xfrm flipH="1">
            <a:off x="6803933" y="5209322"/>
            <a:ext cx="320154" cy="112128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BF8CB516-9BCE-661D-7209-028D3440C815}"/>
              </a:ext>
            </a:extLst>
          </p:cNvPr>
          <p:cNvSpPr>
            <a:spLocks noGrp="1"/>
          </p:cNvSpPr>
          <p:nvPr>
            <p:ph type="body" idx="1"/>
          </p:nvPr>
        </p:nvSpPr>
        <p:spPr>
          <a:xfrm>
            <a:off x="1877511" y="1188175"/>
            <a:ext cx="1489799" cy="329353"/>
          </a:xfrm>
        </p:spPr>
        <p:style>
          <a:lnRef idx="2">
            <a:schemeClr val="accent3">
              <a:shade val="50000"/>
            </a:schemeClr>
          </a:lnRef>
          <a:fillRef idx="1">
            <a:schemeClr val="accent3"/>
          </a:fillRef>
          <a:effectRef idx="0">
            <a:schemeClr val="accent3"/>
          </a:effectRef>
          <a:fontRef idx="minor">
            <a:schemeClr val="lt1"/>
          </a:fontRef>
        </p:style>
        <p:txBody>
          <a:bodyPr>
            <a:normAutofit fontScale="85000" lnSpcReduction="10000"/>
          </a:bodyPr>
          <a:lstStyle/>
          <a:p>
            <a:pPr algn="ctr"/>
            <a:r>
              <a:rPr lang="en-US" sz="1400" b="0" cap="all" spc="300" dirty="0">
                <a:solidFill>
                  <a:schemeClr val="bg1"/>
                </a:solidFill>
                <a:latin typeface="+mj-lt"/>
              </a:rPr>
              <a:t>Pseudocode</a:t>
            </a:r>
          </a:p>
        </p:txBody>
      </p:sp>
      <p:sp>
        <p:nvSpPr>
          <p:cNvPr id="24" name="Text Placeholder 4">
            <a:extLst>
              <a:ext uri="{FF2B5EF4-FFF2-40B4-BE49-F238E27FC236}">
                <a16:creationId xmlns:a16="http://schemas.microsoft.com/office/drawing/2014/main" id="{992D87F2-C126-9B85-9F39-68C045F8D0BF}"/>
              </a:ext>
            </a:extLst>
          </p:cNvPr>
          <p:cNvSpPr txBox="1">
            <a:spLocks/>
          </p:cNvSpPr>
          <p:nvPr/>
        </p:nvSpPr>
        <p:spPr>
          <a:xfrm>
            <a:off x="5483377" y="1188175"/>
            <a:ext cx="1151093" cy="3293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rmAutofit/>
          </a:bodyPr>
          <a:lstStyle>
            <a:lvl1pPr marL="0" indent="0" algn="l" defTabSz="914400" rtl="0" eaLnBrk="1" latinLnBrk="0" hangingPunct="1">
              <a:lnSpc>
                <a:spcPct val="100000"/>
              </a:lnSpc>
              <a:spcBef>
                <a:spcPts val="1000"/>
              </a:spcBef>
              <a:buSzPct val="85000"/>
              <a:buFont typeface="Arial" panose="020B0604020202020204" pitchFamily="34" charset="0"/>
              <a:buNone/>
              <a:defRPr sz="1800" b="0" kern="1200" cap="all" spc="300" baseline="0">
                <a:solidFill>
                  <a:schemeClr val="tx1"/>
                </a:solidFill>
                <a:latin typeface="+mj-lt"/>
                <a:ea typeface="+mn-ea"/>
                <a:cs typeface="+mn-cs"/>
              </a:defRPr>
            </a:lvl1pPr>
            <a:lvl2pPr marL="457200" indent="0" algn="l" defTabSz="914400" rtl="0" eaLnBrk="1" latinLnBrk="0" hangingPunct="1">
              <a:lnSpc>
                <a:spcPct val="130000"/>
              </a:lnSpc>
              <a:spcBef>
                <a:spcPts val="500"/>
              </a:spcBef>
              <a:buSzPct val="85000"/>
              <a:buFontTx/>
              <a:buNone/>
              <a:defRPr sz="2000" b="1" kern="1200">
                <a:solidFill>
                  <a:schemeClr val="tx1"/>
                </a:solidFill>
                <a:latin typeface="+mn-lt"/>
                <a:ea typeface="+mn-ea"/>
                <a:cs typeface="+mn-cs"/>
              </a:defRPr>
            </a:lvl2pPr>
            <a:lvl3pPr marL="914400" indent="0" algn="l" defTabSz="914400" rtl="0" eaLnBrk="1" latinLnBrk="0" hangingPunct="1">
              <a:lnSpc>
                <a:spcPct val="130000"/>
              </a:lnSpc>
              <a:spcBef>
                <a:spcPts val="500"/>
              </a:spcBef>
              <a:buSzPct val="8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4pPr>
            <a:lvl5pPr marL="1828800" indent="0" algn="l" defTabSz="914400" rtl="0" eaLnBrk="1" latinLnBrk="0" hangingPunct="1">
              <a:lnSpc>
                <a:spcPct val="130000"/>
              </a:lnSpc>
              <a:spcBef>
                <a:spcPts val="500"/>
              </a:spcBef>
              <a:buSzPct val="8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solidFill>
                  <a:schemeClr val="bg1"/>
                </a:solidFill>
              </a:rPr>
              <a:t>Analysis</a:t>
            </a:r>
          </a:p>
        </p:txBody>
      </p:sp>
      <p:sp>
        <p:nvSpPr>
          <p:cNvPr id="65" name="Text Placeholder 4">
            <a:extLst>
              <a:ext uri="{FF2B5EF4-FFF2-40B4-BE49-F238E27FC236}">
                <a16:creationId xmlns:a16="http://schemas.microsoft.com/office/drawing/2014/main" id="{D4D74BA9-7D9E-DF86-10D6-563C671786B2}"/>
              </a:ext>
            </a:extLst>
          </p:cNvPr>
          <p:cNvSpPr txBox="1">
            <a:spLocks/>
          </p:cNvSpPr>
          <p:nvPr/>
        </p:nvSpPr>
        <p:spPr>
          <a:xfrm>
            <a:off x="8877609" y="1189858"/>
            <a:ext cx="2158970" cy="3518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914400" rtl="0" eaLnBrk="1" latinLnBrk="0" hangingPunct="1">
              <a:lnSpc>
                <a:spcPct val="100000"/>
              </a:lnSpc>
              <a:spcBef>
                <a:spcPts val="1000"/>
              </a:spcBef>
              <a:buSzPct val="85000"/>
              <a:buFont typeface="Arial" panose="020B0604020202020204" pitchFamily="34" charset="0"/>
              <a:buNone/>
              <a:defRPr sz="1800" b="0" kern="1200" cap="all" spc="300" baseline="0">
                <a:solidFill>
                  <a:schemeClr val="tx1"/>
                </a:solidFill>
                <a:latin typeface="+mj-lt"/>
                <a:ea typeface="+mn-ea"/>
                <a:cs typeface="+mn-cs"/>
              </a:defRPr>
            </a:lvl1pPr>
            <a:lvl2pPr marL="457200" indent="0" algn="l" defTabSz="914400" rtl="0" eaLnBrk="1" latinLnBrk="0" hangingPunct="1">
              <a:lnSpc>
                <a:spcPct val="130000"/>
              </a:lnSpc>
              <a:spcBef>
                <a:spcPts val="500"/>
              </a:spcBef>
              <a:buSzPct val="85000"/>
              <a:buFontTx/>
              <a:buNone/>
              <a:defRPr sz="2000" b="1" kern="1200">
                <a:solidFill>
                  <a:schemeClr val="tx1"/>
                </a:solidFill>
                <a:latin typeface="+mn-lt"/>
                <a:ea typeface="+mn-ea"/>
                <a:cs typeface="+mn-cs"/>
              </a:defRPr>
            </a:lvl2pPr>
            <a:lvl3pPr marL="914400" indent="0" algn="l" defTabSz="914400" rtl="0" eaLnBrk="1" latinLnBrk="0" hangingPunct="1">
              <a:lnSpc>
                <a:spcPct val="130000"/>
              </a:lnSpc>
              <a:spcBef>
                <a:spcPts val="500"/>
              </a:spcBef>
              <a:buSzPct val="8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4pPr>
            <a:lvl5pPr marL="1828800" indent="0" algn="l" defTabSz="914400" rtl="0" eaLnBrk="1" latinLnBrk="0" hangingPunct="1">
              <a:lnSpc>
                <a:spcPct val="130000"/>
              </a:lnSpc>
              <a:spcBef>
                <a:spcPts val="500"/>
              </a:spcBef>
              <a:buSzPct val="8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solidFill>
                  <a:schemeClr val="bg1"/>
                </a:solidFill>
              </a:rPr>
              <a:t>Time/Complexity</a:t>
            </a:r>
          </a:p>
        </p:txBody>
      </p:sp>
      <p:graphicFrame>
        <p:nvGraphicFramePr>
          <p:cNvPr id="29" name="Table 30">
            <a:extLst>
              <a:ext uri="{FF2B5EF4-FFF2-40B4-BE49-F238E27FC236}">
                <a16:creationId xmlns:a16="http://schemas.microsoft.com/office/drawing/2014/main" id="{9FF8A683-67B7-1E58-C8FC-B6C39FFCE82B}"/>
              </a:ext>
            </a:extLst>
          </p:cNvPr>
          <p:cNvGraphicFramePr>
            <a:graphicFrameLocks noGrp="1"/>
          </p:cNvGraphicFramePr>
          <p:nvPr>
            <p:extLst>
              <p:ext uri="{D42A27DB-BD31-4B8C-83A1-F6EECF244321}">
                <p14:modId xmlns:p14="http://schemas.microsoft.com/office/powerpoint/2010/main" val="1606495240"/>
              </p:ext>
            </p:extLst>
          </p:nvPr>
        </p:nvGraphicFramePr>
        <p:xfrm>
          <a:off x="5216897" y="2163412"/>
          <a:ext cx="1358548" cy="1079316"/>
        </p:xfrm>
        <a:graphic>
          <a:graphicData uri="http://schemas.openxmlformats.org/drawingml/2006/table">
            <a:tbl>
              <a:tblPr bandRow="1">
                <a:tableStyleId>{5C22544A-7EE6-4342-B048-85BDC9FD1C3A}</a:tableStyleId>
              </a:tblPr>
              <a:tblGrid>
                <a:gridCol w="679274">
                  <a:extLst>
                    <a:ext uri="{9D8B030D-6E8A-4147-A177-3AD203B41FA5}">
                      <a16:colId xmlns:a16="http://schemas.microsoft.com/office/drawing/2014/main" val="1241100586"/>
                    </a:ext>
                  </a:extLst>
                </a:gridCol>
                <a:gridCol w="679274">
                  <a:extLst>
                    <a:ext uri="{9D8B030D-6E8A-4147-A177-3AD203B41FA5}">
                      <a16:colId xmlns:a16="http://schemas.microsoft.com/office/drawing/2014/main" val="2495025646"/>
                    </a:ext>
                  </a:extLst>
                </a:gridCol>
              </a:tblGrid>
              <a:tr h="539658">
                <a:tc>
                  <a:txBody>
                    <a:bodyPr/>
                    <a:lstStyle/>
                    <a:p>
                      <a:pPr algn="ctr"/>
                      <a:r>
                        <a:rPr lang="en-US" sz="1100" dirty="0"/>
                        <a:t>1</a:t>
                      </a:r>
                    </a:p>
                  </a:txBody>
                  <a:tcPr anchor="ctr">
                    <a:lnL w="12700" cmpd="sng">
                      <a:noFill/>
                    </a:lnL>
                    <a:lnT w="12700" cmpd="sng">
                      <a:noFill/>
                    </a:lnT>
                    <a:solidFill>
                      <a:schemeClr val="accent4"/>
                    </a:solidFill>
                  </a:tcPr>
                </a:tc>
                <a:tc>
                  <a:txBody>
                    <a:bodyPr/>
                    <a:lstStyle/>
                    <a:p>
                      <a:pPr algn="ctr"/>
                      <a:r>
                        <a:rPr lang="en-US" sz="1100" dirty="0"/>
                        <a:t>2</a:t>
                      </a:r>
                    </a:p>
                  </a:txBody>
                  <a:tcPr anchor="ctr">
                    <a:lnT w="12700" cmpd="sng">
                      <a:noFill/>
                    </a:lnT>
                    <a:solidFill>
                      <a:schemeClr val="accent4"/>
                    </a:solidFill>
                  </a:tcPr>
                </a:tc>
                <a:extLst>
                  <a:ext uri="{0D108BD9-81ED-4DB2-BD59-A6C34878D82A}">
                    <a16:rowId xmlns:a16="http://schemas.microsoft.com/office/drawing/2014/main" val="3236162395"/>
                  </a:ext>
                </a:extLst>
              </a:tr>
              <a:tr h="539658">
                <a:tc>
                  <a:txBody>
                    <a:bodyPr/>
                    <a:lstStyle/>
                    <a:p>
                      <a:pPr algn="ctr"/>
                      <a:r>
                        <a:rPr lang="en-US" sz="1100" dirty="0"/>
                        <a:t>3</a:t>
                      </a:r>
                    </a:p>
                  </a:txBody>
                  <a:tcPr anchor="ctr">
                    <a:lnL w="12700" cmpd="sng">
                      <a:noFill/>
                    </a:lnL>
                    <a:solidFill>
                      <a:schemeClr val="accent4"/>
                    </a:solidFill>
                  </a:tcPr>
                </a:tc>
                <a:tc>
                  <a:txBody>
                    <a:bodyPr/>
                    <a:lstStyle/>
                    <a:p>
                      <a:pPr algn="ctr"/>
                      <a:r>
                        <a:rPr lang="en-US" sz="1100" dirty="0"/>
                        <a:t>4</a:t>
                      </a:r>
                    </a:p>
                  </a:txBody>
                  <a:tcPr anchor="ctr">
                    <a:solidFill>
                      <a:schemeClr val="accent4"/>
                    </a:solidFill>
                  </a:tcPr>
                </a:tc>
                <a:extLst>
                  <a:ext uri="{0D108BD9-81ED-4DB2-BD59-A6C34878D82A}">
                    <a16:rowId xmlns:a16="http://schemas.microsoft.com/office/drawing/2014/main" val="3358156033"/>
                  </a:ext>
                </a:extLst>
              </a:tr>
            </a:tbl>
          </a:graphicData>
        </a:graphic>
      </p:graphicFrame>
      <p:graphicFrame>
        <p:nvGraphicFramePr>
          <p:cNvPr id="32" name="Table 31">
            <a:extLst>
              <a:ext uri="{FF2B5EF4-FFF2-40B4-BE49-F238E27FC236}">
                <a16:creationId xmlns:a16="http://schemas.microsoft.com/office/drawing/2014/main" id="{0B2B3F70-96DE-2B0B-3DAB-A3A27959B7C8}"/>
              </a:ext>
            </a:extLst>
          </p:cNvPr>
          <p:cNvGraphicFramePr>
            <a:graphicFrameLocks noGrp="1"/>
          </p:cNvGraphicFramePr>
          <p:nvPr>
            <p:extLst>
              <p:ext uri="{D42A27DB-BD31-4B8C-83A1-F6EECF244321}">
                <p14:modId xmlns:p14="http://schemas.microsoft.com/office/powerpoint/2010/main" val="189434129"/>
              </p:ext>
            </p:extLst>
          </p:nvPr>
        </p:nvGraphicFramePr>
        <p:xfrm>
          <a:off x="5691910" y="2553048"/>
          <a:ext cx="1358548" cy="1079316"/>
        </p:xfrm>
        <a:graphic>
          <a:graphicData uri="http://schemas.openxmlformats.org/drawingml/2006/table">
            <a:tbl>
              <a:tblPr bandRow="1">
                <a:tableStyleId>{5C22544A-7EE6-4342-B048-85BDC9FD1C3A}</a:tableStyleId>
              </a:tblPr>
              <a:tblGrid>
                <a:gridCol w="679274">
                  <a:extLst>
                    <a:ext uri="{9D8B030D-6E8A-4147-A177-3AD203B41FA5}">
                      <a16:colId xmlns:a16="http://schemas.microsoft.com/office/drawing/2014/main" val="4032331003"/>
                    </a:ext>
                  </a:extLst>
                </a:gridCol>
                <a:gridCol w="679274">
                  <a:extLst>
                    <a:ext uri="{9D8B030D-6E8A-4147-A177-3AD203B41FA5}">
                      <a16:colId xmlns:a16="http://schemas.microsoft.com/office/drawing/2014/main" val="29504877"/>
                    </a:ext>
                  </a:extLst>
                </a:gridCol>
              </a:tblGrid>
              <a:tr h="539658">
                <a:tc>
                  <a:txBody>
                    <a:bodyPr/>
                    <a:lstStyle/>
                    <a:p>
                      <a:pPr algn="ctr"/>
                      <a:r>
                        <a:rPr lang="en-US" sz="1100" dirty="0"/>
                        <a:t>5</a:t>
                      </a:r>
                    </a:p>
                  </a:txBody>
                  <a:tcPr anchor="ctr">
                    <a:lnL w="12700" cmpd="sng">
                      <a:noFill/>
                    </a:lnL>
                    <a:lnT w="12700" cmpd="sng">
                      <a:noFill/>
                    </a:lnT>
                    <a:solidFill>
                      <a:schemeClr val="accent6">
                        <a:lumMod val="40000"/>
                        <a:lumOff val="60000"/>
                      </a:schemeClr>
                    </a:solidFill>
                  </a:tcPr>
                </a:tc>
                <a:tc>
                  <a:txBody>
                    <a:bodyPr/>
                    <a:lstStyle/>
                    <a:p>
                      <a:pPr algn="ctr"/>
                      <a:r>
                        <a:rPr lang="en-US" sz="1100" dirty="0"/>
                        <a:t>6</a:t>
                      </a:r>
                    </a:p>
                  </a:txBody>
                  <a:tcPr anchor="ctr">
                    <a:lnT w="12700" cmpd="sng">
                      <a:noFill/>
                    </a:lnT>
                    <a:solidFill>
                      <a:schemeClr val="accent6">
                        <a:lumMod val="40000"/>
                        <a:lumOff val="60000"/>
                      </a:schemeClr>
                    </a:solidFill>
                  </a:tcPr>
                </a:tc>
                <a:extLst>
                  <a:ext uri="{0D108BD9-81ED-4DB2-BD59-A6C34878D82A}">
                    <a16:rowId xmlns:a16="http://schemas.microsoft.com/office/drawing/2014/main" val="2791886531"/>
                  </a:ext>
                </a:extLst>
              </a:tr>
              <a:tr h="539658">
                <a:tc>
                  <a:txBody>
                    <a:bodyPr/>
                    <a:lstStyle/>
                    <a:p>
                      <a:pPr algn="ctr"/>
                      <a:r>
                        <a:rPr lang="en-US" sz="1100" dirty="0"/>
                        <a:t>7</a:t>
                      </a:r>
                    </a:p>
                  </a:txBody>
                  <a:tcPr anchor="ctr">
                    <a:lnL w="12700" cmpd="sng">
                      <a:noFill/>
                    </a:lnL>
                    <a:solidFill>
                      <a:schemeClr val="accent6">
                        <a:lumMod val="40000"/>
                        <a:lumOff val="60000"/>
                      </a:schemeClr>
                    </a:solidFill>
                  </a:tcPr>
                </a:tc>
                <a:tc>
                  <a:txBody>
                    <a:bodyPr/>
                    <a:lstStyle/>
                    <a:p>
                      <a:pPr algn="ctr"/>
                      <a:r>
                        <a:rPr lang="en-US" sz="1100" dirty="0"/>
                        <a:t>8</a:t>
                      </a:r>
                    </a:p>
                  </a:txBody>
                  <a:tcPr anchor="ctr">
                    <a:solidFill>
                      <a:schemeClr val="accent6">
                        <a:lumMod val="40000"/>
                        <a:lumOff val="60000"/>
                      </a:schemeClr>
                    </a:solidFill>
                  </a:tcPr>
                </a:tc>
                <a:extLst>
                  <a:ext uri="{0D108BD9-81ED-4DB2-BD59-A6C34878D82A}">
                    <a16:rowId xmlns:a16="http://schemas.microsoft.com/office/drawing/2014/main" val="1897552945"/>
                  </a:ext>
                </a:extLst>
              </a:tr>
            </a:tbl>
          </a:graphicData>
        </a:graphic>
      </p:graphicFrame>
      <p:sp>
        <p:nvSpPr>
          <p:cNvPr id="35" name="Left Brace 34">
            <a:extLst>
              <a:ext uri="{FF2B5EF4-FFF2-40B4-BE49-F238E27FC236}">
                <a16:creationId xmlns:a16="http://schemas.microsoft.com/office/drawing/2014/main" id="{BF0A4E09-C8C0-BDC5-A0C2-47EB9A4515FD}"/>
              </a:ext>
            </a:extLst>
          </p:cNvPr>
          <p:cNvSpPr/>
          <p:nvPr/>
        </p:nvSpPr>
        <p:spPr>
          <a:xfrm>
            <a:off x="4880668" y="2131064"/>
            <a:ext cx="320154" cy="1106632"/>
          </a:xfrm>
          <a:prstGeom prst="leftBrace">
            <a:avLst>
              <a:gd name="adj1" fmla="val 1194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Left Brace 65">
            <a:extLst>
              <a:ext uri="{FF2B5EF4-FFF2-40B4-BE49-F238E27FC236}">
                <a16:creationId xmlns:a16="http://schemas.microsoft.com/office/drawing/2014/main" id="{717B78EC-53CC-5CB9-1714-CCF5865803DC}"/>
              </a:ext>
            </a:extLst>
          </p:cNvPr>
          <p:cNvSpPr/>
          <p:nvPr/>
        </p:nvSpPr>
        <p:spPr>
          <a:xfrm rot="5400000">
            <a:off x="5747703" y="1276769"/>
            <a:ext cx="320154" cy="1335329"/>
          </a:xfrm>
          <a:prstGeom prst="leftBrace">
            <a:avLst>
              <a:gd name="adj1" fmla="val 1194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Left Brace 66">
            <a:extLst>
              <a:ext uri="{FF2B5EF4-FFF2-40B4-BE49-F238E27FC236}">
                <a16:creationId xmlns:a16="http://schemas.microsoft.com/office/drawing/2014/main" id="{286DE024-E431-0144-806C-9BE16192ACD1}"/>
              </a:ext>
            </a:extLst>
          </p:cNvPr>
          <p:cNvSpPr/>
          <p:nvPr/>
        </p:nvSpPr>
        <p:spPr>
          <a:xfrm rot="9069728">
            <a:off x="7076559" y="1912622"/>
            <a:ext cx="320154" cy="1335329"/>
          </a:xfrm>
          <a:prstGeom prst="leftBrace">
            <a:avLst>
              <a:gd name="adj1" fmla="val 1194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TextBox 67">
            <a:extLst>
              <a:ext uri="{FF2B5EF4-FFF2-40B4-BE49-F238E27FC236}">
                <a16:creationId xmlns:a16="http://schemas.microsoft.com/office/drawing/2014/main" id="{29EE4D34-796A-9F06-2985-10D05EDFB525}"/>
              </a:ext>
            </a:extLst>
          </p:cNvPr>
          <p:cNvSpPr txBox="1"/>
          <p:nvPr/>
        </p:nvSpPr>
        <p:spPr>
          <a:xfrm rot="16200000">
            <a:off x="4419844" y="2487379"/>
            <a:ext cx="723275" cy="369332"/>
          </a:xfrm>
          <a:prstGeom prst="rect">
            <a:avLst/>
          </a:prstGeom>
          <a:noFill/>
        </p:spPr>
        <p:txBody>
          <a:bodyPr wrap="none" rtlCol="0">
            <a:spAutoFit/>
          </a:bodyPr>
          <a:lstStyle/>
          <a:p>
            <a:r>
              <a:rPr lang="en-US" dirty="0">
                <a:latin typeface="Cascadia Code" panose="020B0609020000020004" pitchFamily="49" charset="0"/>
                <a:ea typeface="Cascadia Code" panose="020B0609020000020004" pitchFamily="49" charset="0"/>
                <a:cs typeface="Cascadia Code" panose="020B0609020000020004" pitchFamily="49" charset="0"/>
              </a:rPr>
              <a:t>Rows</a:t>
            </a:r>
          </a:p>
        </p:txBody>
      </p:sp>
      <p:sp>
        <p:nvSpPr>
          <p:cNvPr id="69" name="TextBox 68">
            <a:extLst>
              <a:ext uri="{FF2B5EF4-FFF2-40B4-BE49-F238E27FC236}">
                <a16:creationId xmlns:a16="http://schemas.microsoft.com/office/drawing/2014/main" id="{5499043D-63C1-5F15-0AF4-54B936EFA62B}"/>
              </a:ext>
            </a:extLst>
          </p:cNvPr>
          <p:cNvSpPr txBox="1"/>
          <p:nvPr/>
        </p:nvSpPr>
        <p:spPr>
          <a:xfrm>
            <a:off x="5393709" y="1485720"/>
            <a:ext cx="1127232" cy="369332"/>
          </a:xfrm>
          <a:prstGeom prst="rect">
            <a:avLst/>
          </a:prstGeom>
          <a:noFill/>
        </p:spPr>
        <p:txBody>
          <a:bodyPr wrap="none" rtlCol="0">
            <a:spAutoFit/>
          </a:bodyPr>
          <a:lstStyle/>
          <a:p>
            <a:r>
              <a:rPr lang="en-US" dirty="0">
                <a:latin typeface="Cascadia Code" panose="020B0609020000020004" pitchFamily="49" charset="0"/>
                <a:ea typeface="Cascadia Code" panose="020B0609020000020004" pitchFamily="49" charset="0"/>
                <a:cs typeface="Cascadia Code" panose="020B0609020000020004" pitchFamily="49" charset="0"/>
              </a:rPr>
              <a:t>Columns</a:t>
            </a:r>
          </a:p>
        </p:txBody>
      </p:sp>
      <p:sp>
        <p:nvSpPr>
          <p:cNvPr id="70" name="TextBox 69">
            <a:extLst>
              <a:ext uri="{FF2B5EF4-FFF2-40B4-BE49-F238E27FC236}">
                <a16:creationId xmlns:a16="http://schemas.microsoft.com/office/drawing/2014/main" id="{0B9C51F6-0510-445B-6F65-423C5EA5B2E8}"/>
              </a:ext>
            </a:extLst>
          </p:cNvPr>
          <p:cNvSpPr txBox="1"/>
          <p:nvPr/>
        </p:nvSpPr>
        <p:spPr>
          <a:xfrm rot="3638038">
            <a:off x="6997834" y="2248166"/>
            <a:ext cx="992579" cy="369332"/>
          </a:xfrm>
          <a:prstGeom prst="rect">
            <a:avLst/>
          </a:prstGeom>
          <a:noFill/>
        </p:spPr>
        <p:txBody>
          <a:bodyPr wrap="none" rtlCol="0">
            <a:spAutoFit/>
          </a:bodyPr>
          <a:lstStyle/>
          <a:p>
            <a:r>
              <a:rPr lang="en-US" dirty="0">
                <a:latin typeface="Cascadia Code" panose="020B0609020000020004" pitchFamily="49" charset="0"/>
                <a:ea typeface="Cascadia Code" panose="020B0609020000020004" pitchFamily="49" charset="0"/>
                <a:cs typeface="Cascadia Code" panose="020B0609020000020004" pitchFamily="49" charset="0"/>
              </a:rPr>
              <a:t>Arrays</a:t>
            </a:r>
          </a:p>
        </p:txBody>
      </p:sp>
    </p:spTree>
    <p:extLst>
      <p:ext uri="{BB962C8B-B14F-4D97-AF65-F5344CB8AC3E}">
        <p14:creationId xmlns:p14="http://schemas.microsoft.com/office/powerpoint/2010/main" val="4201191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ontent Placeholder 2">
            <a:extLst>
              <a:ext uri="{FF2B5EF4-FFF2-40B4-BE49-F238E27FC236}">
                <a16:creationId xmlns:a16="http://schemas.microsoft.com/office/drawing/2014/main" id="{9F06DF6B-BE08-12BA-5B7B-D98EEFB18551}"/>
              </a:ext>
            </a:extLst>
          </p:cNvPr>
          <p:cNvSpPr txBox="1">
            <a:spLocks/>
          </p:cNvSpPr>
          <p:nvPr/>
        </p:nvSpPr>
        <p:spPr>
          <a:xfrm>
            <a:off x="4720419" y="1789337"/>
            <a:ext cx="3402650" cy="3601028"/>
          </a:xfrm>
          <a:prstGeom prst="rect">
            <a:avLst/>
          </a:prstGeom>
          <a:solidFill>
            <a:schemeClr val="bg2">
              <a:lumMod val="90000"/>
              <a:lumOff val="10000"/>
            </a:schemeClr>
          </a:solidFill>
        </p:spPr>
        <p:txBody>
          <a:bodyPr vert="horz" lIns="91440" tIns="45720" rIns="91440" bIns="45720" rtlCol="0" anchor="t">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p>
        </p:txBody>
      </p:sp>
      <p:sp>
        <p:nvSpPr>
          <p:cNvPr id="36" name="Title 1">
            <a:extLst>
              <a:ext uri="{FF2B5EF4-FFF2-40B4-BE49-F238E27FC236}">
                <a16:creationId xmlns:a16="http://schemas.microsoft.com/office/drawing/2014/main" id="{18D1F1BE-B581-FCA4-00D3-328616442FDE}"/>
              </a:ext>
            </a:extLst>
          </p:cNvPr>
          <p:cNvSpPr>
            <a:spLocks noGrp="1"/>
          </p:cNvSpPr>
          <p:nvPr>
            <p:ph type="title"/>
          </p:nvPr>
        </p:nvSpPr>
        <p:spPr>
          <a:xfrm>
            <a:off x="1372416" y="88550"/>
            <a:ext cx="9238434" cy="823912"/>
          </a:xfrm>
        </p:spPr>
        <p:txBody>
          <a:bodyPr/>
          <a:lstStyle/>
          <a:p>
            <a:pPr algn="ctr"/>
            <a:r>
              <a:rPr lang="en-US" b="0" dirty="0">
                <a:ea typeface="+mj-lt"/>
                <a:cs typeface="+mj-lt"/>
              </a:rPr>
              <a:t>4. RADIX Sort</a:t>
            </a:r>
            <a:endParaRPr lang="en-US" dirty="0"/>
          </a:p>
        </p:txBody>
      </p:sp>
      <p:sp>
        <p:nvSpPr>
          <p:cNvPr id="3" name="Content Placeholder 2">
            <a:extLst>
              <a:ext uri="{FF2B5EF4-FFF2-40B4-BE49-F238E27FC236}">
                <a16:creationId xmlns:a16="http://schemas.microsoft.com/office/drawing/2014/main" id="{38A96AF0-0B5F-937E-0ECE-F72D1DFDC632}"/>
              </a:ext>
            </a:extLst>
          </p:cNvPr>
          <p:cNvSpPr>
            <a:spLocks noGrp="1"/>
          </p:cNvSpPr>
          <p:nvPr>
            <p:ph sz="half" idx="2"/>
          </p:nvPr>
        </p:nvSpPr>
        <p:spPr>
          <a:xfrm>
            <a:off x="125193" y="1804391"/>
            <a:ext cx="4495800" cy="3585974"/>
          </a:xfrm>
          <a:solidFill>
            <a:schemeClr val="bg2">
              <a:lumMod val="90000"/>
              <a:lumOff val="10000"/>
            </a:schemeClr>
          </a:solidFill>
        </p:spPr>
        <p:txBody>
          <a:bodyPr vert="horz" lIns="91440" tIns="45720" rIns="91440" bIns="45720" rtlCol="0" anchor="t">
            <a:normAutofit/>
          </a:bodyPr>
          <a:lstStyle/>
          <a:p>
            <a:pPr marL="228600" indent="-228600">
              <a:buAutoNum type="arabicPeriod"/>
            </a:pPr>
            <a:r>
              <a:rPr lang="en-US" sz="1700" dirty="0"/>
              <a:t>Find the maximum element of the array, let it be </a:t>
            </a:r>
            <a:r>
              <a:rPr lang="en-US" sz="1700" dirty="0">
                <a:latin typeface="Cascadia Code" panose="020B0609020000020004" pitchFamily="49" charset="0"/>
                <a:ea typeface="Cascadia Code" panose="020B0609020000020004" pitchFamily="49" charset="0"/>
                <a:cs typeface="Cascadia Code" panose="020B0609020000020004" pitchFamily="49" charset="0"/>
              </a:rPr>
              <a:t>max.</a:t>
            </a:r>
          </a:p>
          <a:p>
            <a:pPr marL="228600" indent="-228600">
              <a:buAutoNum type="arabicPeriod"/>
            </a:pPr>
            <a:r>
              <a:rPr lang="en-US" sz="1700" dirty="0"/>
              <a:t>Find the number of digits in </a:t>
            </a:r>
            <a:r>
              <a:rPr lang="en-US" sz="1700" dirty="0">
                <a:latin typeface="Cascadia Code" panose="020B0609020000020004" pitchFamily="49" charset="0"/>
                <a:ea typeface="Cascadia Code" panose="020B0609020000020004" pitchFamily="49" charset="0"/>
                <a:cs typeface="Cascadia Code" panose="020B0609020000020004" pitchFamily="49" charset="0"/>
              </a:rPr>
              <a:t>max,</a:t>
            </a:r>
            <a:r>
              <a:rPr lang="en-US" sz="1700" dirty="0"/>
              <a:t> let it be </a:t>
            </a:r>
            <a:r>
              <a:rPr lang="en-US" sz="1700" dirty="0">
                <a:latin typeface="Cascadia Code" panose="020B0609020000020004" pitchFamily="49" charset="0"/>
                <a:ea typeface="Cascadia Code" panose="020B0609020000020004" pitchFamily="49" charset="0"/>
                <a:cs typeface="Cascadia Code" panose="020B0609020000020004" pitchFamily="49" charset="0"/>
              </a:rPr>
              <a:t>k</a:t>
            </a:r>
            <a:r>
              <a:rPr lang="en-US" sz="1700" dirty="0"/>
              <a:t>.</a:t>
            </a:r>
          </a:p>
          <a:p>
            <a:pPr marL="228600" indent="-228600">
              <a:buAutoNum type="arabicPeriod"/>
            </a:pPr>
            <a:r>
              <a:rPr lang="en-US" sz="1700" dirty="0"/>
              <a:t>For each, </a:t>
            </a:r>
            <a:r>
              <a:rPr lang="en-US" sz="1700" dirty="0">
                <a:latin typeface="Cascadia Code" panose="020B0609020000020004" pitchFamily="49" charset="0"/>
                <a:ea typeface="Cascadia Code" panose="020B0609020000020004" pitchFamily="49" charset="0"/>
                <a:cs typeface="Cascadia Code" panose="020B0609020000020004" pitchFamily="49" charset="0"/>
              </a:rPr>
              <a:t>i</a:t>
            </a:r>
            <a:r>
              <a:rPr lang="en-US" sz="1700" dirty="0"/>
              <a:t> ranging from </a:t>
            </a:r>
            <a:r>
              <a:rPr lang="en-US" sz="1700" dirty="0">
                <a:latin typeface="Cascadia Code" panose="020B0609020000020004" pitchFamily="49" charset="0"/>
                <a:ea typeface="Cascadia Code" panose="020B0609020000020004" pitchFamily="49" charset="0"/>
                <a:cs typeface="Cascadia Code" panose="020B0609020000020004" pitchFamily="49" charset="0"/>
              </a:rPr>
              <a:t>1</a:t>
            </a:r>
            <a:r>
              <a:rPr lang="en-US" sz="1700" dirty="0"/>
              <a:t> to </a:t>
            </a:r>
            <a:r>
              <a:rPr lang="en-US" sz="1700" dirty="0">
                <a:latin typeface="Cascadia Code" panose="020B0609020000020004" pitchFamily="49" charset="0"/>
                <a:ea typeface="Cascadia Code" panose="020B0609020000020004" pitchFamily="49" charset="0"/>
                <a:cs typeface="Cascadia Code" panose="020B0609020000020004" pitchFamily="49" charset="0"/>
              </a:rPr>
              <a:t>k</a:t>
            </a:r>
            <a:r>
              <a:rPr lang="en-US" sz="1700" dirty="0"/>
              <a:t>, apply the counting sort algorithm for the </a:t>
            </a:r>
            <a:r>
              <a:rPr lang="en-US" sz="1700" dirty="0">
                <a:latin typeface="Cascadia Code" panose="020B0609020000020004" pitchFamily="49" charset="0"/>
                <a:ea typeface="Cascadia Code" panose="020B0609020000020004" pitchFamily="49" charset="0"/>
                <a:cs typeface="Cascadia Code" panose="020B0609020000020004" pitchFamily="49" charset="0"/>
              </a:rPr>
              <a:t>i</a:t>
            </a:r>
            <a:r>
              <a:rPr lang="en-US" sz="1700" baseline="30000" dirty="0"/>
              <a:t>th</a:t>
            </a:r>
            <a:r>
              <a:rPr lang="en-US" sz="1700" dirty="0"/>
              <a:t> least-significant digit of each element. If any element has less than </a:t>
            </a:r>
            <a:r>
              <a:rPr lang="en-US" sz="1700" dirty="0">
                <a:latin typeface="Cascadia Code" panose="020B0609020000020004" pitchFamily="49" charset="0"/>
                <a:ea typeface="Cascadia Code" panose="020B0609020000020004" pitchFamily="49" charset="0"/>
                <a:cs typeface="Cascadia Code" panose="020B0609020000020004" pitchFamily="49" charset="0"/>
              </a:rPr>
              <a:t>i</a:t>
            </a:r>
            <a:r>
              <a:rPr lang="en-US" sz="1700" dirty="0"/>
              <a:t> digits, consider </a:t>
            </a:r>
            <a:r>
              <a:rPr lang="en-US" sz="1700" dirty="0">
                <a:latin typeface="Cascadia Code" panose="020B0609020000020004" pitchFamily="49" charset="0"/>
                <a:ea typeface="Cascadia Code" panose="020B0609020000020004" pitchFamily="49" charset="0"/>
                <a:cs typeface="Cascadia Code" panose="020B0609020000020004" pitchFamily="49" charset="0"/>
              </a:rPr>
              <a:t>0</a:t>
            </a:r>
            <a:r>
              <a:rPr lang="en-US" sz="1700" dirty="0"/>
              <a:t> at its place </a:t>
            </a:r>
          </a:p>
        </p:txBody>
      </p:sp>
      <p:sp>
        <p:nvSpPr>
          <p:cNvPr id="61" name="Content Placeholder 2">
            <a:extLst>
              <a:ext uri="{FF2B5EF4-FFF2-40B4-BE49-F238E27FC236}">
                <a16:creationId xmlns:a16="http://schemas.microsoft.com/office/drawing/2014/main" id="{F6ABD844-591A-C227-F514-421D75711330}"/>
              </a:ext>
            </a:extLst>
          </p:cNvPr>
          <p:cNvSpPr txBox="1">
            <a:spLocks/>
          </p:cNvSpPr>
          <p:nvPr/>
        </p:nvSpPr>
        <p:spPr>
          <a:xfrm>
            <a:off x="8200783" y="1804389"/>
            <a:ext cx="3847525" cy="3601027"/>
          </a:xfrm>
          <a:prstGeom prst="rect">
            <a:avLst/>
          </a:prstGeom>
          <a:solidFill>
            <a:schemeClr val="bg2">
              <a:lumMod val="90000"/>
              <a:lumOff val="10000"/>
            </a:schemeClr>
          </a:solidFill>
        </p:spPr>
        <p:txBody>
          <a:bodyPr vert="horz" lIns="91440" tIns="45720" rIns="91440" bIns="45720" rtlCol="0" anchor="t">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b="1" dirty="0"/>
              <a:t>Best Case -</a:t>
            </a:r>
            <a:r>
              <a:rPr lang="en-US" dirty="0"/>
              <a:t> Time complexity is </a:t>
            </a:r>
            <a:r>
              <a:rPr lang="en-US" sz="2000" dirty="0">
                <a:latin typeface="Cascadia Code" panose="020B0609020000020004" pitchFamily="49" charset="0"/>
                <a:ea typeface="Cascadia Code" panose="020B0609020000020004" pitchFamily="49" charset="0"/>
                <a:cs typeface="Cascadia Code" panose="020B0609020000020004" pitchFamily="49" charset="0"/>
              </a:rPr>
              <a:t>O(n)</a:t>
            </a:r>
            <a:r>
              <a:rPr lang="en-US" dirty="0"/>
              <a:t> in the best case.</a:t>
            </a:r>
          </a:p>
          <a:p>
            <a:r>
              <a:rPr lang="en-US" b="1" dirty="0"/>
              <a:t>Worst Case -</a:t>
            </a:r>
            <a:r>
              <a:rPr lang="en-US" dirty="0"/>
              <a:t> Time complexity is  </a:t>
            </a:r>
            <a:r>
              <a:rPr lang="en-US" dirty="0">
                <a:latin typeface="Cascadia Code" panose="020B0609020000020004" pitchFamily="49" charset="0"/>
                <a:ea typeface="Cascadia Code" panose="020B0609020000020004" pitchFamily="49" charset="0"/>
                <a:cs typeface="Cascadia Code" panose="020B0609020000020004" pitchFamily="49" charset="0"/>
              </a:rPr>
              <a:t>O(n x k)</a:t>
            </a:r>
            <a:r>
              <a:rPr lang="en-US" dirty="0"/>
              <a:t> in the worst case</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a:buFont typeface="Arial" panose="020B0604020202020204" pitchFamily="34" charset="0"/>
              <a:buChar char="•"/>
            </a:pPr>
            <a:endParaRPr lang="en-US" dirty="0"/>
          </a:p>
        </p:txBody>
      </p:sp>
      <p:graphicFrame>
        <p:nvGraphicFramePr>
          <p:cNvPr id="2" name="Table 4">
            <a:extLst>
              <a:ext uri="{FF2B5EF4-FFF2-40B4-BE49-F238E27FC236}">
                <a16:creationId xmlns:a16="http://schemas.microsoft.com/office/drawing/2014/main" id="{B4F73308-AF83-9F49-92DC-D5FB5E490C85}"/>
              </a:ext>
            </a:extLst>
          </p:cNvPr>
          <p:cNvGraphicFramePr>
            <a:graphicFrameLocks noGrp="1"/>
          </p:cNvGraphicFramePr>
          <p:nvPr>
            <p:extLst>
              <p:ext uri="{D42A27DB-BD31-4B8C-83A1-F6EECF244321}">
                <p14:modId xmlns:p14="http://schemas.microsoft.com/office/powerpoint/2010/main" val="2331837771"/>
              </p:ext>
            </p:extLst>
          </p:nvPr>
        </p:nvGraphicFramePr>
        <p:xfrm>
          <a:off x="5333301" y="2181397"/>
          <a:ext cx="2172240" cy="370840"/>
        </p:xfrm>
        <a:graphic>
          <a:graphicData uri="http://schemas.openxmlformats.org/drawingml/2006/table">
            <a:tbl>
              <a:tblPr bandRow="1">
                <a:tableStyleId>{5C22544A-7EE6-4342-B048-85BDC9FD1C3A}</a:tableStyleId>
              </a:tblPr>
              <a:tblGrid>
                <a:gridCol w="271530">
                  <a:extLst>
                    <a:ext uri="{9D8B030D-6E8A-4147-A177-3AD203B41FA5}">
                      <a16:colId xmlns:a16="http://schemas.microsoft.com/office/drawing/2014/main" val="3566073698"/>
                    </a:ext>
                  </a:extLst>
                </a:gridCol>
                <a:gridCol w="271530">
                  <a:extLst>
                    <a:ext uri="{9D8B030D-6E8A-4147-A177-3AD203B41FA5}">
                      <a16:colId xmlns:a16="http://schemas.microsoft.com/office/drawing/2014/main" val="2282575716"/>
                    </a:ext>
                  </a:extLst>
                </a:gridCol>
                <a:gridCol w="271530">
                  <a:extLst>
                    <a:ext uri="{9D8B030D-6E8A-4147-A177-3AD203B41FA5}">
                      <a16:colId xmlns:a16="http://schemas.microsoft.com/office/drawing/2014/main" val="2919116997"/>
                    </a:ext>
                  </a:extLst>
                </a:gridCol>
                <a:gridCol w="271530">
                  <a:extLst>
                    <a:ext uri="{9D8B030D-6E8A-4147-A177-3AD203B41FA5}">
                      <a16:colId xmlns:a16="http://schemas.microsoft.com/office/drawing/2014/main" val="404152113"/>
                    </a:ext>
                  </a:extLst>
                </a:gridCol>
                <a:gridCol w="271530">
                  <a:extLst>
                    <a:ext uri="{9D8B030D-6E8A-4147-A177-3AD203B41FA5}">
                      <a16:colId xmlns:a16="http://schemas.microsoft.com/office/drawing/2014/main" val="3714365553"/>
                    </a:ext>
                  </a:extLst>
                </a:gridCol>
                <a:gridCol w="271530">
                  <a:extLst>
                    <a:ext uri="{9D8B030D-6E8A-4147-A177-3AD203B41FA5}">
                      <a16:colId xmlns:a16="http://schemas.microsoft.com/office/drawing/2014/main" val="1081740547"/>
                    </a:ext>
                  </a:extLst>
                </a:gridCol>
                <a:gridCol w="271530">
                  <a:extLst>
                    <a:ext uri="{9D8B030D-6E8A-4147-A177-3AD203B41FA5}">
                      <a16:colId xmlns:a16="http://schemas.microsoft.com/office/drawing/2014/main" val="3313693859"/>
                    </a:ext>
                  </a:extLst>
                </a:gridCol>
                <a:gridCol w="271530">
                  <a:extLst>
                    <a:ext uri="{9D8B030D-6E8A-4147-A177-3AD203B41FA5}">
                      <a16:colId xmlns:a16="http://schemas.microsoft.com/office/drawing/2014/main" val="3244418692"/>
                    </a:ext>
                  </a:extLst>
                </a:gridCol>
              </a:tblGrid>
              <a:tr h="370840">
                <a:tc>
                  <a:txBody>
                    <a:bodyPr/>
                    <a:lstStyle/>
                    <a:p>
                      <a:pPr algn="ctr"/>
                      <a:r>
                        <a:rPr lang="en-US" sz="800" dirty="0"/>
                        <a:t>170</a:t>
                      </a:r>
                    </a:p>
                  </a:txBody>
                  <a:tcPr marL="45720" marR="45720" anchor="ctr"/>
                </a:tc>
                <a:tc>
                  <a:txBody>
                    <a:bodyPr/>
                    <a:lstStyle/>
                    <a:p>
                      <a:pPr algn="ctr"/>
                      <a:r>
                        <a:rPr lang="en-US" sz="800" dirty="0"/>
                        <a:t>45</a:t>
                      </a:r>
                    </a:p>
                  </a:txBody>
                  <a:tcPr marL="45720" marR="45720" anchor="ctr"/>
                </a:tc>
                <a:tc>
                  <a:txBody>
                    <a:bodyPr/>
                    <a:lstStyle/>
                    <a:p>
                      <a:pPr algn="ctr"/>
                      <a:r>
                        <a:rPr lang="en-US" sz="800" dirty="0"/>
                        <a:t>75</a:t>
                      </a:r>
                    </a:p>
                  </a:txBody>
                  <a:tcPr marL="45720" marR="45720" anchor="ctr"/>
                </a:tc>
                <a:tc>
                  <a:txBody>
                    <a:bodyPr/>
                    <a:lstStyle/>
                    <a:p>
                      <a:pPr algn="ctr"/>
                      <a:r>
                        <a:rPr lang="en-US" sz="800" dirty="0"/>
                        <a:t>90</a:t>
                      </a:r>
                    </a:p>
                  </a:txBody>
                  <a:tcPr marL="45720" marR="45720" anchor="ctr"/>
                </a:tc>
                <a:tc>
                  <a:txBody>
                    <a:bodyPr/>
                    <a:lstStyle/>
                    <a:p>
                      <a:pPr algn="ctr"/>
                      <a:r>
                        <a:rPr lang="en-US" sz="800" dirty="0"/>
                        <a:t>802</a:t>
                      </a:r>
                    </a:p>
                  </a:txBody>
                  <a:tcPr marL="45720" marR="45720" anchor="ctr"/>
                </a:tc>
                <a:tc>
                  <a:txBody>
                    <a:bodyPr/>
                    <a:lstStyle/>
                    <a:p>
                      <a:pPr algn="ctr"/>
                      <a:r>
                        <a:rPr lang="en-US" sz="800" dirty="0"/>
                        <a:t>24</a:t>
                      </a:r>
                    </a:p>
                  </a:txBody>
                  <a:tcPr marL="45720" marR="45720" anchor="ctr"/>
                </a:tc>
                <a:tc>
                  <a:txBody>
                    <a:bodyPr/>
                    <a:lstStyle/>
                    <a:p>
                      <a:pPr algn="ctr"/>
                      <a:r>
                        <a:rPr lang="en-US" sz="800" dirty="0"/>
                        <a:t>2</a:t>
                      </a:r>
                    </a:p>
                  </a:txBody>
                  <a:tcPr marL="45720" marR="45720" anchor="ctr"/>
                </a:tc>
                <a:tc>
                  <a:txBody>
                    <a:bodyPr/>
                    <a:lstStyle/>
                    <a:p>
                      <a:pPr algn="ctr"/>
                      <a:r>
                        <a:rPr lang="en-US" sz="800" dirty="0"/>
                        <a:t>66</a:t>
                      </a:r>
                    </a:p>
                  </a:txBody>
                  <a:tcPr marL="45720" marR="45720" anchor="ctr"/>
                </a:tc>
                <a:extLst>
                  <a:ext uri="{0D108BD9-81ED-4DB2-BD59-A6C34878D82A}">
                    <a16:rowId xmlns:a16="http://schemas.microsoft.com/office/drawing/2014/main" val="1892178969"/>
                  </a:ext>
                </a:extLst>
              </a:tr>
            </a:tbl>
          </a:graphicData>
        </a:graphic>
      </p:graphicFrame>
      <p:sp>
        <p:nvSpPr>
          <p:cNvPr id="5" name="TextBox 4">
            <a:extLst>
              <a:ext uri="{FF2B5EF4-FFF2-40B4-BE49-F238E27FC236}">
                <a16:creationId xmlns:a16="http://schemas.microsoft.com/office/drawing/2014/main" id="{C51EA451-53A7-DAE2-4561-1A54CD42870A}"/>
              </a:ext>
            </a:extLst>
          </p:cNvPr>
          <p:cNvSpPr txBox="1"/>
          <p:nvPr/>
        </p:nvSpPr>
        <p:spPr>
          <a:xfrm>
            <a:off x="5278308" y="1913698"/>
            <a:ext cx="1635384" cy="261610"/>
          </a:xfrm>
          <a:prstGeom prst="rect">
            <a:avLst/>
          </a:prstGeom>
          <a:noFill/>
        </p:spPr>
        <p:txBody>
          <a:bodyPr wrap="none" rtlCol="0">
            <a:spAutoFit/>
          </a:bodyPr>
          <a:lstStyle/>
          <a:p>
            <a:r>
              <a:rPr lang="en-US" sz="1100" dirty="0"/>
              <a:t>Consider this input array</a:t>
            </a:r>
          </a:p>
        </p:txBody>
      </p:sp>
      <p:sp>
        <p:nvSpPr>
          <p:cNvPr id="29" name="TextBox 28">
            <a:extLst>
              <a:ext uri="{FF2B5EF4-FFF2-40B4-BE49-F238E27FC236}">
                <a16:creationId xmlns:a16="http://schemas.microsoft.com/office/drawing/2014/main" id="{3166FC7B-3CDF-1352-70EB-6D37F6D5BD60}"/>
              </a:ext>
            </a:extLst>
          </p:cNvPr>
          <p:cNvSpPr txBox="1"/>
          <p:nvPr/>
        </p:nvSpPr>
        <p:spPr>
          <a:xfrm>
            <a:off x="4707095" y="2725143"/>
            <a:ext cx="3402650" cy="261610"/>
          </a:xfrm>
          <a:prstGeom prst="rect">
            <a:avLst/>
          </a:prstGeom>
          <a:noFill/>
        </p:spPr>
        <p:txBody>
          <a:bodyPr wrap="square" rtlCol="0">
            <a:spAutoFit/>
          </a:bodyPr>
          <a:lstStyle/>
          <a:p>
            <a:r>
              <a:rPr lang="en-US" sz="1100" dirty="0"/>
              <a:t>Sorting values into one, tens, and hundreds place units</a:t>
            </a:r>
          </a:p>
        </p:txBody>
      </p:sp>
      <p:graphicFrame>
        <p:nvGraphicFramePr>
          <p:cNvPr id="48" name="Table 48">
            <a:extLst>
              <a:ext uri="{FF2B5EF4-FFF2-40B4-BE49-F238E27FC236}">
                <a16:creationId xmlns:a16="http://schemas.microsoft.com/office/drawing/2014/main" id="{093D3E26-8F1B-71BE-36B5-F95B16D2DD5F}"/>
              </a:ext>
            </a:extLst>
          </p:cNvPr>
          <p:cNvGraphicFramePr>
            <a:graphicFrameLocks noGrp="1"/>
          </p:cNvGraphicFramePr>
          <p:nvPr>
            <p:extLst>
              <p:ext uri="{D42A27DB-BD31-4B8C-83A1-F6EECF244321}">
                <p14:modId xmlns:p14="http://schemas.microsoft.com/office/powerpoint/2010/main" val="1092729727"/>
              </p:ext>
            </p:extLst>
          </p:nvPr>
        </p:nvGraphicFramePr>
        <p:xfrm>
          <a:off x="4842861" y="3306968"/>
          <a:ext cx="718509" cy="1706880"/>
        </p:xfrm>
        <a:graphic>
          <a:graphicData uri="http://schemas.openxmlformats.org/drawingml/2006/table">
            <a:tbl>
              <a:tblPr bandRow="1">
                <a:tableStyleId>{5C22544A-7EE6-4342-B048-85BDC9FD1C3A}</a:tableStyleId>
              </a:tblPr>
              <a:tblGrid>
                <a:gridCol w="239503">
                  <a:extLst>
                    <a:ext uri="{9D8B030D-6E8A-4147-A177-3AD203B41FA5}">
                      <a16:colId xmlns:a16="http://schemas.microsoft.com/office/drawing/2014/main" val="3649801207"/>
                    </a:ext>
                  </a:extLst>
                </a:gridCol>
                <a:gridCol w="239503">
                  <a:extLst>
                    <a:ext uri="{9D8B030D-6E8A-4147-A177-3AD203B41FA5}">
                      <a16:colId xmlns:a16="http://schemas.microsoft.com/office/drawing/2014/main" val="4119962064"/>
                    </a:ext>
                  </a:extLst>
                </a:gridCol>
                <a:gridCol w="239503">
                  <a:extLst>
                    <a:ext uri="{9D8B030D-6E8A-4147-A177-3AD203B41FA5}">
                      <a16:colId xmlns:a16="http://schemas.microsoft.com/office/drawing/2014/main" val="1358142864"/>
                    </a:ext>
                  </a:extLst>
                </a:gridCol>
              </a:tblGrid>
              <a:tr h="157169">
                <a:tc>
                  <a:txBody>
                    <a:bodyPr/>
                    <a:lstStyle/>
                    <a:p>
                      <a:r>
                        <a:rPr lang="en-US" sz="800" dirty="0"/>
                        <a:t>1</a:t>
                      </a:r>
                    </a:p>
                  </a:txBody>
                  <a:tcPr/>
                </a:tc>
                <a:tc>
                  <a:txBody>
                    <a:bodyPr/>
                    <a:lstStyle/>
                    <a:p>
                      <a:r>
                        <a:rPr lang="en-US" sz="800" dirty="0"/>
                        <a:t>7</a:t>
                      </a:r>
                    </a:p>
                  </a:txBody>
                  <a:tcPr/>
                </a:tc>
                <a:tc>
                  <a:txBody>
                    <a:bodyPr/>
                    <a:lstStyle/>
                    <a:p>
                      <a:r>
                        <a:rPr lang="en-US" sz="800" dirty="0"/>
                        <a:t>0</a:t>
                      </a:r>
                    </a:p>
                  </a:txBody>
                  <a:tcPr>
                    <a:solidFill>
                      <a:schemeClr val="accent4">
                        <a:lumMod val="75000"/>
                      </a:schemeClr>
                    </a:solidFill>
                  </a:tcPr>
                </a:tc>
                <a:extLst>
                  <a:ext uri="{0D108BD9-81ED-4DB2-BD59-A6C34878D82A}">
                    <a16:rowId xmlns:a16="http://schemas.microsoft.com/office/drawing/2014/main" val="977576361"/>
                  </a:ext>
                </a:extLst>
              </a:tr>
              <a:tr h="157169">
                <a:tc>
                  <a:txBody>
                    <a:bodyPr/>
                    <a:lstStyle/>
                    <a:p>
                      <a:r>
                        <a:rPr lang="en-US" sz="800" dirty="0"/>
                        <a:t>0</a:t>
                      </a:r>
                    </a:p>
                  </a:txBody>
                  <a:tcPr/>
                </a:tc>
                <a:tc>
                  <a:txBody>
                    <a:bodyPr/>
                    <a:lstStyle/>
                    <a:p>
                      <a:r>
                        <a:rPr lang="en-US" sz="800" dirty="0"/>
                        <a:t>4</a:t>
                      </a:r>
                    </a:p>
                  </a:txBody>
                  <a:tcPr/>
                </a:tc>
                <a:tc>
                  <a:txBody>
                    <a:bodyPr/>
                    <a:lstStyle/>
                    <a:p>
                      <a:r>
                        <a:rPr lang="en-US" sz="800" dirty="0"/>
                        <a:t>5</a:t>
                      </a:r>
                    </a:p>
                  </a:txBody>
                  <a:tcPr>
                    <a:solidFill>
                      <a:schemeClr val="accent4">
                        <a:lumMod val="75000"/>
                      </a:schemeClr>
                    </a:solidFill>
                  </a:tcPr>
                </a:tc>
                <a:extLst>
                  <a:ext uri="{0D108BD9-81ED-4DB2-BD59-A6C34878D82A}">
                    <a16:rowId xmlns:a16="http://schemas.microsoft.com/office/drawing/2014/main" val="2066747402"/>
                  </a:ext>
                </a:extLst>
              </a:tr>
              <a:tr h="157169">
                <a:tc>
                  <a:txBody>
                    <a:bodyPr/>
                    <a:lstStyle/>
                    <a:p>
                      <a:r>
                        <a:rPr lang="en-US" sz="800" dirty="0"/>
                        <a:t>0</a:t>
                      </a:r>
                    </a:p>
                  </a:txBody>
                  <a:tcPr/>
                </a:tc>
                <a:tc>
                  <a:txBody>
                    <a:bodyPr/>
                    <a:lstStyle/>
                    <a:p>
                      <a:r>
                        <a:rPr lang="en-US" sz="800" dirty="0"/>
                        <a:t>7</a:t>
                      </a:r>
                    </a:p>
                  </a:txBody>
                  <a:tcPr/>
                </a:tc>
                <a:tc>
                  <a:txBody>
                    <a:bodyPr/>
                    <a:lstStyle/>
                    <a:p>
                      <a:r>
                        <a:rPr lang="en-US" sz="800" dirty="0"/>
                        <a:t>5</a:t>
                      </a:r>
                    </a:p>
                  </a:txBody>
                  <a:tcPr>
                    <a:solidFill>
                      <a:schemeClr val="accent4">
                        <a:lumMod val="75000"/>
                      </a:schemeClr>
                    </a:solidFill>
                  </a:tcPr>
                </a:tc>
                <a:extLst>
                  <a:ext uri="{0D108BD9-81ED-4DB2-BD59-A6C34878D82A}">
                    <a16:rowId xmlns:a16="http://schemas.microsoft.com/office/drawing/2014/main" val="910498754"/>
                  </a:ext>
                </a:extLst>
              </a:tr>
              <a:tr h="157169">
                <a:tc>
                  <a:txBody>
                    <a:bodyPr/>
                    <a:lstStyle/>
                    <a:p>
                      <a:r>
                        <a:rPr lang="en-US" sz="800" dirty="0"/>
                        <a:t>0</a:t>
                      </a:r>
                    </a:p>
                  </a:txBody>
                  <a:tcPr/>
                </a:tc>
                <a:tc>
                  <a:txBody>
                    <a:bodyPr/>
                    <a:lstStyle/>
                    <a:p>
                      <a:r>
                        <a:rPr lang="en-US" sz="800" dirty="0"/>
                        <a:t>9</a:t>
                      </a:r>
                    </a:p>
                  </a:txBody>
                  <a:tcPr/>
                </a:tc>
                <a:tc>
                  <a:txBody>
                    <a:bodyPr/>
                    <a:lstStyle/>
                    <a:p>
                      <a:r>
                        <a:rPr lang="en-US" sz="800" dirty="0"/>
                        <a:t>0</a:t>
                      </a:r>
                    </a:p>
                  </a:txBody>
                  <a:tcPr>
                    <a:solidFill>
                      <a:schemeClr val="accent4">
                        <a:lumMod val="75000"/>
                      </a:schemeClr>
                    </a:solidFill>
                  </a:tcPr>
                </a:tc>
                <a:extLst>
                  <a:ext uri="{0D108BD9-81ED-4DB2-BD59-A6C34878D82A}">
                    <a16:rowId xmlns:a16="http://schemas.microsoft.com/office/drawing/2014/main" val="1061144039"/>
                  </a:ext>
                </a:extLst>
              </a:tr>
              <a:tr h="157169">
                <a:tc>
                  <a:txBody>
                    <a:bodyPr/>
                    <a:lstStyle/>
                    <a:p>
                      <a:r>
                        <a:rPr lang="en-US" sz="800" dirty="0"/>
                        <a:t>8</a:t>
                      </a:r>
                    </a:p>
                  </a:txBody>
                  <a:tcPr/>
                </a:tc>
                <a:tc>
                  <a:txBody>
                    <a:bodyPr/>
                    <a:lstStyle/>
                    <a:p>
                      <a:r>
                        <a:rPr lang="en-US" sz="800" dirty="0"/>
                        <a:t>0</a:t>
                      </a:r>
                    </a:p>
                  </a:txBody>
                  <a:tcPr/>
                </a:tc>
                <a:tc>
                  <a:txBody>
                    <a:bodyPr/>
                    <a:lstStyle/>
                    <a:p>
                      <a:r>
                        <a:rPr lang="en-US" sz="800" dirty="0"/>
                        <a:t>2</a:t>
                      </a:r>
                    </a:p>
                  </a:txBody>
                  <a:tcPr>
                    <a:solidFill>
                      <a:schemeClr val="accent4">
                        <a:lumMod val="75000"/>
                      </a:schemeClr>
                    </a:solidFill>
                  </a:tcPr>
                </a:tc>
                <a:extLst>
                  <a:ext uri="{0D108BD9-81ED-4DB2-BD59-A6C34878D82A}">
                    <a16:rowId xmlns:a16="http://schemas.microsoft.com/office/drawing/2014/main" val="3723873560"/>
                  </a:ext>
                </a:extLst>
              </a:tr>
              <a:tr h="157169">
                <a:tc>
                  <a:txBody>
                    <a:bodyPr/>
                    <a:lstStyle/>
                    <a:p>
                      <a:r>
                        <a:rPr lang="en-US" sz="800" dirty="0"/>
                        <a:t>0</a:t>
                      </a:r>
                    </a:p>
                  </a:txBody>
                  <a:tcPr/>
                </a:tc>
                <a:tc>
                  <a:txBody>
                    <a:bodyPr/>
                    <a:lstStyle/>
                    <a:p>
                      <a:r>
                        <a:rPr lang="en-US" sz="800" dirty="0"/>
                        <a:t>2</a:t>
                      </a:r>
                    </a:p>
                  </a:txBody>
                  <a:tcPr/>
                </a:tc>
                <a:tc>
                  <a:txBody>
                    <a:bodyPr/>
                    <a:lstStyle/>
                    <a:p>
                      <a:r>
                        <a:rPr lang="en-US" sz="800" dirty="0"/>
                        <a:t>4</a:t>
                      </a:r>
                    </a:p>
                  </a:txBody>
                  <a:tcPr>
                    <a:solidFill>
                      <a:schemeClr val="accent4">
                        <a:lumMod val="75000"/>
                      </a:schemeClr>
                    </a:solidFill>
                  </a:tcPr>
                </a:tc>
                <a:extLst>
                  <a:ext uri="{0D108BD9-81ED-4DB2-BD59-A6C34878D82A}">
                    <a16:rowId xmlns:a16="http://schemas.microsoft.com/office/drawing/2014/main" val="484880524"/>
                  </a:ext>
                </a:extLst>
              </a:tr>
              <a:tr h="157169">
                <a:tc>
                  <a:txBody>
                    <a:bodyPr/>
                    <a:lstStyle/>
                    <a:p>
                      <a:r>
                        <a:rPr lang="en-US" sz="800" dirty="0"/>
                        <a:t>0</a:t>
                      </a:r>
                    </a:p>
                  </a:txBody>
                  <a:tcPr/>
                </a:tc>
                <a:tc>
                  <a:txBody>
                    <a:bodyPr/>
                    <a:lstStyle/>
                    <a:p>
                      <a:r>
                        <a:rPr lang="en-US" sz="800" dirty="0"/>
                        <a:t>0</a:t>
                      </a:r>
                    </a:p>
                  </a:txBody>
                  <a:tcPr/>
                </a:tc>
                <a:tc>
                  <a:txBody>
                    <a:bodyPr/>
                    <a:lstStyle/>
                    <a:p>
                      <a:r>
                        <a:rPr lang="en-US" sz="800" dirty="0"/>
                        <a:t>2</a:t>
                      </a:r>
                    </a:p>
                  </a:txBody>
                  <a:tcPr>
                    <a:solidFill>
                      <a:schemeClr val="accent4">
                        <a:lumMod val="75000"/>
                      </a:schemeClr>
                    </a:solidFill>
                  </a:tcPr>
                </a:tc>
                <a:extLst>
                  <a:ext uri="{0D108BD9-81ED-4DB2-BD59-A6C34878D82A}">
                    <a16:rowId xmlns:a16="http://schemas.microsoft.com/office/drawing/2014/main" val="2840830772"/>
                  </a:ext>
                </a:extLst>
              </a:tr>
              <a:tr h="157169">
                <a:tc>
                  <a:txBody>
                    <a:bodyPr/>
                    <a:lstStyle/>
                    <a:p>
                      <a:r>
                        <a:rPr lang="en-US" sz="800" dirty="0"/>
                        <a:t>0</a:t>
                      </a:r>
                    </a:p>
                  </a:txBody>
                  <a:tcPr/>
                </a:tc>
                <a:tc>
                  <a:txBody>
                    <a:bodyPr/>
                    <a:lstStyle/>
                    <a:p>
                      <a:r>
                        <a:rPr lang="en-US" sz="800" dirty="0"/>
                        <a:t>6</a:t>
                      </a:r>
                    </a:p>
                  </a:txBody>
                  <a:tcPr/>
                </a:tc>
                <a:tc>
                  <a:txBody>
                    <a:bodyPr/>
                    <a:lstStyle/>
                    <a:p>
                      <a:r>
                        <a:rPr lang="en-US" sz="800" dirty="0"/>
                        <a:t>6</a:t>
                      </a:r>
                    </a:p>
                  </a:txBody>
                  <a:tcPr>
                    <a:solidFill>
                      <a:schemeClr val="accent4">
                        <a:lumMod val="75000"/>
                      </a:schemeClr>
                    </a:solidFill>
                  </a:tcPr>
                </a:tc>
                <a:extLst>
                  <a:ext uri="{0D108BD9-81ED-4DB2-BD59-A6C34878D82A}">
                    <a16:rowId xmlns:a16="http://schemas.microsoft.com/office/drawing/2014/main" val="2057233075"/>
                  </a:ext>
                </a:extLst>
              </a:tr>
            </a:tbl>
          </a:graphicData>
        </a:graphic>
      </p:graphicFrame>
      <p:graphicFrame>
        <p:nvGraphicFramePr>
          <p:cNvPr id="55" name="Table 48">
            <a:extLst>
              <a:ext uri="{FF2B5EF4-FFF2-40B4-BE49-F238E27FC236}">
                <a16:creationId xmlns:a16="http://schemas.microsoft.com/office/drawing/2014/main" id="{C52688EB-E10B-70E0-6986-024E29F146D7}"/>
              </a:ext>
            </a:extLst>
          </p:cNvPr>
          <p:cNvGraphicFramePr>
            <a:graphicFrameLocks noGrp="1"/>
          </p:cNvGraphicFramePr>
          <p:nvPr>
            <p:extLst>
              <p:ext uri="{D42A27DB-BD31-4B8C-83A1-F6EECF244321}">
                <p14:modId xmlns:p14="http://schemas.microsoft.com/office/powerpoint/2010/main" val="1177455648"/>
              </p:ext>
            </p:extLst>
          </p:nvPr>
        </p:nvGraphicFramePr>
        <p:xfrm>
          <a:off x="5743862" y="3301071"/>
          <a:ext cx="624840" cy="17068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3649801207"/>
                    </a:ext>
                  </a:extLst>
                </a:gridCol>
                <a:gridCol w="208280">
                  <a:extLst>
                    <a:ext uri="{9D8B030D-6E8A-4147-A177-3AD203B41FA5}">
                      <a16:colId xmlns:a16="http://schemas.microsoft.com/office/drawing/2014/main" val="4119962064"/>
                    </a:ext>
                  </a:extLst>
                </a:gridCol>
                <a:gridCol w="208280">
                  <a:extLst>
                    <a:ext uri="{9D8B030D-6E8A-4147-A177-3AD203B41FA5}">
                      <a16:colId xmlns:a16="http://schemas.microsoft.com/office/drawing/2014/main" val="1358142864"/>
                    </a:ext>
                  </a:extLst>
                </a:gridCol>
              </a:tblGrid>
              <a:tr h="182069">
                <a:tc>
                  <a:txBody>
                    <a:bodyPr/>
                    <a:lstStyle/>
                    <a:p>
                      <a:r>
                        <a:rPr lang="en-US" sz="800" dirty="0"/>
                        <a:t>1</a:t>
                      </a:r>
                    </a:p>
                  </a:txBody>
                  <a:tcPr/>
                </a:tc>
                <a:tc>
                  <a:txBody>
                    <a:bodyPr/>
                    <a:lstStyle/>
                    <a:p>
                      <a:r>
                        <a:rPr lang="en-US" sz="800" dirty="0"/>
                        <a:t>7</a:t>
                      </a:r>
                    </a:p>
                  </a:txBody>
                  <a:tcPr>
                    <a:solidFill>
                      <a:schemeClr val="accent4">
                        <a:lumMod val="75000"/>
                      </a:schemeClr>
                    </a:solidFill>
                  </a:tcPr>
                </a:tc>
                <a:tc>
                  <a:txBody>
                    <a:bodyPr/>
                    <a:lstStyle/>
                    <a:p>
                      <a:r>
                        <a:rPr lang="en-US" sz="800" dirty="0"/>
                        <a:t>0</a:t>
                      </a:r>
                    </a:p>
                  </a:txBody>
                  <a:tcPr/>
                </a:tc>
                <a:extLst>
                  <a:ext uri="{0D108BD9-81ED-4DB2-BD59-A6C34878D82A}">
                    <a16:rowId xmlns:a16="http://schemas.microsoft.com/office/drawing/2014/main" val="977576361"/>
                  </a:ext>
                </a:extLst>
              </a:tr>
              <a:tr h="182069">
                <a:tc>
                  <a:txBody>
                    <a:bodyPr/>
                    <a:lstStyle/>
                    <a:p>
                      <a:r>
                        <a:rPr lang="en-US" sz="800" dirty="0"/>
                        <a:t>0</a:t>
                      </a:r>
                    </a:p>
                  </a:txBody>
                  <a:tcPr/>
                </a:tc>
                <a:tc>
                  <a:txBody>
                    <a:bodyPr/>
                    <a:lstStyle/>
                    <a:p>
                      <a:r>
                        <a:rPr lang="en-US" sz="800" dirty="0"/>
                        <a:t>9</a:t>
                      </a:r>
                    </a:p>
                  </a:txBody>
                  <a:tcPr>
                    <a:solidFill>
                      <a:schemeClr val="accent4">
                        <a:lumMod val="75000"/>
                      </a:schemeClr>
                    </a:solidFill>
                  </a:tcPr>
                </a:tc>
                <a:tc>
                  <a:txBody>
                    <a:bodyPr/>
                    <a:lstStyle/>
                    <a:p>
                      <a:r>
                        <a:rPr lang="en-US" sz="800" dirty="0"/>
                        <a:t>0</a:t>
                      </a:r>
                    </a:p>
                  </a:txBody>
                  <a:tcPr/>
                </a:tc>
                <a:extLst>
                  <a:ext uri="{0D108BD9-81ED-4DB2-BD59-A6C34878D82A}">
                    <a16:rowId xmlns:a16="http://schemas.microsoft.com/office/drawing/2014/main" val="2066747402"/>
                  </a:ext>
                </a:extLst>
              </a:tr>
              <a:tr h="182069">
                <a:tc>
                  <a:txBody>
                    <a:bodyPr/>
                    <a:lstStyle/>
                    <a:p>
                      <a:r>
                        <a:rPr lang="en-US" sz="800" dirty="0"/>
                        <a:t>8</a:t>
                      </a:r>
                    </a:p>
                  </a:txBody>
                  <a:tcPr/>
                </a:tc>
                <a:tc>
                  <a:txBody>
                    <a:bodyPr/>
                    <a:lstStyle/>
                    <a:p>
                      <a:r>
                        <a:rPr lang="en-US" sz="800" dirty="0"/>
                        <a:t>0</a:t>
                      </a:r>
                    </a:p>
                  </a:txBody>
                  <a:tcPr>
                    <a:solidFill>
                      <a:schemeClr val="accent4">
                        <a:lumMod val="75000"/>
                      </a:schemeClr>
                    </a:solidFill>
                  </a:tcPr>
                </a:tc>
                <a:tc>
                  <a:txBody>
                    <a:bodyPr/>
                    <a:lstStyle/>
                    <a:p>
                      <a:r>
                        <a:rPr lang="en-US" sz="800" dirty="0"/>
                        <a:t>2</a:t>
                      </a:r>
                    </a:p>
                  </a:txBody>
                  <a:tcPr/>
                </a:tc>
                <a:extLst>
                  <a:ext uri="{0D108BD9-81ED-4DB2-BD59-A6C34878D82A}">
                    <a16:rowId xmlns:a16="http://schemas.microsoft.com/office/drawing/2014/main" val="910498754"/>
                  </a:ext>
                </a:extLst>
              </a:tr>
              <a:tr h="182069">
                <a:tc>
                  <a:txBody>
                    <a:bodyPr/>
                    <a:lstStyle/>
                    <a:p>
                      <a:r>
                        <a:rPr lang="en-US" sz="800" dirty="0"/>
                        <a:t>0</a:t>
                      </a:r>
                    </a:p>
                  </a:txBody>
                  <a:tcPr/>
                </a:tc>
                <a:tc>
                  <a:txBody>
                    <a:bodyPr/>
                    <a:lstStyle/>
                    <a:p>
                      <a:r>
                        <a:rPr lang="en-US" sz="800" dirty="0"/>
                        <a:t>0</a:t>
                      </a:r>
                    </a:p>
                  </a:txBody>
                  <a:tcPr>
                    <a:solidFill>
                      <a:schemeClr val="accent4">
                        <a:lumMod val="75000"/>
                      </a:schemeClr>
                    </a:solidFill>
                  </a:tcPr>
                </a:tc>
                <a:tc>
                  <a:txBody>
                    <a:bodyPr/>
                    <a:lstStyle/>
                    <a:p>
                      <a:r>
                        <a:rPr lang="en-US" sz="800" dirty="0"/>
                        <a:t>2</a:t>
                      </a:r>
                    </a:p>
                  </a:txBody>
                  <a:tcPr/>
                </a:tc>
                <a:extLst>
                  <a:ext uri="{0D108BD9-81ED-4DB2-BD59-A6C34878D82A}">
                    <a16:rowId xmlns:a16="http://schemas.microsoft.com/office/drawing/2014/main" val="1061144039"/>
                  </a:ext>
                </a:extLst>
              </a:tr>
              <a:tr h="182069">
                <a:tc>
                  <a:txBody>
                    <a:bodyPr/>
                    <a:lstStyle/>
                    <a:p>
                      <a:r>
                        <a:rPr lang="en-US" sz="800" dirty="0"/>
                        <a:t>0</a:t>
                      </a:r>
                    </a:p>
                  </a:txBody>
                  <a:tcPr/>
                </a:tc>
                <a:tc>
                  <a:txBody>
                    <a:bodyPr/>
                    <a:lstStyle/>
                    <a:p>
                      <a:r>
                        <a:rPr lang="en-US" sz="800" dirty="0"/>
                        <a:t>2</a:t>
                      </a:r>
                    </a:p>
                  </a:txBody>
                  <a:tcPr>
                    <a:solidFill>
                      <a:schemeClr val="accent4">
                        <a:lumMod val="75000"/>
                      </a:schemeClr>
                    </a:solidFill>
                  </a:tcPr>
                </a:tc>
                <a:tc>
                  <a:txBody>
                    <a:bodyPr/>
                    <a:lstStyle/>
                    <a:p>
                      <a:r>
                        <a:rPr lang="en-US" sz="800" dirty="0"/>
                        <a:t>4</a:t>
                      </a:r>
                    </a:p>
                  </a:txBody>
                  <a:tcPr/>
                </a:tc>
                <a:extLst>
                  <a:ext uri="{0D108BD9-81ED-4DB2-BD59-A6C34878D82A}">
                    <a16:rowId xmlns:a16="http://schemas.microsoft.com/office/drawing/2014/main" val="3723873560"/>
                  </a:ext>
                </a:extLst>
              </a:tr>
              <a:tr h="182069">
                <a:tc>
                  <a:txBody>
                    <a:bodyPr/>
                    <a:lstStyle/>
                    <a:p>
                      <a:r>
                        <a:rPr lang="en-US" sz="800" dirty="0"/>
                        <a:t>0</a:t>
                      </a:r>
                    </a:p>
                  </a:txBody>
                  <a:tcPr/>
                </a:tc>
                <a:tc>
                  <a:txBody>
                    <a:bodyPr/>
                    <a:lstStyle/>
                    <a:p>
                      <a:r>
                        <a:rPr lang="en-US" sz="800" dirty="0"/>
                        <a:t>4</a:t>
                      </a:r>
                    </a:p>
                  </a:txBody>
                  <a:tcPr>
                    <a:solidFill>
                      <a:schemeClr val="accent4">
                        <a:lumMod val="75000"/>
                      </a:schemeClr>
                    </a:solidFill>
                  </a:tcPr>
                </a:tc>
                <a:tc>
                  <a:txBody>
                    <a:bodyPr/>
                    <a:lstStyle/>
                    <a:p>
                      <a:r>
                        <a:rPr lang="en-US" sz="800" dirty="0"/>
                        <a:t>5</a:t>
                      </a:r>
                    </a:p>
                  </a:txBody>
                  <a:tcPr/>
                </a:tc>
                <a:extLst>
                  <a:ext uri="{0D108BD9-81ED-4DB2-BD59-A6C34878D82A}">
                    <a16:rowId xmlns:a16="http://schemas.microsoft.com/office/drawing/2014/main" val="484880524"/>
                  </a:ext>
                </a:extLst>
              </a:tr>
              <a:tr h="182069">
                <a:tc>
                  <a:txBody>
                    <a:bodyPr/>
                    <a:lstStyle/>
                    <a:p>
                      <a:r>
                        <a:rPr lang="en-US" sz="800" dirty="0"/>
                        <a:t>0</a:t>
                      </a:r>
                    </a:p>
                  </a:txBody>
                  <a:tcPr/>
                </a:tc>
                <a:tc>
                  <a:txBody>
                    <a:bodyPr/>
                    <a:lstStyle/>
                    <a:p>
                      <a:r>
                        <a:rPr lang="en-US" sz="800" dirty="0"/>
                        <a:t>7</a:t>
                      </a:r>
                    </a:p>
                  </a:txBody>
                  <a:tcPr>
                    <a:solidFill>
                      <a:schemeClr val="accent4">
                        <a:lumMod val="75000"/>
                      </a:schemeClr>
                    </a:solidFill>
                  </a:tcPr>
                </a:tc>
                <a:tc>
                  <a:txBody>
                    <a:bodyPr/>
                    <a:lstStyle/>
                    <a:p>
                      <a:r>
                        <a:rPr lang="en-US" sz="800" dirty="0"/>
                        <a:t>5</a:t>
                      </a:r>
                    </a:p>
                  </a:txBody>
                  <a:tcPr/>
                </a:tc>
                <a:extLst>
                  <a:ext uri="{0D108BD9-81ED-4DB2-BD59-A6C34878D82A}">
                    <a16:rowId xmlns:a16="http://schemas.microsoft.com/office/drawing/2014/main" val="2840830772"/>
                  </a:ext>
                </a:extLst>
              </a:tr>
              <a:tr h="182069">
                <a:tc>
                  <a:txBody>
                    <a:bodyPr/>
                    <a:lstStyle/>
                    <a:p>
                      <a:r>
                        <a:rPr lang="en-US" sz="800" dirty="0"/>
                        <a:t>0</a:t>
                      </a:r>
                    </a:p>
                  </a:txBody>
                  <a:tcPr/>
                </a:tc>
                <a:tc>
                  <a:txBody>
                    <a:bodyPr/>
                    <a:lstStyle/>
                    <a:p>
                      <a:r>
                        <a:rPr lang="en-US" sz="800" dirty="0"/>
                        <a:t>6</a:t>
                      </a:r>
                    </a:p>
                  </a:txBody>
                  <a:tcPr>
                    <a:solidFill>
                      <a:schemeClr val="accent4">
                        <a:lumMod val="75000"/>
                      </a:schemeClr>
                    </a:solidFill>
                  </a:tcPr>
                </a:tc>
                <a:tc>
                  <a:txBody>
                    <a:bodyPr/>
                    <a:lstStyle/>
                    <a:p>
                      <a:r>
                        <a:rPr lang="en-US" sz="800" dirty="0"/>
                        <a:t>6</a:t>
                      </a:r>
                    </a:p>
                  </a:txBody>
                  <a:tcPr/>
                </a:tc>
                <a:extLst>
                  <a:ext uri="{0D108BD9-81ED-4DB2-BD59-A6C34878D82A}">
                    <a16:rowId xmlns:a16="http://schemas.microsoft.com/office/drawing/2014/main" val="2057233075"/>
                  </a:ext>
                </a:extLst>
              </a:tr>
            </a:tbl>
          </a:graphicData>
        </a:graphic>
      </p:graphicFrame>
      <p:graphicFrame>
        <p:nvGraphicFramePr>
          <p:cNvPr id="56" name="Table 48">
            <a:extLst>
              <a:ext uri="{FF2B5EF4-FFF2-40B4-BE49-F238E27FC236}">
                <a16:creationId xmlns:a16="http://schemas.microsoft.com/office/drawing/2014/main" id="{4EF06DF1-C1D0-63D3-D739-C6A9BCD05C5E}"/>
              </a:ext>
            </a:extLst>
          </p:cNvPr>
          <p:cNvGraphicFramePr>
            <a:graphicFrameLocks noGrp="1"/>
          </p:cNvGraphicFramePr>
          <p:nvPr>
            <p:extLst>
              <p:ext uri="{D42A27DB-BD31-4B8C-83A1-F6EECF244321}">
                <p14:modId xmlns:p14="http://schemas.microsoft.com/office/powerpoint/2010/main" val="1591276035"/>
              </p:ext>
            </p:extLst>
          </p:nvPr>
        </p:nvGraphicFramePr>
        <p:xfrm>
          <a:off x="6546011" y="3301071"/>
          <a:ext cx="624840" cy="17068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3649801207"/>
                    </a:ext>
                  </a:extLst>
                </a:gridCol>
                <a:gridCol w="208280">
                  <a:extLst>
                    <a:ext uri="{9D8B030D-6E8A-4147-A177-3AD203B41FA5}">
                      <a16:colId xmlns:a16="http://schemas.microsoft.com/office/drawing/2014/main" val="4119962064"/>
                    </a:ext>
                  </a:extLst>
                </a:gridCol>
                <a:gridCol w="208280">
                  <a:extLst>
                    <a:ext uri="{9D8B030D-6E8A-4147-A177-3AD203B41FA5}">
                      <a16:colId xmlns:a16="http://schemas.microsoft.com/office/drawing/2014/main" val="1358142864"/>
                    </a:ext>
                  </a:extLst>
                </a:gridCol>
              </a:tblGrid>
              <a:tr h="182069">
                <a:tc>
                  <a:txBody>
                    <a:bodyPr/>
                    <a:lstStyle/>
                    <a:p>
                      <a:r>
                        <a:rPr lang="en-US" sz="800" dirty="0"/>
                        <a:t>8</a:t>
                      </a:r>
                    </a:p>
                  </a:txBody>
                  <a:tcPr>
                    <a:solidFill>
                      <a:schemeClr val="accent4">
                        <a:lumMod val="75000"/>
                      </a:schemeClr>
                    </a:solidFill>
                  </a:tcPr>
                </a:tc>
                <a:tc>
                  <a:txBody>
                    <a:bodyPr/>
                    <a:lstStyle/>
                    <a:p>
                      <a:r>
                        <a:rPr lang="en-US" sz="800" dirty="0"/>
                        <a:t>0</a:t>
                      </a:r>
                    </a:p>
                  </a:txBody>
                  <a:tcPr/>
                </a:tc>
                <a:tc>
                  <a:txBody>
                    <a:bodyPr/>
                    <a:lstStyle/>
                    <a:p>
                      <a:r>
                        <a:rPr lang="en-US" sz="800" dirty="0"/>
                        <a:t>2</a:t>
                      </a:r>
                    </a:p>
                  </a:txBody>
                  <a:tcPr/>
                </a:tc>
                <a:extLst>
                  <a:ext uri="{0D108BD9-81ED-4DB2-BD59-A6C34878D82A}">
                    <a16:rowId xmlns:a16="http://schemas.microsoft.com/office/drawing/2014/main" val="977576361"/>
                  </a:ext>
                </a:extLst>
              </a:tr>
              <a:tr h="182069">
                <a:tc>
                  <a:txBody>
                    <a:bodyPr/>
                    <a:lstStyle/>
                    <a:p>
                      <a:r>
                        <a:rPr lang="en-US" sz="800" dirty="0"/>
                        <a:t>0</a:t>
                      </a:r>
                    </a:p>
                  </a:txBody>
                  <a:tcPr>
                    <a:solidFill>
                      <a:schemeClr val="accent4">
                        <a:lumMod val="75000"/>
                      </a:schemeClr>
                    </a:solidFill>
                  </a:tcPr>
                </a:tc>
                <a:tc>
                  <a:txBody>
                    <a:bodyPr/>
                    <a:lstStyle/>
                    <a:p>
                      <a:r>
                        <a:rPr lang="en-US" sz="800" dirty="0"/>
                        <a:t>0</a:t>
                      </a:r>
                    </a:p>
                  </a:txBody>
                  <a:tcPr/>
                </a:tc>
                <a:tc>
                  <a:txBody>
                    <a:bodyPr/>
                    <a:lstStyle/>
                    <a:p>
                      <a:r>
                        <a:rPr lang="en-US" sz="800" dirty="0"/>
                        <a:t>2</a:t>
                      </a:r>
                    </a:p>
                  </a:txBody>
                  <a:tcPr/>
                </a:tc>
                <a:extLst>
                  <a:ext uri="{0D108BD9-81ED-4DB2-BD59-A6C34878D82A}">
                    <a16:rowId xmlns:a16="http://schemas.microsoft.com/office/drawing/2014/main" val="2066747402"/>
                  </a:ext>
                </a:extLst>
              </a:tr>
              <a:tr h="182069">
                <a:tc>
                  <a:txBody>
                    <a:bodyPr/>
                    <a:lstStyle/>
                    <a:p>
                      <a:r>
                        <a:rPr lang="en-US" sz="800" dirty="0"/>
                        <a:t>0</a:t>
                      </a:r>
                    </a:p>
                  </a:txBody>
                  <a:tcPr>
                    <a:solidFill>
                      <a:schemeClr val="accent4">
                        <a:lumMod val="75000"/>
                      </a:schemeClr>
                    </a:solidFill>
                  </a:tcPr>
                </a:tc>
                <a:tc>
                  <a:txBody>
                    <a:bodyPr/>
                    <a:lstStyle/>
                    <a:p>
                      <a:r>
                        <a:rPr lang="en-US" sz="800" dirty="0"/>
                        <a:t>2</a:t>
                      </a:r>
                    </a:p>
                  </a:txBody>
                  <a:tcPr/>
                </a:tc>
                <a:tc>
                  <a:txBody>
                    <a:bodyPr/>
                    <a:lstStyle/>
                    <a:p>
                      <a:r>
                        <a:rPr lang="en-US" sz="800" dirty="0"/>
                        <a:t>4</a:t>
                      </a:r>
                    </a:p>
                  </a:txBody>
                  <a:tcPr/>
                </a:tc>
                <a:extLst>
                  <a:ext uri="{0D108BD9-81ED-4DB2-BD59-A6C34878D82A}">
                    <a16:rowId xmlns:a16="http://schemas.microsoft.com/office/drawing/2014/main" val="910498754"/>
                  </a:ext>
                </a:extLst>
              </a:tr>
              <a:tr h="182069">
                <a:tc>
                  <a:txBody>
                    <a:bodyPr/>
                    <a:lstStyle/>
                    <a:p>
                      <a:r>
                        <a:rPr lang="en-US" sz="800" dirty="0"/>
                        <a:t>0</a:t>
                      </a:r>
                    </a:p>
                  </a:txBody>
                  <a:tcPr>
                    <a:solidFill>
                      <a:schemeClr val="accent4">
                        <a:lumMod val="75000"/>
                      </a:schemeClr>
                    </a:solidFill>
                  </a:tcPr>
                </a:tc>
                <a:tc>
                  <a:txBody>
                    <a:bodyPr/>
                    <a:lstStyle/>
                    <a:p>
                      <a:r>
                        <a:rPr lang="en-US" sz="800" dirty="0"/>
                        <a:t>4</a:t>
                      </a:r>
                    </a:p>
                  </a:txBody>
                  <a:tcPr/>
                </a:tc>
                <a:tc>
                  <a:txBody>
                    <a:bodyPr/>
                    <a:lstStyle/>
                    <a:p>
                      <a:r>
                        <a:rPr lang="en-US" sz="800" dirty="0"/>
                        <a:t>5</a:t>
                      </a:r>
                    </a:p>
                  </a:txBody>
                  <a:tcPr/>
                </a:tc>
                <a:extLst>
                  <a:ext uri="{0D108BD9-81ED-4DB2-BD59-A6C34878D82A}">
                    <a16:rowId xmlns:a16="http://schemas.microsoft.com/office/drawing/2014/main" val="1061144039"/>
                  </a:ext>
                </a:extLst>
              </a:tr>
              <a:tr h="182069">
                <a:tc>
                  <a:txBody>
                    <a:bodyPr/>
                    <a:lstStyle/>
                    <a:p>
                      <a:r>
                        <a:rPr lang="en-US" sz="800" dirty="0"/>
                        <a:t>0</a:t>
                      </a:r>
                    </a:p>
                  </a:txBody>
                  <a:tcPr>
                    <a:solidFill>
                      <a:schemeClr val="accent4">
                        <a:lumMod val="75000"/>
                      </a:schemeClr>
                    </a:solidFill>
                  </a:tcPr>
                </a:tc>
                <a:tc>
                  <a:txBody>
                    <a:bodyPr/>
                    <a:lstStyle/>
                    <a:p>
                      <a:r>
                        <a:rPr lang="en-US" sz="800" dirty="0"/>
                        <a:t>6</a:t>
                      </a:r>
                    </a:p>
                  </a:txBody>
                  <a:tcPr/>
                </a:tc>
                <a:tc>
                  <a:txBody>
                    <a:bodyPr/>
                    <a:lstStyle/>
                    <a:p>
                      <a:r>
                        <a:rPr lang="en-US" sz="800" dirty="0"/>
                        <a:t>6</a:t>
                      </a:r>
                    </a:p>
                  </a:txBody>
                  <a:tcPr/>
                </a:tc>
                <a:extLst>
                  <a:ext uri="{0D108BD9-81ED-4DB2-BD59-A6C34878D82A}">
                    <a16:rowId xmlns:a16="http://schemas.microsoft.com/office/drawing/2014/main" val="3723873560"/>
                  </a:ext>
                </a:extLst>
              </a:tr>
              <a:tr h="182069">
                <a:tc>
                  <a:txBody>
                    <a:bodyPr/>
                    <a:lstStyle/>
                    <a:p>
                      <a:r>
                        <a:rPr lang="en-US" sz="800" dirty="0"/>
                        <a:t>1</a:t>
                      </a:r>
                    </a:p>
                  </a:txBody>
                  <a:tcPr>
                    <a:solidFill>
                      <a:schemeClr val="accent4">
                        <a:lumMod val="75000"/>
                      </a:schemeClr>
                    </a:solidFill>
                  </a:tcPr>
                </a:tc>
                <a:tc>
                  <a:txBody>
                    <a:bodyPr/>
                    <a:lstStyle/>
                    <a:p>
                      <a:r>
                        <a:rPr lang="en-US" sz="800" dirty="0"/>
                        <a:t>7</a:t>
                      </a:r>
                    </a:p>
                  </a:txBody>
                  <a:tcPr/>
                </a:tc>
                <a:tc>
                  <a:txBody>
                    <a:bodyPr/>
                    <a:lstStyle/>
                    <a:p>
                      <a:r>
                        <a:rPr lang="en-US" sz="800" dirty="0"/>
                        <a:t>0</a:t>
                      </a:r>
                    </a:p>
                  </a:txBody>
                  <a:tcPr/>
                </a:tc>
                <a:extLst>
                  <a:ext uri="{0D108BD9-81ED-4DB2-BD59-A6C34878D82A}">
                    <a16:rowId xmlns:a16="http://schemas.microsoft.com/office/drawing/2014/main" val="484880524"/>
                  </a:ext>
                </a:extLst>
              </a:tr>
              <a:tr h="182069">
                <a:tc>
                  <a:txBody>
                    <a:bodyPr/>
                    <a:lstStyle/>
                    <a:p>
                      <a:r>
                        <a:rPr lang="en-US" sz="800" dirty="0"/>
                        <a:t>0</a:t>
                      </a:r>
                    </a:p>
                  </a:txBody>
                  <a:tcPr>
                    <a:solidFill>
                      <a:schemeClr val="accent4">
                        <a:lumMod val="75000"/>
                      </a:schemeClr>
                    </a:solidFill>
                  </a:tcPr>
                </a:tc>
                <a:tc>
                  <a:txBody>
                    <a:bodyPr/>
                    <a:lstStyle/>
                    <a:p>
                      <a:r>
                        <a:rPr lang="en-US" sz="800" dirty="0"/>
                        <a:t>7</a:t>
                      </a:r>
                    </a:p>
                  </a:txBody>
                  <a:tcPr/>
                </a:tc>
                <a:tc>
                  <a:txBody>
                    <a:bodyPr/>
                    <a:lstStyle/>
                    <a:p>
                      <a:r>
                        <a:rPr lang="en-US" sz="800" dirty="0"/>
                        <a:t>5</a:t>
                      </a:r>
                    </a:p>
                  </a:txBody>
                  <a:tcPr/>
                </a:tc>
                <a:extLst>
                  <a:ext uri="{0D108BD9-81ED-4DB2-BD59-A6C34878D82A}">
                    <a16:rowId xmlns:a16="http://schemas.microsoft.com/office/drawing/2014/main" val="2840830772"/>
                  </a:ext>
                </a:extLst>
              </a:tr>
              <a:tr h="182069">
                <a:tc>
                  <a:txBody>
                    <a:bodyPr/>
                    <a:lstStyle/>
                    <a:p>
                      <a:r>
                        <a:rPr lang="en-US" sz="800" dirty="0"/>
                        <a:t>0</a:t>
                      </a:r>
                    </a:p>
                  </a:txBody>
                  <a:tcPr>
                    <a:solidFill>
                      <a:schemeClr val="accent4">
                        <a:lumMod val="75000"/>
                      </a:schemeClr>
                    </a:solidFill>
                  </a:tcPr>
                </a:tc>
                <a:tc>
                  <a:txBody>
                    <a:bodyPr/>
                    <a:lstStyle/>
                    <a:p>
                      <a:r>
                        <a:rPr lang="en-US" sz="800" dirty="0"/>
                        <a:t>9</a:t>
                      </a:r>
                    </a:p>
                  </a:txBody>
                  <a:tcPr/>
                </a:tc>
                <a:tc>
                  <a:txBody>
                    <a:bodyPr/>
                    <a:lstStyle/>
                    <a:p>
                      <a:r>
                        <a:rPr lang="en-US" sz="800" dirty="0"/>
                        <a:t>0</a:t>
                      </a:r>
                    </a:p>
                  </a:txBody>
                  <a:tcPr/>
                </a:tc>
                <a:extLst>
                  <a:ext uri="{0D108BD9-81ED-4DB2-BD59-A6C34878D82A}">
                    <a16:rowId xmlns:a16="http://schemas.microsoft.com/office/drawing/2014/main" val="2057233075"/>
                  </a:ext>
                </a:extLst>
              </a:tr>
            </a:tbl>
          </a:graphicData>
        </a:graphic>
      </p:graphicFrame>
      <p:graphicFrame>
        <p:nvGraphicFramePr>
          <p:cNvPr id="57" name="Table 48">
            <a:extLst>
              <a:ext uri="{FF2B5EF4-FFF2-40B4-BE49-F238E27FC236}">
                <a16:creationId xmlns:a16="http://schemas.microsoft.com/office/drawing/2014/main" id="{735CD75E-4237-B903-9027-FD012977D6D2}"/>
              </a:ext>
            </a:extLst>
          </p:cNvPr>
          <p:cNvGraphicFramePr>
            <a:graphicFrameLocks noGrp="1"/>
          </p:cNvGraphicFramePr>
          <p:nvPr>
            <p:extLst>
              <p:ext uri="{D42A27DB-BD31-4B8C-83A1-F6EECF244321}">
                <p14:modId xmlns:p14="http://schemas.microsoft.com/office/powerpoint/2010/main" val="3625701116"/>
              </p:ext>
            </p:extLst>
          </p:nvPr>
        </p:nvGraphicFramePr>
        <p:xfrm>
          <a:off x="7343373" y="3301071"/>
          <a:ext cx="624840" cy="17068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3649801207"/>
                    </a:ext>
                  </a:extLst>
                </a:gridCol>
                <a:gridCol w="208280">
                  <a:extLst>
                    <a:ext uri="{9D8B030D-6E8A-4147-A177-3AD203B41FA5}">
                      <a16:colId xmlns:a16="http://schemas.microsoft.com/office/drawing/2014/main" val="4119962064"/>
                    </a:ext>
                  </a:extLst>
                </a:gridCol>
                <a:gridCol w="208280">
                  <a:extLst>
                    <a:ext uri="{9D8B030D-6E8A-4147-A177-3AD203B41FA5}">
                      <a16:colId xmlns:a16="http://schemas.microsoft.com/office/drawing/2014/main" val="1358142864"/>
                    </a:ext>
                  </a:extLst>
                </a:gridCol>
              </a:tblGrid>
              <a:tr h="182069">
                <a:tc>
                  <a:txBody>
                    <a:bodyPr/>
                    <a:lstStyle/>
                    <a:p>
                      <a:r>
                        <a:rPr lang="en-US" sz="800" dirty="0"/>
                        <a:t>0</a:t>
                      </a:r>
                    </a:p>
                  </a:txBody>
                  <a:tcPr/>
                </a:tc>
                <a:tc>
                  <a:txBody>
                    <a:bodyPr/>
                    <a:lstStyle/>
                    <a:p>
                      <a:r>
                        <a:rPr lang="en-US" sz="800" dirty="0"/>
                        <a:t>0</a:t>
                      </a:r>
                    </a:p>
                  </a:txBody>
                  <a:tcPr/>
                </a:tc>
                <a:tc>
                  <a:txBody>
                    <a:bodyPr/>
                    <a:lstStyle/>
                    <a:p>
                      <a:r>
                        <a:rPr lang="en-US" sz="800" dirty="0"/>
                        <a:t>2</a:t>
                      </a:r>
                    </a:p>
                  </a:txBody>
                  <a:tcPr/>
                </a:tc>
                <a:extLst>
                  <a:ext uri="{0D108BD9-81ED-4DB2-BD59-A6C34878D82A}">
                    <a16:rowId xmlns:a16="http://schemas.microsoft.com/office/drawing/2014/main" val="977576361"/>
                  </a:ext>
                </a:extLst>
              </a:tr>
              <a:tr h="182069">
                <a:tc>
                  <a:txBody>
                    <a:bodyPr/>
                    <a:lstStyle/>
                    <a:p>
                      <a:r>
                        <a:rPr lang="en-US" sz="800" dirty="0"/>
                        <a:t>0</a:t>
                      </a:r>
                    </a:p>
                  </a:txBody>
                  <a:tcPr/>
                </a:tc>
                <a:tc>
                  <a:txBody>
                    <a:bodyPr/>
                    <a:lstStyle/>
                    <a:p>
                      <a:r>
                        <a:rPr lang="en-US" sz="800" dirty="0"/>
                        <a:t>2</a:t>
                      </a:r>
                    </a:p>
                  </a:txBody>
                  <a:tcPr/>
                </a:tc>
                <a:tc>
                  <a:txBody>
                    <a:bodyPr/>
                    <a:lstStyle/>
                    <a:p>
                      <a:r>
                        <a:rPr lang="en-US" sz="800" dirty="0"/>
                        <a:t>4</a:t>
                      </a:r>
                    </a:p>
                  </a:txBody>
                  <a:tcPr/>
                </a:tc>
                <a:extLst>
                  <a:ext uri="{0D108BD9-81ED-4DB2-BD59-A6C34878D82A}">
                    <a16:rowId xmlns:a16="http://schemas.microsoft.com/office/drawing/2014/main" val="2066747402"/>
                  </a:ext>
                </a:extLst>
              </a:tr>
              <a:tr h="182069">
                <a:tc>
                  <a:txBody>
                    <a:bodyPr/>
                    <a:lstStyle/>
                    <a:p>
                      <a:r>
                        <a:rPr lang="en-US" sz="800" dirty="0"/>
                        <a:t>0</a:t>
                      </a:r>
                    </a:p>
                  </a:txBody>
                  <a:tcPr/>
                </a:tc>
                <a:tc>
                  <a:txBody>
                    <a:bodyPr/>
                    <a:lstStyle/>
                    <a:p>
                      <a:r>
                        <a:rPr lang="en-US" sz="800" dirty="0"/>
                        <a:t>4</a:t>
                      </a:r>
                    </a:p>
                  </a:txBody>
                  <a:tcPr/>
                </a:tc>
                <a:tc>
                  <a:txBody>
                    <a:bodyPr/>
                    <a:lstStyle/>
                    <a:p>
                      <a:r>
                        <a:rPr lang="en-US" sz="800" dirty="0"/>
                        <a:t>5</a:t>
                      </a:r>
                    </a:p>
                  </a:txBody>
                  <a:tcPr/>
                </a:tc>
                <a:extLst>
                  <a:ext uri="{0D108BD9-81ED-4DB2-BD59-A6C34878D82A}">
                    <a16:rowId xmlns:a16="http://schemas.microsoft.com/office/drawing/2014/main" val="910498754"/>
                  </a:ext>
                </a:extLst>
              </a:tr>
              <a:tr h="182069">
                <a:tc>
                  <a:txBody>
                    <a:bodyPr/>
                    <a:lstStyle/>
                    <a:p>
                      <a:r>
                        <a:rPr lang="en-US" sz="800" dirty="0"/>
                        <a:t>0</a:t>
                      </a:r>
                    </a:p>
                  </a:txBody>
                  <a:tcPr/>
                </a:tc>
                <a:tc>
                  <a:txBody>
                    <a:bodyPr/>
                    <a:lstStyle/>
                    <a:p>
                      <a:r>
                        <a:rPr lang="en-US" sz="800" dirty="0"/>
                        <a:t>6</a:t>
                      </a:r>
                    </a:p>
                  </a:txBody>
                  <a:tcPr/>
                </a:tc>
                <a:tc>
                  <a:txBody>
                    <a:bodyPr/>
                    <a:lstStyle/>
                    <a:p>
                      <a:r>
                        <a:rPr lang="en-US" sz="800" dirty="0"/>
                        <a:t>6</a:t>
                      </a:r>
                    </a:p>
                  </a:txBody>
                  <a:tcPr/>
                </a:tc>
                <a:extLst>
                  <a:ext uri="{0D108BD9-81ED-4DB2-BD59-A6C34878D82A}">
                    <a16:rowId xmlns:a16="http://schemas.microsoft.com/office/drawing/2014/main" val="1061144039"/>
                  </a:ext>
                </a:extLst>
              </a:tr>
              <a:tr h="182069">
                <a:tc>
                  <a:txBody>
                    <a:bodyPr/>
                    <a:lstStyle/>
                    <a:p>
                      <a:r>
                        <a:rPr lang="en-US" sz="800" dirty="0"/>
                        <a:t>0</a:t>
                      </a:r>
                    </a:p>
                  </a:txBody>
                  <a:tcPr/>
                </a:tc>
                <a:tc>
                  <a:txBody>
                    <a:bodyPr/>
                    <a:lstStyle/>
                    <a:p>
                      <a:r>
                        <a:rPr lang="en-US" sz="800" dirty="0"/>
                        <a:t>7</a:t>
                      </a:r>
                    </a:p>
                  </a:txBody>
                  <a:tcPr/>
                </a:tc>
                <a:tc>
                  <a:txBody>
                    <a:bodyPr/>
                    <a:lstStyle/>
                    <a:p>
                      <a:r>
                        <a:rPr lang="en-US" sz="800" dirty="0"/>
                        <a:t>5</a:t>
                      </a:r>
                    </a:p>
                  </a:txBody>
                  <a:tcPr/>
                </a:tc>
                <a:extLst>
                  <a:ext uri="{0D108BD9-81ED-4DB2-BD59-A6C34878D82A}">
                    <a16:rowId xmlns:a16="http://schemas.microsoft.com/office/drawing/2014/main" val="3723873560"/>
                  </a:ext>
                </a:extLst>
              </a:tr>
              <a:tr h="182069">
                <a:tc>
                  <a:txBody>
                    <a:bodyPr/>
                    <a:lstStyle/>
                    <a:p>
                      <a:r>
                        <a:rPr lang="en-US" sz="800" dirty="0"/>
                        <a:t>0</a:t>
                      </a:r>
                    </a:p>
                  </a:txBody>
                  <a:tcPr/>
                </a:tc>
                <a:tc>
                  <a:txBody>
                    <a:bodyPr/>
                    <a:lstStyle/>
                    <a:p>
                      <a:r>
                        <a:rPr lang="en-US" sz="800" dirty="0"/>
                        <a:t>9</a:t>
                      </a:r>
                    </a:p>
                  </a:txBody>
                  <a:tcPr/>
                </a:tc>
                <a:tc>
                  <a:txBody>
                    <a:bodyPr/>
                    <a:lstStyle/>
                    <a:p>
                      <a:r>
                        <a:rPr lang="en-US" sz="800" dirty="0"/>
                        <a:t>0</a:t>
                      </a:r>
                    </a:p>
                  </a:txBody>
                  <a:tcPr/>
                </a:tc>
                <a:extLst>
                  <a:ext uri="{0D108BD9-81ED-4DB2-BD59-A6C34878D82A}">
                    <a16:rowId xmlns:a16="http://schemas.microsoft.com/office/drawing/2014/main" val="484880524"/>
                  </a:ext>
                </a:extLst>
              </a:tr>
              <a:tr h="182069">
                <a:tc>
                  <a:txBody>
                    <a:bodyPr/>
                    <a:lstStyle/>
                    <a:p>
                      <a:r>
                        <a:rPr lang="en-US" sz="800" dirty="0"/>
                        <a:t>1</a:t>
                      </a:r>
                    </a:p>
                  </a:txBody>
                  <a:tcPr/>
                </a:tc>
                <a:tc>
                  <a:txBody>
                    <a:bodyPr/>
                    <a:lstStyle/>
                    <a:p>
                      <a:r>
                        <a:rPr lang="en-US" sz="800" dirty="0"/>
                        <a:t>7</a:t>
                      </a:r>
                    </a:p>
                  </a:txBody>
                  <a:tcPr/>
                </a:tc>
                <a:tc>
                  <a:txBody>
                    <a:bodyPr/>
                    <a:lstStyle/>
                    <a:p>
                      <a:r>
                        <a:rPr lang="en-US" sz="800" dirty="0"/>
                        <a:t>0</a:t>
                      </a:r>
                    </a:p>
                  </a:txBody>
                  <a:tcPr/>
                </a:tc>
                <a:extLst>
                  <a:ext uri="{0D108BD9-81ED-4DB2-BD59-A6C34878D82A}">
                    <a16:rowId xmlns:a16="http://schemas.microsoft.com/office/drawing/2014/main" val="2840830772"/>
                  </a:ext>
                </a:extLst>
              </a:tr>
              <a:tr h="182069">
                <a:tc>
                  <a:txBody>
                    <a:bodyPr/>
                    <a:lstStyle/>
                    <a:p>
                      <a:r>
                        <a:rPr lang="en-US" sz="800" dirty="0"/>
                        <a:t>8</a:t>
                      </a:r>
                    </a:p>
                  </a:txBody>
                  <a:tcPr/>
                </a:tc>
                <a:tc>
                  <a:txBody>
                    <a:bodyPr/>
                    <a:lstStyle/>
                    <a:p>
                      <a:r>
                        <a:rPr lang="en-US" sz="800" dirty="0"/>
                        <a:t>0</a:t>
                      </a:r>
                    </a:p>
                  </a:txBody>
                  <a:tcPr/>
                </a:tc>
                <a:tc>
                  <a:txBody>
                    <a:bodyPr/>
                    <a:lstStyle/>
                    <a:p>
                      <a:r>
                        <a:rPr lang="en-US" sz="800" dirty="0"/>
                        <a:t>2</a:t>
                      </a:r>
                    </a:p>
                  </a:txBody>
                  <a:tcPr/>
                </a:tc>
                <a:extLst>
                  <a:ext uri="{0D108BD9-81ED-4DB2-BD59-A6C34878D82A}">
                    <a16:rowId xmlns:a16="http://schemas.microsoft.com/office/drawing/2014/main" val="2057233075"/>
                  </a:ext>
                </a:extLst>
              </a:tr>
            </a:tbl>
          </a:graphicData>
        </a:graphic>
      </p:graphicFrame>
      <p:cxnSp>
        <p:nvCxnSpPr>
          <p:cNvPr id="50" name="Straight Arrow Connector 49">
            <a:extLst>
              <a:ext uri="{FF2B5EF4-FFF2-40B4-BE49-F238E27FC236}">
                <a16:creationId xmlns:a16="http://schemas.microsoft.com/office/drawing/2014/main" id="{CBFC783A-AC16-34BD-1E3F-D04A553B7AFE}"/>
              </a:ext>
            </a:extLst>
          </p:cNvPr>
          <p:cNvCxnSpPr/>
          <p:nvPr/>
        </p:nvCxnSpPr>
        <p:spPr>
          <a:xfrm>
            <a:off x="5508102" y="3301071"/>
            <a:ext cx="0" cy="170688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30F7ED4-AC7C-179E-F9A2-71304EB72E83}"/>
              </a:ext>
            </a:extLst>
          </p:cNvPr>
          <p:cNvCxnSpPr/>
          <p:nvPr/>
        </p:nvCxnSpPr>
        <p:spPr>
          <a:xfrm>
            <a:off x="6122143" y="3301071"/>
            <a:ext cx="0" cy="170688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E397D8E-DFF8-96F7-6819-C0B43C7BF825}"/>
              </a:ext>
            </a:extLst>
          </p:cNvPr>
          <p:cNvCxnSpPr/>
          <p:nvPr/>
        </p:nvCxnSpPr>
        <p:spPr>
          <a:xfrm>
            <a:off x="6718427" y="3301071"/>
            <a:ext cx="0" cy="170688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BF8EF7A-E4B1-D385-0606-C6AF0DE7B273}"/>
              </a:ext>
            </a:extLst>
          </p:cNvPr>
          <p:cNvSpPr txBox="1"/>
          <p:nvPr/>
        </p:nvSpPr>
        <p:spPr>
          <a:xfrm>
            <a:off x="4892535" y="3063812"/>
            <a:ext cx="638316" cy="261610"/>
          </a:xfrm>
          <a:prstGeom prst="rect">
            <a:avLst/>
          </a:prstGeom>
          <a:noFill/>
        </p:spPr>
        <p:txBody>
          <a:bodyPr wrap="none" rtlCol="0">
            <a:spAutoFit/>
          </a:bodyPr>
          <a:lstStyle/>
          <a:p>
            <a:r>
              <a:rPr lang="en-US" sz="1100" dirty="0"/>
              <a:t>1’s Sort</a:t>
            </a:r>
          </a:p>
        </p:txBody>
      </p:sp>
      <p:sp>
        <p:nvSpPr>
          <p:cNvPr id="65" name="TextBox 64">
            <a:extLst>
              <a:ext uri="{FF2B5EF4-FFF2-40B4-BE49-F238E27FC236}">
                <a16:creationId xmlns:a16="http://schemas.microsoft.com/office/drawing/2014/main" id="{B615FC37-DAC3-4545-6719-69FC222787EC}"/>
              </a:ext>
            </a:extLst>
          </p:cNvPr>
          <p:cNvSpPr txBox="1"/>
          <p:nvPr/>
        </p:nvSpPr>
        <p:spPr>
          <a:xfrm>
            <a:off x="5700955" y="3063812"/>
            <a:ext cx="718466" cy="261610"/>
          </a:xfrm>
          <a:prstGeom prst="rect">
            <a:avLst/>
          </a:prstGeom>
          <a:noFill/>
        </p:spPr>
        <p:txBody>
          <a:bodyPr wrap="none" rtlCol="0">
            <a:spAutoFit/>
          </a:bodyPr>
          <a:lstStyle/>
          <a:p>
            <a:r>
              <a:rPr lang="en-US" sz="1100" dirty="0"/>
              <a:t>10’s Sort</a:t>
            </a:r>
          </a:p>
        </p:txBody>
      </p:sp>
      <p:sp>
        <p:nvSpPr>
          <p:cNvPr id="66" name="TextBox 65">
            <a:extLst>
              <a:ext uri="{FF2B5EF4-FFF2-40B4-BE49-F238E27FC236}">
                <a16:creationId xmlns:a16="http://schemas.microsoft.com/office/drawing/2014/main" id="{6694DEF1-1BE0-FEAE-411D-9C7A923EF4EE}"/>
              </a:ext>
            </a:extLst>
          </p:cNvPr>
          <p:cNvSpPr txBox="1"/>
          <p:nvPr/>
        </p:nvSpPr>
        <p:spPr>
          <a:xfrm>
            <a:off x="6459786" y="3063812"/>
            <a:ext cx="798617" cy="261610"/>
          </a:xfrm>
          <a:prstGeom prst="rect">
            <a:avLst/>
          </a:prstGeom>
          <a:noFill/>
        </p:spPr>
        <p:txBody>
          <a:bodyPr wrap="none" rtlCol="0">
            <a:spAutoFit/>
          </a:bodyPr>
          <a:lstStyle/>
          <a:p>
            <a:r>
              <a:rPr lang="en-US" sz="1100" dirty="0"/>
              <a:t>100’s Sort</a:t>
            </a:r>
          </a:p>
        </p:txBody>
      </p:sp>
      <p:sp>
        <p:nvSpPr>
          <p:cNvPr id="67" name="TextBox 66">
            <a:extLst>
              <a:ext uri="{FF2B5EF4-FFF2-40B4-BE49-F238E27FC236}">
                <a16:creationId xmlns:a16="http://schemas.microsoft.com/office/drawing/2014/main" id="{98862E54-F40A-3FF9-52AD-D431BAD65282}"/>
              </a:ext>
            </a:extLst>
          </p:cNvPr>
          <p:cNvSpPr txBox="1"/>
          <p:nvPr/>
        </p:nvSpPr>
        <p:spPr>
          <a:xfrm>
            <a:off x="7370782" y="3063812"/>
            <a:ext cx="579005" cy="261610"/>
          </a:xfrm>
          <a:prstGeom prst="rect">
            <a:avLst/>
          </a:prstGeom>
          <a:noFill/>
        </p:spPr>
        <p:txBody>
          <a:bodyPr wrap="none" rtlCol="0">
            <a:spAutoFit/>
          </a:bodyPr>
          <a:lstStyle/>
          <a:p>
            <a:r>
              <a:rPr lang="en-US" sz="1100" dirty="0"/>
              <a:t>Sorted</a:t>
            </a:r>
          </a:p>
        </p:txBody>
      </p:sp>
      <p:sp>
        <p:nvSpPr>
          <p:cNvPr id="68" name="TextBox 67">
            <a:extLst>
              <a:ext uri="{FF2B5EF4-FFF2-40B4-BE49-F238E27FC236}">
                <a16:creationId xmlns:a16="http://schemas.microsoft.com/office/drawing/2014/main" id="{4F25DC06-137B-BC51-7508-E990F4C466E1}"/>
              </a:ext>
            </a:extLst>
          </p:cNvPr>
          <p:cNvSpPr txBox="1"/>
          <p:nvPr/>
        </p:nvSpPr>
        <p:spPr>
          <a:xfrm>
            <a:off x="5186635" y="6392473"/>
            <a:ext cx="6178991" cy="430887"/>
          </a:xfrm>
          <a:prstGeom prst="rect">
            <a:avLst/>
          </a:prstGeom>
          <a:noFill/>
        </p:spPr>
        <p:txBody>
          <a:bodyPr wrap="square">
            <a:spAutoFit/>
          </a:bodyPr>
          <a:lstStyle/>
          <a:p>
            <a:r>
              <a:rPr lang="en-US" sz="1100" dirty="0"/>
              <a:t>Sources: https://www.simplilearn.com/tutorials/data-structure-tutorial/radix-sort</a:t>
            </a:r>
          </a:p>
          <a:p>
            <a:r>
              <a:rPr lang="en-US" sz="1100" dirty="0"/>
              <a:t>https://www.scaler.com/topics/data-structures/radix-sort/</a:t>
            </a:r>
          </a:p>
        </p:txBody>
      </p:sp>
      <p:sp>
        <p:nvSpPr>
          <p:cNvPr id="71" name="Arrow: Right 70">
            <a:extLst>
              <a:ext uri="{FF2B5EF4-FFF2-40B4-BE49-F238E27FC236}">
                <a16:creationId xmlns:a16="http://schemas.microsoft.com/office/drawing/2014/main" id="{A277D522-EBF3-CEA4-8DE7-811D94CD5A3D}"/>
              </a:ext>
            </a:extLst>
          </p:cNvPr>
          <p:cNvSpPr/>
          <p:nvPr/>
        </p:nvSpPr>
        <p:spPr>
          <a:xfrm>
            <a:off x="5561370" y="3994951"/>
            <a:ext cx="182491" cy="105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Arrow: Right 71">
            <a:extLst>
              <a:ext uri="{FF2B5EF4-FFF2-40B4-BE49-F238E27FC236}">
                <a16:creationId xmlns:a16="http://schemas.microsoft.com/office/drawing/2014/main" id="{3B48F004-2BAC-E696-AD9E-BEAF73E1FD99}"/>
              </a:ext>
            </a:extLst>
          </p:cNvPr>
          <p:cNvSpPr/>
          <p:nvPr/>
        </p:nvSpPr>
        <p:spPr>
          <a:xfrm>
            <a:off x="6371214" y="3994951"/>
            <a:ext cx="182491" cy="105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Right 72">
            <a:extLst>
              <a:ext uri="{FF2B5EF4-FFF2-40B4-BE49-F238E27FC236}">
                <a16:creationId xmlns:a16="http://schemas.microsoft.com/office/drawing/2014/main" id="{1D4F0105-C1D9-13E8-705F-A72792628B32}"/>
              </a:ext>
            </a:extLst>
          </p:cNvPr>
          <p:cNvSpPr/>
          <p:nvPr/>
        </p:nvSpPr>
        <p:spPr>
          <a:xfrm>
            <a:off x="7189891" y="3988177"/>
            <a:ext cx="182491" cy="105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8A7E403B-C3C9-2313-283A-A94C979DAA35}"/>
              </a:ext>
            </a:extLst>
          </p:cNvPr>
          <p:cNvSpPr txBox="1"/>
          <p:nvPr/>
        </p:nvSpPr>
        <p:spPr>
          <a:xfrm>
            <a:off x="4784507" y="2202306"/>
            <a:ext cx="521297" cy="323165"/>
          </a:xfrm>
          <a:prstGeom prst="rect">
            <a:avLst/>
          </a:prstGeom>
          <a:noFill/>
        </p:spPr>
        <p:txBody>
          <a:bodyPr wrap="none" rtlCol="0">
            <a:spAutoFit/>
          </a:bodyPr>
          <a:lstStyle/>
          <a:p>
            <a:r>
              <a:rPr lang="en-US" sz="1500" dirty="0">
                <a:latin typeface="Cascadia Code" panose="020B0609020000020004" pitchFamily="49" charset="0"/>
                <a:ea typeface="Cascadia Code" panose="020B0609020000020004" pitchFamily="49" charset="0"/>
                <a:cs typeface="Cascadia Code" panose="020B0609020000020004" pitchFamily="49" charset="0"/>
              </a:rPr>
              <a:t>a =</a:t>
            </a:r>
          </a:p>
        </p:txBody>
      </p:sp>
      <p:sp>
        <p:nvSpPr>
          <p:cNvPr id="4" name="Text Placeholder 3">
            <a:extLst>
              <a:ext uri="{FF2B5EF4-FFF2-40B4-BE49-F238E27FC236}">
                <a16:creationId xmlns:a16="http://schemas.microsoft.com/office/drawing/2014/main" id="{BF8CB516-9BCE-661D-7209-028D3440C815}"/>
              </a:ext>
            </a:extLst>
          </p:cNvPr>
          <p:cNvSpPr>
            <a:spLocks noGrp="1"/>
          </p:cNvSpPr>
          <p:nvPr>
            <p:ph type="body" idx="1"/>
          </p:nvPr>
        </p:nvSpPr>
        <p:spPr>
          <a:xfrm>
            <a:off x="1646692" y="1451335"/>
            <a:ext cx="1489799" cy="329353"/>
          </a:xfrm>
        </p:spPr>
        <p:style>
          <a:lnRef idx="2">
            <a:schemeClr val="accent3">
              <a:shade val="50000"/>
            </a:schemeClr>
          </a:lnRef>
          <a:fillRef idx="1">
            <a:schemeClr val="accent3"/>
          </a:fillRef>
          <a:effectRef idx="0">
            <a:schemeClr val="accent3"/>
          </a:effectRef>
          <a:fontRef idx="minor">
            <a:schemeClr val="lt1"/>
          </a:fontRef>
        </p:style>
        <p:txBody>
          <a:bodyPr>
            <a:normAutofit fontScale="85000" lnSpcReduction="10000"/>
          </a:bodyPr>
          <a:lstStyle/>
          <a:p>
            <a:pPr algn="ctr"/>
            <a:r>
              <a:rPr lang="en-US" sz="1400" b="0" cap="all" spc="300" dirty="0">
                <a:solidFill>
                  <a:schemeClr val="bg1"/>
                </a:solidFill>
                <a:latin typeface="+mj-lt"/>
              </a:rPr>
              <a:t>Pseudocode</a:t>
            </a:r>
          </a:p>
        </p:txBody>
      </p:sp>
      <p:sp>
        <p:nvSpPr>
          <p:cNvPr id="24" name="Text Placeholder 4">
            <a:extLst>
              <a:ext uri="{FF2B5EF4-FFF2-40B4-BE49-F238E27FC236}">
                <a16:creationId xmlns:a16="http://schemas.microsoft.com/office/drawing/2014/main" id="{992D87F2-C126-9B85-9F39-68C045F8D0BF}"/>
              </a:ext>
            </a:extLst>
          </p:cNvPr>
          <p:cNvSpPr txBox="1">
            <a:spLocks/>
          </p:cNvSpPr>
          <p:nvPr/>
        </p:nvSpPr>
        <p:spPr>
          <a:xfrm>
            <a:off x="5843874" y="1451335"/>
            <a:ext cx="1151093" cy="3293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rmAutofit/>
          </a:bodyPr>
          <a:lstStyle>
            <a:lvl1pPr marL="0" indent="0" algn="l" defTabSz="914400" rtl="0" eaLnBrk="1" latinLnBrk="0" hangingPunct="1">
              <a:lnSpc>
                <a:spcPct val="100000"/>
              </a:lnSpc>
              <a:spcBef>
                <a:spcPts val="1000"/>
              </a:spcBef>
              <a:buSzPct val="85000"/>
              <a:buFont typeface="Arial" panose="020B0604020202020204" pitchFamily="34" charset="0"/>
              <a:buNone/>
              <a:defRPr sz="1800" b="0" kern="1200" cap="all" spc="300" baseline="0">
                <a:solidFill>
                  <a:schemeClr val="tx1"/>
                </a:solidFill>
                <a:latin typeface="+mj-lt"/>
                <a:ea typeface="+mn-ea"/>
                <a:cs typeface="+mn-cs"/>
              </a:defRPr>
            </a:lvl1pPr>
            <a:lvl2pPr marL="457200" indent="0" algn="l" defTabSz="914400" rtl="0" eaLnBrk="1" latinLnBrk="0" hangingPunct="1">
              <a:lnSpc>
                <a:spcPct val="130000"/>
              </a:lnSpc>
              <a:spcBef>
                <a:spcPts val="500"/>
              </a:spcBef>
              <a:buSzPct val="85000"/>
              <a:buFontTx/>
              <a:buNone/>
              <a:defRPr sz="2000" b="1" kern="1200">
                <a:solidFill>
                  <a:schemeClr val="tx1"/>
                </a:solidFill>
                <a:latin typeface="+mn-lt"/>
                <a:ea typeface="+mn-ea"/>
                <a:cs typeface="+mn-cs"/>
              </a:defRPr>
            </a:lvl2pPr>
            <a:lvl3pPr marL="914400" indent="0" algn="l" defTabSz="914400" rtl="0" eaLnBrk="1" latinLnBrk="0" hangingPunct="1">
              <a:lnSpc>
                <a:spcPct val="130000"/>
              </a:lnSpc>
              <a:spcBef>
                <a:spcPts val="500"/>
              </a:spcBef>
              <a:buSzPct val="8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4pPr>
            <a:lvl5pPr marL="1828800" indent="0" algn="l" defTabSz="914400" rtl="0" eaLnBrk="1" latinLnBrk="0" hangingPunct="1">
              <a:lnSpc>
                <a:spcPct val="130000"/>
              </a:lnSpc>
              <a:spcBef>
                <a:spcPts val="500"/>
              </a:spcBef>
              <a:buSzPct val="8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solidFill>
                  <a:schemeClr val="bg1"/>
                </a:solidFill>
              </a:rPr>
              <a:t>Analysis</a:t>
            </a:r>
          </a:p>
        </p:txBody>
      </p:sp>
      <p:sp>
        <p:nvSpPr>
          <p:cNvPr id="30" name="Text Placeholder 4">
            <a:extLst>
              <a:ext uri="{FF2B5EF4-FFF2-40B4-BE49-F238E27FC236}">
                <a16:creationId xmlns:a16="http://schemas.microsoft.com/office/drawing/2014/main" id="{9D125722-9824-ACED-3786-5185EADFFDB3}"/>
              </a:ext>
            </a:extLst>
          </p:cNvPr>
          <p:cNvSpPr txBox="1">
            <a:spLocks/>
          </p:cNvSpPr>
          <p:nvPr/>
        </p:nvSpPr>
        <p:spPr>
          <a:xfrm>
            <a:off x="9059368" y="1451335"/>
            <a:ext cx="2130353" cy="3518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914400" rtl="0" eaLnBrk="1" latinLnBrk="0" hangingPunct="1">
              <a:lnSpc>
                <a:spcPct val="100000"/>
              </a:lnSpc>
              <a:spcBef>
                <a:spcPts val="1000"/>
              </a:spcBef>
              <a:buSzPct val="85000"/>
              <a:buFont typeface="Arial" panose="020B0604020202020204" pitchFamily="34" charset="0"/>
              <a:buNone/>
              <a:defRPr sz="1800" b="0" kern="1200" cap="all" spc="300" baseline="0">
                <a:solidFill>
                  <a:schemeClr val="tx1"/>
                </a:solidFill>
                <a:latin typeface="+mj-lt"/>
                <a:ea typeface="+mn-ea"/>
                <a:cs typeface="+mn-cs"/>
              </a:defRPr>
            </a:lvl1pPr>
            <a:lvl2pPr marL="457200" indent="0" algn="l" defTabSz="914400" rtl="0" eaLnBrk="1" latinLnBrk="0" hangingPunct="1">
              <a:lnSpc>
                <a:spcPct val="130000"/>
              </a:lnSpc>
              <a:spcBef>
                <a:spcPts val="500"/>
              </a:spcBef>
              <a:buSzPct val="85000"/>
              <a:buFontTx/>
              <a:buNone/>
              <a:defRPr sz="2000" b="1" kern="1200">
                <a:solidFill>
                  <a:schemeClr val="tx1"/>
                </a:solidFill>
                <a:latin typeface="+mn-lt"/>
                <a:ea typeface="+mn-ea"/>
                <a:cs typeface="+mn-cs"/>
              </a:defRPr>
            </a:lvl2pPr>
            <a:lvl3pPr marL="914400" indent="0" algn="l" defTabSz="914400" rtl="0" eaLnBrk="1" latinLnBrk="0" hangingPunct="1">
              <a:lnSpc>
                <a:spcPct val="130000"/>
              </a:lnSpc>
              <a:spcBef>
                <a:spcPts val="500"/>
              </a:spcBef>
              <a:buSzPct val="8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4pPr>
            <a:lvl5pPr marL="1828800" indent="0" algn="l" defTabSz="914400" rtl="0" eaLnBrk="1" latinLnBrk="0" hangingPunct="1">
              <a:lnSpc>
                <a:spcPct val="130000"/>
              </a:lnSpc>
              <a:spcBef>
                <a:spcPts val="500"/>
              </a:spcBef>
              <a:buSzPct val="8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solidFill>
                  <a:schemeClr val="bg1"/>
                </a:solidFill>
              </a:rPr>
              <a:t>Time/Complexity</a:t>
            </a:r>
          </a:p>
        </p:txBody>
      </p:sp>
    </p:spTree>
    <p:extLst>
      <p:ext uri="{BB962C8B-B14F-4D97-AF65-F5344CB8AC3E}">
        <p14:creationId xmlns:p14="http://schemas.microsoft.com/office/powerpoint/2010/main" val="2337886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18D1F1BE-B581-FCA4-00D3-328616442FDE}"/>
              </a:ext>
            </a:extLst>
          </p:cNvPr>
          <p:cNvSpPr>
            <a:spLocks noGrp="1"/>
          </p:cNvSpPr>
          <p:nvPr>
            <p:ph type="title"/>
          </p:nvPr>
        </p:nvSpPr>
        <p:spPr>
          <a:xfrm>
            <a:off x="1372416" y="88550"/>
            <a:ext cx="9238434" cy="823912"/>
          </a:xfrm>
        </p:spPr>
        <p:txBody>
          <a:bodyPr/>
          <a:lstStyle/>
          <a:p>
            <a:pPr algn="ctr"/>
            <a:r>
              <a:rPr lang="en-US" b="0" dirty="0">
                <a:ea typeface="+mj-lt"/>
                <a:cs typeface="+mj-lt"/>
              </a:rPr>
              <a:t>5. Brute Force Password Cracker</a:t>
            </a:r>
            <a:endParaRPr lang="en-US" dirty="0"/>
          </a:p>
        </p:txBody>
      </p:sp>
      <p:sp>
        <p:nvSpPr>
          <p:cNvPr id="3" name="Content Placeholder 2">
            <a:extLst>
              <a:ext uri="{FF2B5EF4-FFF2-40B4-BE49-F238E27FC236}">
                <a16:creationId xmlns:a16="http://schemas.microsoft.com/office/drawing/2014/main" id="{38A96AF0-0B5F-937E-0ECE-F72D1DFDC632}"/>
              </a:ext>
            </a:extLst>
          </p:cNvPr>
          <p:cNvSpPr>
            <a:spLocks noGrp="1"/>
          </p:cNvSpPr>
          <p:nvPr>
            <p:ph sz="half" idx="2"/>
          </p:nvPr>
        </p:nvSpPr>
        <p:spPr>
          <a:xfrm>
            <a:off x="193105" y="1705823"/>
            <a:ext cx="4495800" cy="3788541"/>
          </a:xfrm>
          <a:solidFill>
            <a:schemeClr val="bg2">
              <a:lumMod val="90000"/>
              <a:lumOff val="10000"/>
            </a:schemeClr>
          </a:solidFill>
        </p:spPr>
        <p:txBody>
          <a:bodyPr vert="horz" lIns="91440" tIns="45720" rIns="91440" bIns="45720" rtlCol="0" anchor="t">
            <a:normAutofit/>
          </a:bodyPr>
          <a:lstStyle/>
          <a:p>
            <a:pPr marL="0" indent="0">
              <a:buNone/>
            </a:pPr>
            <a:r>
              <a:rPr lang="en-US" sz="1700" dirty="0"/>
              <a:t>1. Create a variable with character set of numbers, lowercase letters and uppercase letters, which is a 62-character set.</a:t>
            </a:r>
            <a:br>
              <a:rPr lang="en-US" sz="1700" dirty="0"/>
            </a:br>
            <a:br>
              <a:rPr lang="en-US" sz="1700" dirty="0"/>
            </a:br>
            <a:r>
              <a:rPr lang="en-US" sz="1700" dirty="0">
                <a:latin typeface="Cascadia Code" panose="020B0609020000020004" pitchFamily="49" charset="0"/>
                <a:ea typeface="Cascadia Code" panose="020B0609020000020004" pitchFamily="49" charset="0"/>
                <a:cs typeface="Cascadia Code" panose="020B0609020000020004" pitchFamily="49" charset="0"/>
              </a:rPr>
              <a:t>0123456789abcdefghijklmnopqrstuvwxyzABCDEFGHIJKLMNOPQRSTUVWXYZ</a:t>
            </a:r>
          </a:p>
          <a:p>
            <a:pPr marL="0" indent="0">
              <a:buNone/>
            </a:pPr>
            <a:r>
              <a:rPr lang="en-US" sz="1700" dirty="0"/>
              <a:t>2. Start with the password length of </a:t>
            </a:r>
            <a:r>
              <a:rPr lang="en-US" sz="1700" dirty="0">
                <a:latin typeface="Cascadia Code" panose="020B0609020000020004" pitchFamily="49" charset="0"/>
                <a:ea typeface="Cascadia Code" panose="020B0609020000020004" pitchFamily="49" charset="0"/>
                <a:cs typeface="Cascadia Code" panose="020B0609020000020004" pitchFamily="49" charset="0"/>
              </a:rPr>
              <a:t>1</a:t>
            </a:r>
            <a:r>
              <a:rPr lang="en-US" sz="1700" dirty="0"/>
              <a:t> and keep incrementing until all combinations of the character set are attempted</a:t>
            </a:r>
          </a:p>
          <a:p>
            <a:pPr marL="0" indent="0">
              <a:buNone/>
            </a:pPr>
            <a:r>
              <a:rPr lang="en-US" sz="1700" dirty="0"/>
              <a:t>3. Return when there is a match.</a:t>
            </a:r>
          </a:p>
          <a:p>
            <a:pPr marL="0" indent="0">
              <a:buNone/>
            </a:pPr>
            <a:endParaRPr lang="en-US" sz="1700" dirty="0"/>
          </a:p>
        </p:txBody>
      </p:sp>
      <p:sp>
        <p:nvSpPr>
          <p:cNvPr id="61" name="Content Placeholder 2">
            <a:extLst>
              <a:ext uri="{FF2B5EF4-FFF2-40B4-BE49-F238E27FC236}">
                <a16:creationId xmlns:a16="http://schemas.microsoft.com/office/drawing/2014/main" id="{F6ABD844-591A-C227-F514-421D75711330}"/>
              </a:ext>
            </a:extLst>
          </p:cNvPr>
          <p:cNvSpPr txBox="1">
            <a:spLocks/>
          </p:cNvSpPr>
          <p:nvPr/>
        </p:nvSpPr>
        <p:spPr>
          <a:xfrm>
            <a:off x="9309745" y="1705192"/>
            <a:ext cx="2785378" cy="1259422"/>
          </a:xfrm>
          <a:prstGeom prst="rect">
            <a:avLst/>
          </a:prstGeom>
          <a:solidFill>
            <a:schemeClr val="bg2">
              <a:lumMod val="90000"/>
              <a:lumOff val="10000"/>
            </a:schemeClr>
          </a:solidFill>
        </p:spPr>
        <p:txBody>
          <a:bodyPr vert="horz" lIns="91440" tIns="45720" rIns="91440" bIns="45720" rtlCol="0" anchor="t">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The time complexity is </a:t>
            </a:r>
            <a:r>
              <a:rPr lang="en-US" b="1" dirty="0">
                <a:latin typeface="Cascadia Code" panose="020B0609020000020004" pitchFamily="49" charset="0"/>
                <a:ea typeface="Cascadia Code" panose="020B0609020000020004" pitchFamily="49" charset="0"/>
                <a:cs typeface="Cascadia Code" panose="020B0609020000020004" pitchFamily="49" charset="0"/>
              </a:rPr>
              <a:t>O(M</a:t>
            </a:r>
            <a:r>
              <a:rPr lang="en-US" b="1" baseline="30000" dirty="0">
                <a:latin typeface="Cascadia Code" panose="020B0609020000020004" pitchFamily="49" charset="0"/>
                <a:ea typeface="Cascadia Code" panose="020B0609020000020004" pitchFamily="49" charset="0"/>
                <a:cs typeface="Cascadia Code" panose="020B0609020000020004" pitchFamily="49" charset="0"/>
              </a:rPr>
              <a:t>n</a:t>
            </a:r>
            <a:r>
              <a:rPr lang="en-US" b="1" dirty="0">
                <a:latin typeface="Cascadia Code" panose="020B0609020000020004" pitchFamily="49" charset="0"/>
                <a:ea typeface="Cascadia Code" panose="020B0609020000020004" pitchFamily="49" charset="0"/>
                <a:cs typeface="Cascadia Code" panose="020B0609020000020004" pitchFamily="49" charset="0"/>
              </a:rPr>
              <a:t>)</a:t>
            </a:r>
            <a:endParaRPr lang="en-US" b="1" dirty="0"/>
          </a:p>
        </p:txBody>
      </p:sp>
      <p:sp>
        <p:nvSpPr>
          <p:cNvPr id="68" name="TextBox 67">
            <a:extLst>
              <a:ext uri="{FF2B5EF4-FFF2-40B4-BE49-F238E27FC236}">
                <a16:creationId xmlns:a16="http://schemas.microsoft.com/office/drawing/2014/main" id="{4F25DC06-137B-BC51-7508-E990F4C466E1}"/>
              </a:ext>
            </a:extLst>
          </p:cNvPr>
          <p:cNvSpPr txBox="1"/>
          <p:nvPr/>
        </p:nvSpPr>
        <p:spPr>
          <a:xfrm>
            <a:off x="3391269" y="6392473"/>
            <a:ext cx="8703854" cy="430887"/>
          </a:xfrm>
          <a:prstGeom prst="rect">
            <a:avLst/>
          </a:prstGeom>
          <a:noFill/>
        </p:spPr>
        <p:txBody>
          <a:bodyPr wrap="square">
            <a:spAutoFit/>
          </a:bodyPr>
          <a:lstStyle/>
          <a:p>
            <a:r>
              <a:rPr lang="en-US" sz="1100" dirty="0"/>
              <a:t>Sources: https://stackoverflow.com/questions/40269605/how-to-create-a-brute-force-password-cracker-for-alphabetical-and-alphanumerical</a:t>
            </a:r>
          </a:p>
          <a:p>
            <a:r>
              <a:rPr lang="en-US" sz="1100" dirty="0"/>
              <a:t>https://docs.python.org/3/library/itertools.html </a:t>
            </a:r>
          </a:p>
        </p:txBody>
      </p:sp>
      <p:sp>
        <p:nvSpPr>
          <p:cNvPr id="32" name="Content Placeholder 2">
            <a:extLst>
              <a:ext uri="{FF2B5EF4-FFF2-40B4-BE49-F238E27FC236}">
                <a16:creationId xmlns:a16="http://schemas.microsoft.com/office/drawing/2014/main" id="{5CE1B2A7-0EAD-C8CC-9471-2B0E55873E2A}"/>
              </a:ext>
            </a:extLst>
          </p:cNvPr>
          <p:cNvSpPr txBox="1">
            <a:spLocks/>
          </p:cNvSpPr>
          <p:nvPr/>
        </p:nvSpPr>
        <p:spPr>
          <a:xfrm>
            <a:off x="4879037" y="1705821"/>
            <a:ext cx="4199833" cy="3798795"/>
          </a:xfrm>
          <a:prstGeom prst="rect">
            <a:avLst/>
          </a:prstGeom>
          <a:solidFill>
            <a:schemeClr val="bg2">
              <a:lumMod val="90000"/>
              <a:lumOff val="10000"/>
            </a:schemeClr>
          </a:solidFill>
        </p:spPr>
        <p:txBody>
          <a:bodyPr vert="horz" lIns="91440" tIns="45720" rIns="91440" bIns="45720" rtlCol="0" anchor="t">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1 Character: </a:t>
            </a:r>
            <a:br>
              <a:rPr lang="en-US" sz="1600" dirty="0"/>
            </a:br>
            <a:r>
              <a:rPr lang="en-US" sz="1600" dirty="0"/>
              <a:t>0,1, 2, 3…9,a,b,c…A,B,C,…</a:t>
            </a:r>
          </a:p>
          <a:p>
            <a:pPr marL="0" indent="0">
              <a:buNone/>
            </a:pPr>
            <a:r>
              <a:rPr lang="en-US" sz="1600" dirty="0"/>
              <a:t>2 Characters: </a:t>
            </a:r>
            <a:br>
              <a:rPr lang="en-US" sz="1600" dirty="0"/>
            </a:br>
            <a:r>
              <a:rPr lang="en-US" sz="1600" dirty="0"/>
              <a:t>00,01, 02,…09,0a,0b,0c…0A,0B,0C,…</a:t>
            </a:r>
          </a:p>
          <a:p>
            <a:pPr marL="0" indent="0">
              <a:buNone/>
            </a:pPr>
            <a:r>
              <a:rPr lang="en-US" sz="1600" dirty="0"/>
              <a:t>3 Characters: 000,001,…009,00a,00b,00c…00A,00B,00C,…</a:t>
            </a:r>
          </a:p>
          <a:p>
            <a:pPr marL="0" indent="0">
              <a:buNone/>
            </a:pPr>
            <a:r>
              <a:rPr lang="en-US" sz="1600" dirty="0"/>
              <a:t>Password is “1Aa” is cracked after 9993 guesses</a:t>
            </a:r>
          </a:p>
        </p:txBody>
      </p:sp>
      <p:sp>
        <p:nvSpPr>
          <p:cNvPr id="4" name="Text Placeholder 3">
            <a:extLst>
              <a:ext uri="{FF2B5EF4-FFF2-40B4-BE49-F238E27FC236}">
                <a16:creationId xmlns:a16="http://schemas.microsoft.com/office/drawing/2014/main" id="{BF8CB516-9BCE-661D-7209-028D3440C815}"/>
              </a:ext>
            </a:extLst>
          </p:cNvPr>
          <p:cNvSpPr>
            <a:spLocks noGrp="1"/>
          </p:cNvSpPr>
          <p:nvPr>
            <p:ph type="body" idx="1"/>
          </p:nvPr>
        </p:nvSpPr>
        <p:spPr>
          <a:xfrm>
            <a:off x="1696105" y="1353384"/>
            <a:ext cx="1489799" cy="329353"/>
          </a:xfrm>
        </p:spPr>
        <p:style>
          <a:lnRef idx="2">
            <a:schemeClr val="accent3">
              <a:shade val="50000"/>
            </a:schemeClr>
          </a:lnRef>
          <a:fillRef idx="1">
            <a:schemeClr val="accent3"/>
          </a:fillRef>
          <a:effectRef idx="0">
            <a:schemeClr val="accent3"/>
          </a:effectRef>
          <a:fontRef idx="minor">
            <a:schemeClr val="lt1"/>
          </a:fontRef>
        </p:style>
        <p:txBody>
          <a:bodyPr>
            <a:normAutofit fontScale="85000" lnSpcReduction="10000"/>
          </a:bodyPr>
          <a:lstStyle/>
          <a:p>
            <a:pPr algn="ctr"/>
            <a:r>
              <a:rPr lang="en-US" sz="1400" b="0" cap="all" spc="300" dirty="0">
                <a:solidFill>
                  <a:schemeClr val="bg1"/>
                </a:solidFill>
                <a:latin typeface="+mj-lt"/>
              </a:rPr>
              <a:t>Pseudocode</a:t>
            </a:r>
          </a:p>
        </p:txBody>
      </p:sp>
      <p:sp>
        <p:nvSpPr>
          <p:cNvPr id="30" name="Text Placeholder 4">
            <a:extLst>
              <a:ext uri="{FF2B5EF4-FFF2-40B4-BE49-F238E27FC236}">
                <a16:creationId xmlns:a16="http://schemas.microsoft.com/office/drawing/2014/main" id="{9D125722-9824-ACED-3786-5185EADFFDB3}"/>
              </a:ext>
            </a:extLst>
          </p:cNvPr>
          <p:cNvSpPr txBox="1">
            <a:spLocks/>
          </p:cNvSpPr>
          <p:nvPr/>
        </p:nvSpPr>
        <p:spPr>
          <a:xfrm>
            <a:off x="9606041" y="1353384"/>
            <a:ext cx="2192785" cy="3518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914400" rtl="0" eaLnBrk="1" latinLnBrk="0" hangingPunct="1">
              <a:lnSpc>
                <a:spcPct val="100000"/>
              </a:lnSpc>
              <a:spcBef>
                <a:spcPts val="1000"/>
              </a:spcBef>
              <a:buSzPct val="85000"/>
              <a:buFont typeface="Arial" panose="020B0604020202020204" pitchFamily="34" charset="0"/>
              <a:buNone/>
              <a:defRPr sz="1800" b="0" kern="1200" cap="all" spc="300" baseline="0">
                <a:solidFill>
                  <a:schemeClr val="tx1"/>
                </a:solidFill>
                <a:latin typeface="+mj-lt"/>
                <a:ea typeface="+mn-ea"/>
                <a:cs typeface="+mn-cs"/>
              </a:defRPr>
            </a:lvl1pPr>
            <a:lvl2pPr marL="457200" indent="0" algn="l" defTabSz="914400" rtl="0" eaLnBrk="1" latinLnBrk="0" hangingPunct="1">
              <a:lnSpc>
                <a:spcPct val="130000"/>
              </a:lnSpc>
              <a:spcBef>
                <a:spcPts val="500"/>
              </a:spcBef>
              <a:buSzPct val="85000"/>
              <a:buFontTx/>
              <a:buNone/>
              <a:defRPr sz="2000" b="1" kern="1200">
                <a:solidFill>
                  <a:schemeClr val="tx1"/>
                </a:solidFill>
                <a:latin typeface="+mn-lt"/>
                <a:ea typeface="+mn-ea"/>
                <a:cs typeface="+mn-cs"/>
              </a:defRPr>
            </a:lvl2pPr>
            <a:lvl3pPr marL="914400" indent="0" algn="l" defTabSz="914400" rtl="0" eaLnBrk="1" latinLnBrk="0" hangingPunct="1">
              <a:lnSpc>
                <a:spcPct val="130000"/>
              </a:lnSpc>
              <a:spcBef>
                <a:spcPts val="500"/>
              </a:spcBef>
              <a:buSzPct val="8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4pPr>
            <a:lvl5pPr marL="1828800" indent="0" algn="l" defTabSz="914400" rtl="0" eaLnBrk="1" latinLnBrk="0" hangingPunct="1">
              <a:lnSpc>
                <a:spcPct val="130000"/>
              </a:lnSpc>
              <a:spcBef>
                <a:spcPts val="500"/>
              </a:spcBef>
              <a:buSzPct val="8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solidFill>
                  <a:schemeClr val="bg1"/>
                </a:solidFill>
              </a:rPr>
              <a:t>Time/Complexity</a:t>
            </a:r>
          </a:p>
        </p:txBody>
      </p:sp>
      <p:sp>
        <p:nvSpPr>
          <p:cNvPr id="31" name="Text Placeholder 4">
            <a:extLst>
              <a:ext uri="{FF2B5EF4-FFF2-40B4-BE49-F238E27FC236}">
                <a16:creationId xmlns:a16="http://schemas.microsoft.com/office/drawing/2014/main" id="{2D04A7B8-38F5-FABD-CBFC-54664F6A879B}"/>
              </a:ext>
            </a:extLst>
          </p:cNvPr>
          <p:cNvSpPr txBox="1">
            <a:spLocks/>
          </p:cNvSpPr>
          <p:nvPr/>
        </p:nvSpPr>
        <p:spPr>
          <a:xfrm>
            <a:off x="6045740" y="1353384"/>
            <a:ext cx="1939200" cy="3518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914400" rtl="0" eaLnBrk="1" latinLnBrk="0" hangingPunct="1">
              <a:lnSpc>
                <a:spcPct val="100000"/>
              </a:lnSpc>
              <a:spcBef>
                <a:spcPts val="1000"/>
              </a:spcBef>
              <a:buSzPct val="85000"/>
              <a:buFont typeface="Arial" panose="020B0604020202020204" pitchFamily="34" charset="0"/>
              <a:buNone/>
              <a:defRPr sz="1800" b="0" kern="1200" cap="all" spc="300" baseline="0">
                <a:solidFill>
                  <a:schemeClr val="tx1"/>
                </a:solidFill>
                <a:latin typeface="+mj-lt"/>
                <a:ea typeface="+mn-ea"/>
                <a:cs typeface="+mn-cs"/>
              </a:defRPr>
            </a:lvl1pPr>
            <a:lvl2pPr marL="457200" indent="0" algn="l" defTabSz="914400" rtl="0" eaLnBrk="1" latinLnBrk="0" hangingPunct="1">
              <a:lnSpc>
                <a:spcPct val="130000"/>
              </a:lnSpc>
              <a:spcBef>
                <a:spcPts val="500"/>
              </a:spcBef>
              <a:buSzPct val="85000"/>
              <a:buFontTx/>
              <a:buNone/>
              <a:defRPr sz="2000" b="1" kern="1200">
                <a:solidFill>
                  <a:schemeClr val="tx1"/>
                </a:solidFill>
                <a:latin typeface="+mn-lt"/>
                <a:ea typeface="+mn-ea"/>
                <a:cs typeface="+mn-cs"/>
              </a:defRPr>
            </a:lvl2pPr>
            <a:lvl3pPr marL="914400" indent="0" algn="l" defTabSz="914400" rtl="0" eaLnBrk="1" latinLnBrk="0" hangingPunct="1">
              <a:lnSpc>
                <a:spcPct val="130000"/>
              </a:lnSpc>
              <a:spcBef>
                <a:spcPts val="500"/>
              </a:spcBef>
              <a:buSzPct val="8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4pPr>
            <a:lvl5pPr marL="1828800" indent="0" algn="l" defTabSz="914400" rtl="0" eaLnBrk="1" latinLnBrk="0" hangingPunct="1">
              <a:lnSpc>
                <a:spcPct val="130000"/>
              </a:lnSpc>
              <a:spcBef>
                <a:spcPts val="500"/>
              </a:spcBef>
              <a:buSzPct val="8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solidFill>
                  <a:schemeClr val="bg1"/>
                </a:solidFill>
              </a:rPr>
              <a:t>Analysis</a:t>
            </a:r>
          </a:p>
        </p:txBody>
      </p:sp>
    </p:spTree>
    <p:extLst>
      <p:ext uri="{BB962C8B-B14F-4D97-AF65-F5344CB8AC3E}">
        <p14:creationId xmlns:p14="http://schemas.microsoft.com/office/powerpoint/2010/main" val="771896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1783</Words>
  <Application>Microsoft Office PowerPoint</Application>
  <PresentationFormat>Widescreen</PresentationFormat>
  <Paragraphs>295</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Cascadia Code</vt:lpstr>
      <vt:lpstr>Consolas</vt:lpstr>
      <vt:lpstr>Trade Gothic Next Light</vt:lpstr>
      <vt:lpstr>Wingdings</vt:lpstr>
      <vt:lpstr>Office Theme</vt:lpstr>
      <vt:lpstr>Assignment 1: Complexity Classes &amp; NP-Hard Problems </vt:lpstr>
      <vt:lpstr>1. Insertion Sort</vt:lpstr>
      <vt:lpstr>2. Travelling salesman problem</vt:lpstr>
      <vt:lpstr>3. Finding the sum of all values in a 3-D Array</vt:lpstr>
      <vt:lpstr>4. RADIX Sort</vt:lpstr>
      <vt:lpstr>5. Brute Force Password Cracker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Complexity Classes &amp; NP-Hard Problems  </dc:title>
  <dc:creator/>
  <cp:lastModifiedBy>Mohiuddin Qadri</cp:lastModifiedBy>
  <cp:revision>203</cp:revision>
  <dcterms:created xsi:type="dcterms:W3CDTF">2022-07-26T00:10:19Z</dcterms:created>
  <dcterms:modified xsi:type="dcterms:W3CDTF">2022-07-31T04:56:50Z</dcterms:modified>
</cp:coreProperties>
</file>