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51"/>
  </p:notesMasterIdLst>
  <p:sldIdLst>
    <p:sldId id="269" r:id="rId5"/>
    <p:sldId id="287" r:id="rId6"/>
    <p:sldId id="550" r:id="rId7"/>
    <p:sldId id="496" r:id="rId8"/>
    <p:sldId id="549" r:id="rId9"/>
    <p:sldId id="523" r:id="rId10"/>
    <p:sldId id="551" r:id="rId11"/>
    <p:sldId id="553" r:id="rId12"/>
    <p:sldId id="558" r:id="rId13"/>
    <p:sldId id="559" r:id="rId14"/>
    <p:sldId id="552" r:id="rId15"/>
    <p:sldId id="525" r:id="rId16"/>
    <p:sldId id="554" r:id="rId17"/>
    <p:sldId id="555" r:id="rId18"/>
    <p:sldId id="556" r:id="rId19"/>
    <p:sldId id="557" r:id="rId20"/>
    <p:sldId id="560" r:id="rId21"/>
    <p:sldId id="561" r:id="rId22"/>
    <p:sldId id="562" r:id="rId23"/>
    <p:sldId id="563" r:id="rId24"/>
    <p:sldId id="564" r:id="rId25"/>
    <p:sldId id="565" r:id="rId26"/>
    <p:sldId id="566" r:id="rId27"/>
    <p:sldId id="579" r:id="rId28"/>
    <p:sldId id="580" r:id="rId29"/>
    <p:sldId id="569" r:id="rId30"/>
    <p:sldId id="570" r:id="rId31"/>
    <p:sldId id="571" r:id="rId32"/>
    <p:sldId id="572" r:id="rId33"/>
    <p:sldId id="573" r:id="rId34"/>
    <p:sldId id="574" r:id="rId35"/>
    <p:sldId id="575" r:id="rId36"/>
    <p:sldId id="581" r:id="rId37"/>
    <p:sldId id="582" r:id="rId38"/>
    <p:sldId id="583" r:id="rId39"/>
    <p:sldId id="584" r:id="rId40"/>
    <p:sldId id="585" r:id="rId41"/>
    <p:sldId id="586" r:id="rId42"/>
    <p:sldId id="587" r:id="rId43"/>
    <p:sldId id="588" r:id="rId44"/>
    <p:sldId id="576" r:id="rId45"/>
    <p:sldId id="589" r:id="rId46"/>
    <p:sldId id="577" r:id="rId47"/>
    <p:sldId id="590" r:id="rId48"/>
    <p:sldId id="578" r:id="rId49"/>
    <p:sldId id="379" r:id="rId50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DFC3"/>
    <a:srgbClr val="EFEAD8"/>
    <a:srgbClr val="1E1C09"/>
    <a:srgbClr val="00604E"/>
    <a:srgbClr val="DCD7C5"/>
    <a:srgbClr val="003D32"/>
    <a:srgbClr val="003C31"/>
    <a:srgbClr val="B85521"/>
    <a:srgbClr val="006F66"/>
    <a:srgbClr val="BFAA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E5E697-65D9-4BA5-9A29-6DBE4CB2872B}" v="15" dt="2021-02-10T02:26:25.4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378" y="7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viewProps" Target="viewProps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microsoft.com/office/2016/11/relationships/changesInfo" Target="changesInfos/changesInfo1.xml"/><Relationship Id="rId8" Type="http://schemas.openxmlformats.org/officeDocument/2006/relationships/slide" Target="slides/slide4.xml"/><Relationship Id="rId51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microsoft.com/office/2015/10/relationships/revisionInfo" Target="revisionInfo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ian Grey" userId="c81e10d2-c836-482c-a664-6eb0416e1933" providerId="ADAL" clId="{22C5A2F6-2406-481D-936C-DABAA9F6CFA3}"/>
    <pc:docChg chg="delSld modSld">
      <pc:chgData name="Brian Grey" userId="c81e10d2-c836-482c-a664-6eb0416e1933" providerId="ADAL" clId="{22C5A2F6-2406-481D-936C-DABAA9F6CFA3}" dt="2020-08-03T22:12:55.144" v="11" actId="6549"/>
      <pc:docMkLst>
        <pc:docMk/>
      </pc:docMkLst>
      <pc:sldChg chg="del">
        <pc:chgData name="Brian Grey" userId="c81e10d2-c836-482c-a664-6eb0416e1933" providerId="ADAL" clId="{22C5A2F6-2406-481D-936C-DABAA9F6CFA3}" dt="2020-08-03T22:12:48.619" v="10" actId="2696"/>
        <pc:sldMkLst>
          <pc:docMk/>
          <pc:sldMk cId="1324343561" sldId="268"/>
        </pc:sldMkLst>
      </pc:sldChg>
      <pc:sldChg chg="modSp mod">
        <pc:chgData name="Brian Grey" userId="c81e10d2-c836-482c-a664-6eb0416e1933" providerId="ADAL" clId="{22C5A2F6-2406-481D-936C-DABAA9F6CFA3}" dt="2020-08-03T20:05:13.404" v="5" actId="20577"/>
        <pc:sldMkLst>
          <pc:docMk/>
          <pc:sldMk cId="2994068431" sldId="269"/>
        </pc:sldMkLst>
        <pc:spChg chg="mod">
          <ac:chgData name="Brian Grey" userId="c81e10d2-c836-482c-a664-6eb0416e1933" providerId="ADAL" clId="{22C5A2F6-2406-481D-936C-DABAA9F6CFA3}" dt="2020-08-03T20:05:13.404" v="5" actId="20577"/>
          <ac:spMkLst>
            <pc:docMk/>
            <pc:sldMk cId="2994068431" sldId="269"/>
            <ac:spMk id="11" creationId="{F9727386-A33F-4E6B-9AFA-42FD6931530D}"/>
          </ac:spMkLst>
        </pc:spChg>
        <pc:spChg chg="mod">
          <ac:chgData name="Brian Grey" userId="c81e10d2-c836-482c-a664-6eb0416e1933" providerId="ADAL" clId="{22C5A2F6-2406-481D-936C-DABAA9F6CFA3}" dt="2020-08-03T20:04:42.069" v="0"/>
          <ac:spMkLst>
            <pc:docMk/>
            <pc:sldMk cId="2994068431" sldId="269"/>
            <ac:spMk id="12" creationId="{742531F5-87C9-4B46-AE9F-F59785BA3097}"/>
          </ac:spMkLst>
        </pc:spChg>
      </pc:sldChg>
      <pc:sldChg chg="modSp mod">
        <pc:chgData name="Brian Grey" userId="c81e10d2-c836-482c-a664-6eb0416e1933" providerId="ADAL" clId="{22C5A2F6-2406-481D-936C-DABAA9F6CFA3}" dt="2020-08-03T22:12:55.144" v="11" actId="6549"/>
        <pc:sldMkLst>
          <pc:docMk/>
          <pc:sldMk cId="1541298972" sldId="287"/>
        </pc:sldMkLst>
        <pc:spChg chg="mod">
          <ac:chgData name="Brian Grey" userId="c81e10d2-c836-482c-a664-6eb0416e1933" providerId="ADAL" clId="{22C5A2F6-2406-481D-936C-DABAA9F6CFA3}" dt="2020-08-03T22:12:55.144" v="11" actId="6549"/>
          <ac:spMkLst>
            <pc:docMk/>
            <pc:sldMk cId="1541298972" sldId="287"/>
            <ac:spMk id="4" creationId="{ED4844DB-D908-415A-95B0-5C6259DE470E}"/>
          </ac:spMkLst>
        </pc:spChg>
      </pc:sldChg>
      <pc:sldChg chg="del">
        <pc:chgData name="Brian Grey" userId="c81e10d2-c836-482c-a664-6eb0416e1933" providerId="ADAL" clId="{22C5A2F6-2406-481D-936C-DABAA9F6CFA3}" dt="2020-08-03T22:12:48.619" v="10" actId="2696"/>
        <pc:sldMkLst>
          <pc:docMk/>
          <pc:sldMk cId="3962758062" sldId="458"/>
        </pc:sldMkLst>
      </pc:sldChg>
      <pc:sldChg chg="del">
        <pc:chgData name="Brian Grey" userId="c81e10d2-c836-482c-a664-6eb0416e1933" providerId="ADAL" clId="{22C5A2F6-2406-481D-936C-DABAA9F6CFA3}" dt="2020-08-03T22:12:48.619" v="10" actId="2696"/>
        <pc:sldMkLst>
          <pc:docMk/>
          <pc:sldMk cId="4238038229" sldId="463"/>
        </pc:sldMkLst>
      </pc:sldChg>
      <pc:sldChg chg="del">
        <pc:chgData name="Brian Grey" userId="c81e10d2-c836-482c-a664-6eb0416e1933" providerId="ADAL" clId="{22C5A2F6-2406-481D-936C-DABAA9F6CFA3}" dt="2020-08-03T22:12:48.619" v="10" actId="2696"/>
        <pc:sldMkLst>
          <pc:docMk/>
          <pc:sldMk cId="570278688" sldId="520"/>
        </pc:sldMkLst>
      </pc:sldChg>
      <pc:sldChg chg="del">
        <pc:chgData name="Brian Grey" userId="c81e10d2-c836-482c-a664-6eb0416e1933" providerId="ADAL" clId="{22C5A2F6-2406-481D-936C-DABAA9F6CFA3}" dt="2020-08-03T22:12:48.619" v="10" actId="2696"/>
        <pc:sldMkLst>
          <pc:docMk/>
          <pc:sldMk cId="678331827" sldId="521"/>
        </pc:sldMkLst>
      </pc:sldChg>
      <pc:sldChg chg="del">
        <pc:chgData name="Brian Grey" userId="c81e10d2-c836-482c-a664-6eb0416e1933" providerId="ADAL" clId="{22C5A2F6-2406-481D-936C-DABAA9F6CFA3}" dt="2020-08-03T22:12:48.619" v="10" actId="2696"/>
        <pc:sldMkLst>
          <pc:docMk/>
          <pc:sldMk cId="1113927296" sldId="522"/>
        </pc:sldMkLst>
      </pc:sldChg>
    </pc:docChg>
  </pc:docChgLst>
  <pc:docChgLst>
    <pc:chgData name="Brian Grey" userId="c81e10d2-c836-482c-a664-6eb0416e1933" providerId="ADAL" clId="{2A8C3673-F68A-4A47-90CC-B0789B99D945}"/>
    <pc:docChg chg="custSel addSld delSld modSld sldOrd">
      <pc:chgData name="Brian Grey" userId="c81e10d2-c836-482c-a664-6eb0416e1933" providerId="ADAL" clId="{2A8C3673-F68A-4A47-90CC-B0789B99D945}" dt="2020-07-29T12:53:03.315" v="11853"/>
      <pc:docMkLst>
        <pc:docMk/>
      </pc:docMkLst>
      <pc:sldChg chg="modSp mod modAnim">
        <pc:chgData name="Brian Grey" userId="c81e10d2-c836-482c-a664-6eb0416e1933" providerId="ADAL" clId="{2A8C3673-F68A-4A47-90CC-B0789B99D945}" dt="2020-07-26T14:52:02.402" v="529"/>
        <pc:sldMkLst>
          <pc:docMk/>
          <pc:sldMk cId="1324343561" sldId="268"/>
        </pc:sldMkLst>
        <pc:spChg chg="mod">
          <ac:chgData name="Brian Grey" userId="c81e10d2-c836-482c-a664-6eb0416e1933" providerId="ADAL" clId="{2A8C3673-F68A-4A47-90CC-B0789B99D945}" dt="2020-07-26T14:45:29.765" v="160" actId="20577"/>
          <ac:spMkLst>
            <pc:docMk/>
            <pc:sldMk cId="1324343561" sldId="268"/>
            <ac:spMk id="2" creationId="{00000000-0000-0000-0000-000000000000}"/>
          </ac:spMkLst>
        </pc:spChg>
        <pc:spChg chg="mod">
          <ac:chgData name="Brian Grey" userId="c81e10d2-c836-482c-a664-6eb0416e1933" providerId="ADAL" clId="{2A8C3673-F68A-4A47-90CC-B0789B99D945}" dt="2020-07-26T14:51:39.553" v="527" actId="20577"/>
          <ac:spMkLst>
            <pc:docMk/>
            <pc:sldMk cId="1324343561" sldId="268"/>
            <ac:spMk id="4" creationId="{ED4844DB-D908-415A-95B0-5C6259DE470E}"/>
          </ac:spMkLst>
        </pc:spChg>
      </pc:sldChg>
      <pc:sldChg chg="modSp mod">
        <pc:chgData name="Brian Grey" userId="c81e10d2-c836-482c-a664-6eb0416e1933" providerId="ADAL" clId="{2A8C3673-F68A-4A47-90CC-B0789B99D945}" dt="2020-07-26T14:44:56.728" v="46" actId="20577"/>
        <pc:sldMkLst>
          <pc:docMk/>
          <pc:sldMk cId="2994068431" sldId="269"/>
        </pc:sldMkLst>
        <pc:spChg chg="mod">
          <ac:chgData name="Brian Grey" userId="c81e10d2-c836-482c-a664-6eb0416e1933" providerId="ADAL" clId="{2A8C3673-F68A-4A47-90CC-B0789B99D945}" dt="2020-07-26T14:44:56.728" v="46" actId="20577"/>
          <ac:spMkLst>
            <pc:docMk/>
            <pc:sldMk cId="2994068431" sldId="269"/>
            <ac:spMk id="11" creationId="{F9727386-A33F-4E6B-9AFA-42FD6931530D}"/>
          </ac:spMkLst>
        </pc:spChg>
      </pc:sldChg>
      <pc:sldChg chg="modSp mod">
        <pc:chgData name="Brian Grey" userId="c81e10d2-c836-482c-a664-6eb0416e1933" providerId="ADAL" clId="{2A8C3673-F68A-4A47-90CC-B0789B99D945}" dt="2020-07-27T20:15:52.974" v="11841" actId="20577"/>
        <pc:sldMkLst>
          <pc:docMk/>
          <pc:sldMk cId="1541298972" sldId="287"/>
        </pc:sldMkLst>
        <pc:spChg chg="mod">
          <ac:chgData name="Brian Grey" userId="c81e10d2-c836-482c-a664-6eb0416e1933" providerId="ADAL" clId="{2A8C3673-F68A-4A47-90CC-B0789B99D945}" dt="2020-07-27T20:15:52.974" v="11841" actId="20577"/>
          <ac:spMkLst>
            <pc:docMk/>
            <pc:sldMk cId="1541298972" sldId="287"/>
            <ac:spMk id="4" creationId="{ED4844DB-D908-415A-95B0-5C6259DE470E}"/>
          </ac:spMkLst>
        </pc:spChg>
      </pc:sldChg>
      <pc:sldChg chg="addSp modSp del mod modTransition modAnim">
        <pc:chgData name="Brian Grey" userId="c81e10d2-c836-482c-a664-6eb0416e1933" providerId="ADAL" clId="{2A8C3673-F68A-4A47-90CC-B0789B99D945}" dt="2020-07-26T18:20:02.199" v="7042" actId="2696"/>
        <pc:sldMkLst>
          <pc:docMk/>
          <pc:sldMk cId="939620794" sldId="408"/>
        </pc:sldMkLst>
        <pc:spChg chg="mod">
          <ac:chgData name="Brian Grey" userId="c81e10d2-c836-482c-a664-6eb0416e1933" providerId="ADAL" clId="{2A8C3673-F68A-4A47-90CC-B0789B99D945}" dt="2020-07-26T17:36:04.979" v="6347" actId="20577"/>
          <ac:spMkLst>
            <pc:docMk/>
            <pc:sldMk cId="939620794" sldId="408"/>
            <ac:spMk id="2" creationId="{00000000-0000-0000-0000-000000000000}"/>
          </ac:spMkLst>
        </pc:spChg>
        <pc:spChg chg="mod">
          <ac:chgData name="Brian Grey" userId="c81e10d2-c836-482c-a664-6eb0416e1933" providerId="ADAL" clId="{2A8C3673-F68A-4A47-90CC-B0789B99D945}" dt="2020-07-26T17:38:32.342" v="6632" actId="20577"/>
          <ac:spMkLst>
            <pc:docMk/>
            <pc:sldMk cId="939620794" sldId="408"/>
            <ac:spMk id="4" creationId="{ED4844DB-D908-415A-95B0-5C6259DE470E}"/>
          </ac:spMkLst>
        </pc:spChg>
        <pc:picChg chg="add mod">
          <ac:chgData name="Brian Grey" userId="c81e10d2-c836-482c-a664-6eb0416e1933" providerId="ADAL" clId="{2A8C3673-F68A-4A47-90CC-B0789B99D945}" dt="2020-07-26T17:36:28.747" v="6355" actId="1076"/>
          <ac:picMkLst>
            <pc:docMk/>
            <pc:sldMk cId="939620794" sldId="408"/>
            <ac:picMk id="5" creationId="{7BA28475-F92D-44C0-BCF1-3CEB0F227F31}"/>
          </ac:picMkLst>
        </pc:picChg>
      </pc:sldChg>
      <pc:sldChg chg="del">
        <pc:chgData name="Brian Grey" userId="c81e10d2-c836-482c-a664-6eb0416e1933" providerId="ADAL" clId="{2A8C3673-F68A-4A47-90CC-B0789B99D945}" dt="2020-07-26T17:17:13.462" v="6315" actId="2696"/>
        <pc:sldMkLst>
          <pc:docMk/>
          <pc:sldMk cId="2383297416" sldId="409"/>
        </pc:sldMkLst>
      </pc:sldChg>
      <pc:sldChg chg="modSp mod modAnim">
        <pc:chgData name="Brian Grey" userId="c81e10d2-c836-482c-a664-6eb0416e1933" providerId="ADAL" clId="{2A8C3673-F68A-4A47-90CC-B0789B99D945}" dt="2020-07-26T17:10:38.512" v="5699" actId="20577"/>
        <pc:sldMkLst>
          <pc:docMk/>
          <pc:sldMk cId="3467998527" sldId="427"/>
        </pc:sldMkLst>
        <pc:spChg chg="mod">
          <ac:chgData name="Brian Grey" userId="c81e10d2-c836-482c-a664-6eb0416e1933" providerId="ADAL" clId="{2A8C3673-F68A-4A47-90CC-B0789B99D945}" dt="2020-07-26T17:06:15.064" v="5002" actId="20577"/>
          <ac:spMkLst>
            <pc:docMk/>
            <pc:sldMk cId="3467998527" sldId="427"/>
            <ac:spMk id="2" creationId="{00000000-0000-0000-0000-000000000000}"/>
          </ac:spMkLst>
        </pc:spChg>
        <pc:spChg chg="mod">
          <ac:chgData name="Brian Grey" userId="c81e10d2-c836-482c-a664-6eb0416e1933" providerId="ADAL" clId="{2A8C3673-F68A-4A47-90CC-B0789B99D945}" dt="2020-07-26T17:10:38.512" v="5699" actId="20577"/>
          <ac:spMkLst>
            <pc:docMk/>
            <pc:sldMk cId="3467998527" sldId="427"/>
            <ac:spMk id="4" creationId="{ED4844DB-D908-415A-95B0-5C6259DE470E}"/>
          </ac:spMkLst>
        </pc:spChg>
      </pc:sldChg>
      <pc:sldChg chg="modSp mod modAnim">
        <pc:chgData name="Brian Grey" userId="c81e10d2-c836-482c-a664-6eb0416e1933" providerId="ADAL" clId="{2A8C3673-F68A-4A47-90CC-B0789B99D945}" dt="2020-07-26T15:08:28.388" v="1247"/>
        <pc:sldMkLst>
          <pc:docMk/>
          <pc:sldMk cId="3962758062" sldId="458"/>
        </pc:sldMkLst>
        <pc:spChg chg="mod">
          <ac:chgData name="Brian Grey" userId="c81e10d2-c836-482c-a664-6eb0416e1933" providerId="ADAL" clId="{2A8C3673-F68A-4A47-90CC-B0789B99D945}" dt="2020-07-26T15:02:23.541" v="891" actId="14100"/>
          <ac:spMkLst>
            <pc:docMk/>
            <pc:sldMk cId="3962758062" sldId="458"/>
            <ac:spMk id="2" creationId="{00000000-0000-0000-0000-000000000000}"/>
          </ac:spMkLst>
        </pc:spChg>
        <pc:spChg chg="mod">
          <ac:chgData name="Brian Grey" userId="c81e10d2-c836-482c-a664-6eb0416e1933" providerId="ADAL" clId="{2A8C3673-F68A-4A47-90CC-B0789B99D945}" dt="2020-07-26T15:08:03.558" v="1244" actId="6549"/>
          <ac:spMkLst>
            <pc:docMk/>
            <pc:sldMk cId="3962758062" sldId="458"/>
            <ac:spMk id="4" creationId="{ED4844DB-D908-415A-95B0-5C6259DE470E}"/>
          </ac:spMkLst>
        </pc:spChg>
      </pc:sldChg>
      <pc:sldChg chg="addSp delSp modSp mod modAnim">
        <pc:chgData name="Brian Grey" userId="c81e10d2-c836-482c-a664-6eb0416e1933" providerId="ADAL" clId="{2A8C3673-F68A-4A47-90CC-B0789B99D945}" dt="2020-07-26T14:56:17.379" v="868" actId="5793"/>
        <pc:sldMkLst>
          <pc:docMk/>
          <pc:sldMk cId="4238038229" sldId="463"/>
        </pc:sldMkLst>
        <pc:spChg chg="mod">
          <ac:chgData name="Brian Grey" userId="c81e10d2-c836-482c-a664-6eb0416e1933" providerId="ADAL" clId="{2A8C3673-F68A-4A47-90CC-B0789B99D945}" dt="2020-07-26T14:53:37.014" v="548" actId="20577"/>
          <ac:spMkLst>
            <pc:docMk/>
            <pc:sldMk cId="4238038229" sldId="463"/>
            <ac:spMk id="2" creationId="{00000000-0000-0000-0000-000000000000}"/>
          </ac:spMkLst>
        </pc:spChg>
        <pc:spChg chg="mod">
          <ac:chgData name="Brian Grey" userId="c81e10d2-c836-482c-a664-6eb0416e1933" providerId="ADAL" clId="{2A8C3673-F68A-4A47-90CC-B0789B99D945}" dt="2020-07-26T14:56:17.379" v="868" actId="5793"/>
          <ac:spMkLst>
            <pc:docMk/>
            <pc:sldMk cId="4238038229" sldId="463"/>
            <ac:spMk id="4" creationId="{ED4844DB-D908-415A-95B0-5C6259DE470E}"/>
          </ac:spMkLst>
        </pc:spChg>
        <pc:picChg chg="mod">
          <ac:chgData name="Brian Grey" userId="c81e10d2-c836-482c-a664-6eb0416e1933" providerId="ADAL" clId="{2A8C3673-F68A-4A47-90CC-B0789B99D945}" dt="2020-07-26T14:55:20.309" v="739" actId="1036"/>
          <ac:picMkLst>
            <pc:docMk/>
            <pc:sldMk cId="4238038229" sldId="463"/>
            <ac:picMk id="5" creationId="{69BBB785-C1D7-4482-9F99-B6A1557D1ACC}"/>
          </ac:picMkLst>
        </pc:picChg>
        <pc:picChg chg="add del mod">
          <ac:chgData name="Brian Grey" userId="c81e10d2-c836-482c-a664-6eb0416e1933" providerId="ADAL" clId="{2A8C3673-F68A-4A47-90CC-B0789B99D945}" dt="2020-07-26T14:55:04.878" v="733" actId="478"/>
          <ac:picMkLst>
            <pc:docMk/>
            <pc:sldMk cId="4238038229" sldId="463"/>
            <ac:picMk id="6" creationId="{56E0D556-7B2D-4ECE-BF47-4C9FD11E4CE9}"/>
          </ac:picMkLst>
        </pc:picChg>
      </pc:sldChg>
      <pc:sldChg chg="modSp mod modAnim">
        <pc:chgData name="Brian Grey" userId="c81e10d2-c836-482c-a664-6eb0416e1933" providerId="ADAL" clId="{2A8C3673-F68A-4A47-90CC-B0789B99D945}" dt="2020-07-27T18:06:39.431" v="8675" actId="20577"/>
        <pc:sldMkLst>
          <pc:docMk/>
          <pc:sldMk cId="1952598123" sldId="464"/>
        </pc:sldMkLst>
        <pc:spChg chg="mod">
          <ac:chgData name="Brian Grey" userId="c81e10d2-c836-482c-a664-6eb0416e1933" providerId="ADAL" clId="{2A8C3673-F68A-4A47-90CC-B0789B99D945}" dt="2020-07-26T17:10:58.218" v="5768" actId="20577"/>
          <ac:spMkLst>
            <pc:docMk/>
            <pc:sldMk cId="1952598123" sldId="464"/>
            <ac:spMk id="2" creationId="{00000000-0000-0000-0000-000000000000}"/>
          </ac:spMkLst>
        </pc:spChg>
        <pc:spChg chg="mod">
          <ac:chgData name="Brian Grey" userId="c81e10d2-c836-482c-a664-6eb0416e1933" providerId="ADAL" clId="{2A8C3673-F68A-4A47-90CC-B0789B99D945}" dt="2020-07-27T18:06:39.431" v="8675" actId="20577"/>
          <ac:spMkLst>
            <pc:docMk/>
            <pc:sldMk cId="1952598123" sldId="464"/>
            <ac:spMk id="4" creationId="{ED4844DB-D908-415A-95B0-5C6259DE470E}"/>
          </ac:spMkLst>
        </pc:spChg>
      </pc:sldChg>
      <pc:sldChg chg="del">
        <pc:chgData name="Brian Grey" userId="c81e10d2-c836-482c-a664-6eb0416e1933" providerId="ADAL" clId="{2A8C3673-F68A-4A47-90CC-B0789B99D945}" dt="2020-07-27T17:43:53.220" v="8451" actId="2696"/>
        <pc:sldMkLst>
          <pc:docMk/>
          <pc:sldMk cId="4244236776" sldId="465"/>
        </pc:sldMkLst>
      </pc:sldChg>
      <pc:sldChg chg="del">
        <pc:chgData name="Brian Grey" userId="c81e10d2-c836-482c-a664-6eb0416e1933" providerId="ADAL" clId="{2A8C3673-F68A-4A47-90CC-B0789B99D945}" dt="2020-07-27T17:43:53.220" v="8451" actId="2696"/>
        <pc:sldMkLst>
          <pc:docMk/>
          <pc:sldMk cId="2413909580" sldId="466"/>
        </pc:sldMkLst>
      </pc:sldChg>
      <pc:sldChg chg="del">
        <pc:chgData name="Brian Grey" userId="c81e10d2-c836-482c-a664-6eb0416e1933" providerId="ADAL" clId="{2A8C3673-F68A-4A47-90CC-B0789B99D945}" dt="2020-07-27T17:43:53.220" v="8451" actId="2696"/>
        <pc:sldMkLst>
          <pc:docMk/>
          <pc:sldMk cId="3775107366" sldId="467"/>
        </pc:sldMkLst>
      </pc:sldChg>
      <pc:sldChg chg="del">
        <pc:chgData name="Brian Grey" userId="c81e10d2-c836-482c-a664-6eb0416e1933" providerId="ADAL" clId="{2A8C3673-F68A-4A47-90CC-B0789B99D945}" dt="2020-07-27T17:43:53.220" v="8451" actId="2696"/>
        <pc:sldMkLst>
          <pc:docMk/>
          <pc:sldMk cId="1163246860" sldId="468"/>
        </pc:sldMkLst>
      </pc:sldChg>
      <pc:sldChg chg="del">
        <pc:chgData name="Brian Grey" userId="c81e10d2-c836-482c-a664-6eb0416e1933" providerId="ADAL" clId="{2A8C3673-F68A-4A47-90CC-B0789B99D945}" dt="2020-07-27T17:43:53.220" v="8451" actId="2696"/>
        <pc:sldMkLst>
          <pc:docMk/>
          <pc:sldMk cId="3655232218" sldId="469"/>
        </pc:sldMkLst>
      </pc:sldChg>
      <pc:sldChg chg="del">
        <pc:chgData name="Brian Grey" userId="c81e10d2-c836-482c-a664-6eb0416e1933" providerId="ADAL" clId="{2A8C3673-F68A-4A47-90CC-B0789B99D945}" dt="2020-07-27T17:43:53.220" v="8451" actId="2696"/>
        <pc:sldMkLst>
          <pc:docMk/>
          <pc:sldMk cId="3047685291" sldId="470"/>
        </pc:sldMkLst>
      </pc:sldChg>
      <pc:sldChg chg="del">
        <pc:chgData name="Brian Grey" userId="c81e10d2-c836-482c-a664-6eb0416e1933" providerId="ADAL" clId="{2A8C3673-F68A-4A47-90CC-B0789B99D945}" dt="2020-07-27T17:43:53.220" v="8451" actId="2696"/>
        <pc:sldMkLst>
          <pc:docMk/>
          <pc:sldMk cId="1581479898" sldId="471"/>
        </pc:sldMkLst>
      </pc:sldChg>
      <pc:sldChg chg="del">
        <pc:chgData name="Brian Grey" userId="c81e10d2-c836-482c-a664-6eb0416e1933" providerId="ADAL" clId="{2A8C3673-F68A-4A47-90CC-B0789B99D945}" dt="2020-07-27T17:43:53.220" v="8451" actId="2696"/>
        <pc:sldMkLst>
          <pc:docMk/>
          <pc:sldMk cId="3660889819" sldId="472"/>
        </pc:sldMkLst>
      </pc:sldChg>
      <pc:sldChg chg="del">
        <pc:chgData name="Brian Grey" userId="c81e10d2-c836-482c-a664-6eb0416e1933" providerId="ADAL" clId="{2A8C3673-F68A-4A47-90CC-B0789B99D945}" dt="2020-07-27T17:43:53.220" v="8451" actId="2696"/>
        <pc:sldMkLst>
          <pc:docMk/>
          <pc:sldMk cId="1283900490" sldId="473"/>
        </pc:sldMkLst>
      </pc:sldChg>
      <pc:sldChg chg="del">
        <pc:chgData name="Brian Grey" userId="c81e10d2-c836-482c-a664-6eb0416e1933" providerId="ADAL" clId="{2A8C3673-F68A-4A47-90CC-B0789B99D945}" dt="2020-07-27T17:43:53.220" v="8451" actId="2696"/>
        <pc:sldMkLst>
          <pc:docMk/>
          <pc:sldMk cId="3753265589" sldId="474"/>
        </pc:sldMkLst>
      </pc:sldChg>
      <pc:sldChg chg="del">
        <pc:chgData name="Brian Grey" userId="c81e10d2-c836-482c-a664-6eb0416e1933" providerId="ADAL" clId="{2A8C3673-F68A-4A47-90CC-B0789B99D945}" dt="2020-07-27T17:43:53.220" v="8451" actId="2696"/>
        <pc:sldMkLst>
          <pc:docMk/>
          <pc:sldMk cId="347048177" sldId="475"/>
        </pc:sldMkLst>
      </pc:sldChg>
      <pc:sldChg chg="del">
        <pc:chgData name="Brian Grey" userId="c81e10d2-c836-482c-a664-6eb0416e1933" providerId="ADAL" clId="{2A8C3673-F68A-4A47-90CC-B0789B99D945}" dt="2020-07-27T17:43:53.220" v="8451" actId="2696"/>
        <pc:sldMkLst>
          <pc:docMk/>
          <pc:sldMk cId="1884488199" sldId="476"/>
        </pc:sldMkLst>
      </pc:sldChg>
      <pc:sldChg chg="del">
        <pc:chgData name="Brian Grey" userId="c81e10d2-c836-482c-a664-6eb0416e1933" providerId="ADAL" clId="{2A8C3673-F68A-4A47-90CC-B0789B99D945}" dt="2020-07-27T17:43:53.220" v="8451" actId="2696"/>
        <pc:sldMkLst>
          <pc:docMk/>
          <pc:sldMk cId="1472338012" sldId="477"/>
        </pc:sldMkLst>
      </pc:sldChg>
      <pc:sldChg chg="del">
        <pc:chgData name="Brian Grey" userId="c81e10d2-c836-482c-a664-6eb0416e1933" providerId="ADAL" clId="{2A8C3673-F68A-4A47-90CC-B0789B99D945}" dt="2020-07-27T17:43:53.220" v="8451" actId="2696"/>
        <pc:sldMkLst>
          <pc:docMk/>
          <pc:sldMk cId="4279077463" sldId="478"/>
        </pc:sldMkLst>
      </pc:sldChg>
      <pc:sldChg chg="del">
        <pc:chgData name="Brian Grey" userId="c81e10d2-c836-482c-a664-6eb0416e1933" providerId="ADAL" clId="{2A8C3673-F68A-4A47-90CC-B0789B99D945}" dt="2020-07-27T17:43:53.220" v="8451" actId="2696"/>
        <pc:sldMkLst>
          <pc:docMk/>
          <pc:sldMk cId="487141794" sldId="479"/>
        </pc:sldMkLst>
      </pc:sldChg>
      <pc:sldChg chg="del">
        <pc:chgData name="Brian Grey" userId="c81e10d2-c836-482c-a664-6eb0416e1933" providerId="ADAL" clId="{2A8C3673-F68A-4A47-90CC-B0789B99D945}" dt="2020-07-27T17:43:53.220" v="8451" actId="2696"/>
        <pc:sldMkLst>
          <pc:docMk/>
          <pc:sldMk cId="1271743909" sldId="480"/>
        </pc:sldMkLst>
      </pc:sldChg>
      <pc:sldChg chg="del">
        <pc:chgData name="Brian Grey" userId="c81e10d2-c836-482c-a664-6eb0416e1933" providerId="ADAL" clId="{2A8C3673-F68A-4A47-90CC-B0789B99D945}" dt="2020-07-27T17:43:53.220" v="8451" actId="2696"/>
        <pc:sldMkLst>
          <pc:docMk/>
          <pc:sldMk cId="47841175" sldId="481"/>
        </pc:sldMkLst>
      </pc:sldChg>
      <pc:sldChg chg="del">
        <pc:chgData name="Brian Grey" userId="c81e10d2-c836-482c-a664-6eb0416e1933" providerId="ADAL" clId="{2A8C3673-F68A-4A47-90CC-B0789B99D945}" dt="2020-07-27T17:43:53.220" v="8451" actId="2696"/>
        <pc:sldMkLst>
          <pc:docMk/>
          <pc:sldMk cId="3210756915" sldId="482"/>
        </pc:sldMkLst>
      </pc:sldChg>
      <pc:sldChg chg="del">
        <pc:chgData name="Brian Grey" userId="c81e10d2-c836-482c-a664-6eb0416e1933" providerId="ADAL" clId="{2A8C3673-F68A-4A47-90CC-B0789B99D945}" dt="2020-07-27T17:43:53.220" v="8451" actId="2696"/>
        <pc:sldMkLst>
          <pc:docMk/>
          <pc:sldMk cId="100616001" sldId="483"/>
        </pc:sldMkLst>
      </pc:sldChg>
      <pc:sldChg chg="del">
        <pc:chgData name="Brian Grey" userId="c81e10d2-c836-482c-a664-6eb0416e1933" providerId="ADAL" clId="{2A8C3673-F68A-4A47-90CC-B0789B99D945}" dt="2020-07-27T17:43:53.220" v="8451" actId="2696"/>
        <pc:sldMkLst>
          <pc:docMk/>
          <pc:sldMk cId="3015059793" sldId="484"/>
        </pc:sldMkLst>
      </pc:sldChg>
      <pc:sldChg chg="del">
        <pc:chgData name="Brian Grey" userId="c81e10d2-c836-482c-a664-6eb0416e1933" providerId="ADAL" clId="{2A8C3673-F68A-4A47-90CC-B0789B99D945}" dt="2020-07-27T17:43:53.220" v="8451" actId="2696"/>
        <pc:sldMkLst>
          <pc:docMk/>
          <pc:sldMk cId="1345207253" sldId="485"/>
        </pc:sldMkLst>
      </pc:sldChg>
      <pc:sldChg chg="del">
        <pc:chgData name="Brian Grey" userId="c81e10d2-c836-482c-a664-6eb0416e1933" providerId="ADAL" clId="{2A8C3673-F68A-4A47-90CC-B0789B99D945}" dt="2020-07-27T17:43:53.220" v="8451" actId="2696"/>
        <pc:sldMkLst>
          <pc:docMk/>
          <pc:sldMk cId="2444810779" sldId="486"/>
        </pc:sldMkLst>
      </pc:sldChg>
      <pc:sldChg chg="del">
        <pc:chgData name="Brian Grey" userId="c81e10d2-c836-482c-a664-6eb0416e1933" providerId="ADAL" clId="{2A8C3673-F68A-4A47-90CC-B0789B99D945}" dt="2020-07-27T17:52:07.263" v="8452" actId="2696"/>
        <pc:sldMkLst>
          <pc:docMk/>
          <pc:sldMk cId="3805732740" sldId="487"/>
        </pc:sldMkLst>
      </pc:sldChg>
      <pc:sldChg chg="del">
        <pc:chgData name="Brian Grey" userId="c81e10d2-c836-482c-a664-6eb0416e1933" providerId="ADAL" clId="{2A8C3673-F68A-4A47-90CC-B0789B99D945}" dt="2020-07-27T17:52:07.263" v="8452" actId="2696"/>
        <pc:sldMkLst>
          <pc:docMk/>
          <pc:sldMk cId="1436177747" sldId="488"/>
        </pc:sldMkLst>
      </pc:sldChg>
      <pc:sldChg chg="del">
        <pc:chgData name="Brian Grey" userId="c81e10d2-c836-482c-a664-6eb0416e1933" providerId="ADAL" clId="{2A8C3673-F68A-4A47-90CC-B0789B99D945}" dt="2020-07-27T17:52:07.263" v="8452" actId="2696"/>
        <pc:sldMkLst>
          <pc:docMk/>
          <pc:sldMk cId="3763769278" sldId="489"/>
        </pc:sldMkLst>
      </pc:sldChg>
      <pc:sldChg chg="del">
        <pc:chgData name="Brian Grey" userId="c81e10d2-c836-482c-a664-6eb0416e1933" providerId="ADAL" clId="{2A8C3673-F68A-4A47-90CC-B0789B99D945}" dt="2020-07-27T17:52:07.263" v="8452" actId="2696"/>
        <pc:sldMkLst>
          <pc:docMk/>
          <pc:sldMk cId="3719190766" sldId="490"/>
        </pc:sldMkLst>
      </pc:sldChg>
      <pc:sldChg chg="del">
        <pc:chgData name="Brian Grey" userId="c81e10d2-c836-482c-a664-6eb0416e1933" providerId="ADAL" clId="{2A8C3673-F68A-4A47-90CC-B0789B99D945}" dt="2020-07-27T17:52:07.263" v="8452" actId="2696"/>
        <pc:sldMkLst>
          <pc:docMk/>
          <pc:sldMk cId="3031514586" sldId="491"/>
        </pc:sldMkLst>
      </pc:sldChg>
      <pc:sldChg chg="del">
        <pc:chgData name="Brian Grey" userId="c81e10d2-c836-482c-a664-6eb0416e1933" providerId="ADAL" clId="{2A8C3673-F68A-4A47-90CC-B0789B99D945}" dt="2020-07-27T17:52:07.263" v="8452" actId="2696"/>
        <pc:sldMkLst>
          <pc:docMk/>
          <pc:sldMk cId="2846825889" sldId="492"/>
        </pc:sldMkLst>
      </pc:sldChg>
      <pc:sldChg chg="del">
        <pc:chgData name="Brian Grey" userId="c81e10d2-c836-482c-a664-6eb0416e1933" providerId="ADAL" clId="{2A8C3673-F68A-4A47-90CC-B0789B99D945}" dt="2020-07-27T17:52:07.263" v="8452" actId="2696"/>
        <pc:sldMkLst>
          <pc:docMk/>
          <pc:sldMk cId="1636402956" sldId="493"/>
        </pc:sldMkLst>
      </pc:sldChg>
      <pc:sldChg chg="del">
        <pc:chgData name="Brian Grey" userId="c81e10d2-c836-482c-a664-6eb0416e1933" providerId="ADAL" clId="{2A8C3673-F68A-4A47-90CC-B0789B99D945}" dt="2020-07-27T17:52:07.263" v="8452" actId="2696"/>
        <pc:sldMkLst>
          <pc:docMk/>
          <pc:sldMk cId="475321959" sldId="494"/>
        </pc:sldMkLst>
      </pc:sldChg>
      <pc:sldChg chg="del">
        <pc:chgData name="Brian Grey" userId="c81e10d2-c836-482c-a664-6eb0416e1933" providerId="ADAL" clId="{2A8C3673-F68A-4A47-90CC-B0789B99D945}" dt="2020-07-27T17:52:07.263" v="8452" actId="2696"/>
        <pc:sldMkLst>
          <pc:docMk/>
          <pc:sldMk cId="4478732" sldId="495"/>
        </pc:sldMkLst>
      </pc:sldChg>
      <pc:sldChg chg="addSp modSp add mod modTransition modAnim">
        <pc:chgData name="Brian Grey" userId="c81e10d2-c836-482c-a664-6eb0416e1933" providerId="ADAL" clId="{2A8C3673-F68A-4A47-90CC-B0789B99D945}" dt="2020-07-26T15:18:46.436" v="1623" actId="1035"/>
        <pc:sldMkLst>
          <pc:docMk/>
          <pc:sldMk cId="402248661" sldId="496"/>
        </pc:sldMkLst>
        <pc:spChg chg="mod">
          <ac:chgData name="Brian Grey" userId="c81e10d2-c836-482c-a664-6eb0416e1933" providerId="ADAL" clId="{2A8C3673-F68A-4A47-90CC-B0789B99D945}" dt="2020-07-26T15:18:08.610" v="1607" actId="20577"/>
          <ac:spMkLst>
            <pc:docMk/>
            <pc:sldMk cId="402248661" sldId="496"/>
            <ac:spMk id="4" creationId="{ED4844DB-D908-415A-95B0-5C6259DE470E}"/>
          </ac:spMkLst>
        </pc:spChg>
        <pc:picChg chg="add mod">
          <ac:chgData name="Brian Grey" userId="c81e10d2-c836-482c-a664-6eb0416e1933" providerId="ADAL" clId="{2A8C3673-F68A-4A47-90CC-B0789B99D945}" dt="2020-07-26T15:18:46.436" v="1623" actId="1035"/>
          <ac:picMkLst>
            <pc:docMk/>
            <pc:sldMk cId="402248661" sldId="496"/>
            <ac:picMk id="5" creationId="{1E9DAE97-5B66-4D9F-BA9A-483633CAEE59}"/>
          </ac:picMkLst>
        </pc:picChg>
      </pc:sldChg>
      <pc:sldChg chg="modSp add mod modAnim">
        <pc:chgData name="Brian Grey" userId="c81e10d2-c836-482c-a664-6eb0416e1933" providerId="ADAL" clId="{2A8C3673-F68A-4A47-90CC-B0789B99D945}" dt="2020-07-26T16:41:02.658" v="4411" actId="20577"/>
        <pc:sldMkLst>
          <pc:docMk/>
          <pc:sldMk cId="881143134" sldId="497"/>
        </pc:sldMkLst>
        <pc:spChg chg="mod">
          <ac:chgData name="Brian Grey" userId="c81e10d2-c836-482c-a664-6eb0416e1933" providerId="ADAL" clId="{2A8C3673-F68A-4A47-90CC-B0789B99D945}" dt="2020-07-26T16:41:02.658" v="4411" actId="20577"/>
          <ac:spMkLst>
            <pc:docMk/>
            <pc:sldMk cId="881143134" sldId="497"/>
            <ac:spMk id="4" creationId="{ED4844DB-D908-415A-95B0-5C6259DE470E}"/>
          </ac:spMkLst>
        </pc:spChg>
        <pc:picChg chg="mod">
          <ac:chgData name="Brian Grey" userId="c81e10d2-c836-482c-a664-6eb0416e1933" providerId="ADAL" clId="{2A8C3673-F68A-4A47-90CC-B0789B99D945}" dt="2020-07-26T15:24:08.077" v="2193" actId="1076"/>
          <ac:picMkLst>
            <pc:docMk/>
            <pc:sldMk cId="881143134" sldId="497"/>
            <ac:picMk id="5" creationId="{1E9DAE97-5B66-4D9F-BA9A-483633CAEE59}"/>
          </ac:picMkLst>
        </pc:picChg>
      </pc:sldChg>
      <pc:sldChg chg="modSp add mod modAnim">
        <pc:chgData name="Brian Grey" userId="c81e10d2-c836-482c-a664-6eb0416e1933" providerId="ADAL" clId="{2A8C3673-F68A-4A47-90CC-B0789B99D945}" dt="2020-07-26T16:32:34.546" v="4176" actId="1035"/>
        <pc:sldMkLst>
          <pc:docMk/>
          <pc:sldMk cId="2126463859" sldId="498"/>
        </pc:sldMkLst>
        <pc:spChg chg="mod">
          <ac:chgData name="Brian Grey" userId="c81e10d2-c836-482c-a664-6eb0416e1933" providerId="ADAL" clId="{2A8C3673-F68A-4A47-90CC-B0789B99D945}" dt="2020-07-26T16:32:31.597" v="4169" actId="20577"/>
          <ac:spMkLst>
            <pc:docMk/>
            <pc:sldMk cId="2126463859" sldId="498"/>
            <ac:spMk id="4" creationId="{ED4844DB-D908-415A-95B0-5C6259DE470E}"/>
          </ac:spMkLst>
        </pc:spChg>
        <pc:picChg chg="mod">
          <ac:chgData name="Brian Grey" userId="c81e10d2-c836-482c-a664-6eb0416e1933" providerId="ADAL" clId="{2A8C3673-F68A-4A47-90CC-B0789B99D945}" dt="2020-07-26T16:32:34.546" v="4176" actId="1035"/>
          <ac:picMkLst>
            <pc:docMk/>
            <pc:sldMk cId="2126463859" sldId="498"/>
            <ac:picMk id="5" creationId="{1E9DAE97-5B66-4D9F-BA9A-483633CAEE59}"/>
          </ac:picMkLst>
        </pc:picChg>
      </pc:sldChg>
      <pc:sldChg chg="add ord">
        <pc:chgData name="Brian Grey" userId="c81e10d2-c836-482c-a664-6eb0416e1933" providerId="ADAL" clId="{2A8C3673-F68A-4A47-90CC-B0789B99D945}" dt="2020-07-26T16:25:41.746" v="3605"/>
        <pc:sldMkLst>
          <pc:docMk/>
          <pc:sldMk cId="209128192" sldId="499"/>
        </pc:sldMkLst>
      </pc:sldChg>
      <pc:sldChg chg="add ord">
        <pc:chgData name="Brian Grey" userId="c81e10d2-c836-482c-a664-6eb0416e1933" providerId="ADAL" clId="{2A8C3673-F68A-4A47-90CC-B0789B99D945}" dt="2020-07-26T16:25:55.315" v="3608"/>
        <pc:sldMkLst>
          <pc:docMk/>
          <pc:sldMk cId="3366355940" sldId="500"/>
        </pc:sldMkLst>
      </pc:sldChg>
      <pc:sldChg chg="delSp modSp add mod modAnim">
        <pc:chgData name="Brian Grey" userId="c81e10d2-c836-482c-a664-6eb0416e1933" providerId="ADAL" clId="{2A8C3673-F68A-4A47-90CC-B0789B99D945}" dt="2020-07-26T17:04:26.689" v="4977" actId="20577"/>
        <pc:sldMkLst>
          <pc:docMk/>
          <pc:sldMk cId="1830892830" sldId="501"/>
        </pc:sldMkLst>
        <pc:spChg chg="mod">
          <ac:chgData name="Brian Grey" userId="c81e10d2-c836-482c-a664-6eb0416e1933" providerId="ADAL" clId="{2A8C3673-F68A-4A47-90CC-B0789B99D945}" dt="2020-07-26T17:04:26.689" v="4977" actId="20577"/>
          <ac:spMkLst>
            <pc:docMk/>
            <pc:sldMk cId="1830892830" sldId="501"/>
            <ac:spMk id="4" creationId="{ED4844DB-D908-415A-95B0-5C6259DE470E}"/>
          </ac:spMkLst>
        </pc:spChg>
        <pc:picChg chg="del">
          <ac:chgData name="Brian Grey" userId="c81e10d2-c836-482c-a664-6eb0416e1933" providerId="ADAL" clId="{2A8C3673-F68A-4A47-90CC-B0789B99D945}" dt="2020-07-26T16:46:00.605" v="4659" actId="478"/>
          <ac:picMkLst>
            <pc:docMk/>
            <pc:sldMk cId="1830892830" sldId="501"/>
            <ac:picMk id="5" creationId="{1E9DAE97-5B66-4D9F-BA9A-483633CAEE59}"/>
          </ac:picMkLst>
        </pc:picChg>
      </pc:sldChg>
      <pc:sldChg chg="modSp add modAnim">
        <pc:chgData name="Brian Grey" userId="c81e10d2-c836-482c-a664-6eb0416e1933" providerId="ADAL" clId="{2A8C3673-F68A-4A47-90CC-B0789B99D945}" dt="2020-07-27T16:33:03.536" v="8387" actId="20577"/>
        <pc:sldMkLst>
          <pc:docMk/>
          <pc:sldMk cId="3293456159" sldId="502"/>
        </pc:sldMkLst>
        <pc:spChg chg="mod">
          <ac:chgData name="Brian Grey" userId="c81e10d2-c836-482c-a664-6eb0416e1933" providerId="ADAL" clId="{2A8C3673-F68A-4A47-90CC-B0789B99D945}" dt="2020-07-27T16:33:03.536" v="8387" actId="20577"/>
          <ac:spMkLst>
            <pc:docMk/>
            <pc:sldMk cId="3293456159" sldId="502"/>
            <ac:spMk id="4" creationId="{ED4844DB-D908-415A-95B0-5C6259DE470E}"/>
          </ac:spMkLst>
        </pc:spChg>
      </pc:sldChg>
      <pc:sldChg chg="modSp add mod modTransition modAnim">
        <pc:chgData name="Brian Grey" userId="c81e10d2-c836-482c-a664-6eb0416e1933" providerId="ADAL" clId="{2A8C3673-F68A-4A47-90CC-B0789B99D945}" dt="2020-07-27T15:45:26.649" v="7785"/>
        <pc:sldMkLst>
          <pc:docMk/>
          <pc:sldMk cId="1745306969" sldId="503"/>
        </pc:sldMkLst>
        <pc:spChg chg="mod">
          <ac:chgData name="Brian Grey" userId="c81e10d2-c836-482c-a664-6eb0416e1933" providerId="ADAL" clId="{2A8C3673-F68A-4A47-90CC-B0789B99D945}" dt="2020-07-27T15:44:57.698" v="7781" actId="6549"/>
          <ac:spMkLst>
            <pc:docMk/>
            <pc:sldMk cId="1745306969" sldId="503"/>
            <ac:spMk id="4" creationId="{ED4844DB-D908-415A-95B0-5C6259DE470E}"/>
          </ac:spMkLst>
        </pc:spChg>
        <pc:picChg chg="mod">
          <ac:chgData name="Brian Grey" userId="c81e10d2-c836-482c-a664-6eb0416e1933" providerId="ADAL" clId="{2A8C3673-F68A-4A47-90CC-B0789B99D945}" dt="2020-07-26T17:52:29.424" v="6678" actId="14100"/>
          <ac:picMkLst>
            <pc:docMk/>
            <pc:sldMk cId="1745306969" sldId="503"/>
            <ac:picMk id="5" creationId="{7BA28475-F92D-44C0-BCF1-3CEB0F227F31}"/>
          </ac:picMkLst>
        </pc:picChg>
      </pc:sldChg>
      <pc:sldChg chg="modSp add mod modTransition modAnim">
        <pc:chgData name="Brian Grey" userId="c81e10d2-c836-482c-a664-6eb0416e1933" providerId="ADAL" clId="{2A8C3673-F68A-4A47-90CC-B0789B99D945}" dt="2020-07-27T18:05:28.794" v="8648" actId="20577"/>
        <pc:sldMkLst>
          <pc:docMk/>
          <pc:sldMk cId="3345591767" sldId="504"/>
        </pc:sldMkLst>
        <pc:spChg chg="mod">
          <ac:chgData name="Brian Grey" userId="c81e10d2-c836-482c-a664-6eb0416e1933" providerId="ADAL" clId="{2A8C3673-F68A-4A47-90CC-B0789B99D945}" dt="2020-07-27T18:05:28.794" v="8648" actId="20577"/>
          <ac:spMkLst>
            <pc:docMk/>
            <pc:sldMk cId="3345591767" sldId="504"/>
            <ac:spMk id="4" creationId="{ED4844DB-D908-415A-95B0-5C6259DE470E}"/>
          </ac:spMkLst>
        </pc:spChg>
        <pc:picChg chg="mod">
          <ac:chgData name="Brian Grey" userId="c81e10d2-c836-482c-a664-6eb0416e1933" providerId="ADAL" clId="{2A8C3673-F68A-4A47-90CC-B0789B99D945}" dt="2020-07-27T15:48:22.624" v="7798" actId="14826"/>
          <ac:picMkLst>
            <pc:docMk/>
            <pc:sldMk cId="3345591767" sldId="504"/>
            <ac:picMk id="5" creationId="{7BA28475-F92D-44C0-BCF1-3CEB0F227F31}"/>
          </ac:picMkLst>
        </pc:picChg>
      </pc:sldChg>
      <pc:sldChg chg="modSp add del modTransition">
        <pc:chgData name="Brian Grey" userId="c81e10d2-c836-482c-a664-6eb0416e1933" providerId="ADAL" clId="{2A8C3673-F68A-4A47-90CC-B0789B99D945}" dt="2020-07-27T15:48:10.881" v="7797" actId="2696"/>
        <pc:sldMkLst>
          <pc:docMk/>
          <pc:sldMk cId="2382961929" sldId="505"/>
        </pc:sldMkLst>
        <pc:picChg chg="mod">
          <ac:chgData name="Brian Grey" userId="c81e10d2-c836-482c-a664-6eb0416e1933" providerId="ADAL" clId="{2A8C3673-F68A-4A47-90CC-B0789B99D945}" dt="2020-07-27T15:46:48.691" v="7796" actId="14826"/>
          <ac:picMkLst>
            <pc:docMk/>
            <pc:sldMk cId="2382961929" sldId="505"/>
            <ac:picMk id="5" creationId="{7BA28475-F92D-44C0-BCF1-3CEB0F227F31}"/>
          </ac:picMkLst>
        </pc:picChg>
      </pc:sldChg>
      <pc:sldChg chg="modSp add modTransition modAnim">
        <pc:chgData name="Brian Grey" userId="c81e10d2-c836-482c-a664-6eb0416e1933" providerId="ADAL" clId="{2A8C3673-F68A-4A47-90CC-B0789B99D945}" dt="2020-07-27T16:07:55.190" v="7979" actId="403"/>
        <pc:sldMkLst>
          <pc:docMk/>
          <pc:sldMk cId="3121303404" sldId="506"/>
        </pc:sldMkLst>
        <pc:spChg chg="mod">
          <ac:chgData name="Brian Grey" userId="c81e10d2-c836-482c-a664-6eb0416e1933" providerId="ADAL" clId="{2A8C3673-F68A-4A47-90CC-B0789B99D945}" dt="2020-07-27T16:07:55.190" v="7979" actId="403"/>
          <ac:spMkLst>
            <pc:docMk/>
            <pc:sldMk cId="3121303404" sldId="506"/>
            <ac:spMk id="4" creationId="{ED4844DB-D908-415A-95B0-5C6259DE470E}"/>
          </ac:spMkLst>
        </pc:spChg>
        <pc:picChg chg="mod">
          <ac:chgData name="Brian Grey" userId="c81e10d2-c836-482c-a664-6eb0416e1933" providerId="ADAL" clId="{2A8C3673-F68A-4A47-90CC-B0789B99D945}" dt="2020-07-27T15:46:21.181" v="7793" actId="14826"/>
          <ac:picMkLst>
            <pc:docMk/>
            <pc:sldMk cId="3121303404" sldId="506"/>
            <ac:picMk id="5" creationId="{7BA28475-F92D-44C0-BCF1-3CEB0F227F31}"/>
          </ac:picMkLst>
        </pc:picChg>
      </pc:sldChg>
      <pc:sldChg chg="modSp add modTransition modAnim">
        <pc:chgData name="Brian Grey" userId="c81e10d2-c836-482c-a664-6eb0416e1933" providerId="ADAL" clId="{2A8C3673-F68A-4A47-90CC-B0789B99D945}" dt="2020-07-29T01:16:08.617" v="11852" actId="20577"/>
        <pc:sldMkLst>
          <pc:docMk/>
          <pc:sldMk cId="3330261951" sldId="507"/>
        </pc:sldMkLst>
        <pc:spChg chg="mod">
          <ac:chgData name="Brian Grey" userId="c81e10d2-c836-482c-a664-6eb0416e1933" providerId="ADAL" clId="{2A8C3673-F68A-4A47-90CC-B0789B99D945}" dt="2020-07-29T01:16:08.617" v="11852" actId="20577"/>
          <ac:spMkLst>
            <pc:docMk/>
            <pc:sldMk cId="3330261951" sldId="507"/>
            <ac:spMk id="4" creationId="{ED4844DB-D908-415A-95B0-5C6259DE470E}"/>
          </ac:spMkLst>
        </pc:spChg>
        <pc:picChg chg="mod">
          <ac:chgData name="Brian Grey" userId="c81e10d2-c836-482c-a664-6eb0416e1933" providerId="ADAL" clId="{2A8C3673-F68A-4A47-90CC-B0789B99D945}" dt="2020-07-27T15:46:39.386" v="7795" actId="14826"/>
          <ac:picMkLst>
            <pc:docMk/>
            <pc:sldMk cId="3330261951" sldId="507"/>
            <ac:picMk id="5" creationId="{7BA28475-F92D-44C0-BCF1-3CEB0F227F31}"/>
          </ac:picMkLst>
        </pc:picChg>
      </pc:sldChg>
      <pc:sldChg chg="modSp add mod modAnim">
        <pc:chgData name="Brian Grey" userId="c81e10d2-c836-482c-a664-6eb0416e1933" providerId="ADAL" clId="{2A8C3673-F68A-4A47-90CC-B0789B99D945}" dt="2020-07-27T16:08:16.431" v="7984" actId="403"/>
        <pc:sldMkLst>
          <pc:docMk/>
          <pc:sldMk cId="3372823633" sldId="508"/>
        </pc:sldMkLst>
        <pc:spChg chg="mod">
          <ac:chgData name="Brian Grey" userId="c81e10d2-c836-482c-a664-6eb0416e1933" providerId="ADAL" clId="{2A8C3673-F68A-4A47-90CC-B0789B99D945}" dt="2020-07-27T16:08:16.431" v="7984" actId="403"/>
          <ac:spMkLst>
            <pc:docMk/>
            <pc:sldMk cId="3372823633" sldId="508"/>
            <ac:spMk id="4" creationId="{ED4844DB-D908-415A-95B0-5C6259DE470E}"/>
          </ac:spMkLst>
        </pc:spChg>
        <pc:picChg chg="mod">
          <ac:chgData name="Brian Grey" userId="c81e10d2-c836-482c-a664-6eb0416e1933" providerId="ADAL" clId="{2A8C3673-F68A-4A47-90CC-B0789B99D945}" dt="2020-07-27T16:04:20.581" v="7800" actId="14826"/>
          <ac:picMkLst>
            <pc:docMk/>
            <pc:sldMk cId="3372823633" sldId="508"/>
            <ac:picMk id="5" creationId="{7BA28475-F92D-44C0-BCF1-3CEB0F227F31}"/>
          </ac:picMkLst>
        </pc:picChg>
      </pc:sldChg>
      <pc:sldChg chg="modSp add modAnim">
        <pc:chgData name="Brian Grey" userId="c81e10d2-c836-482c-a664-6eb0416e1933" providerId="ADAL" clId="{2A8C3673-F68A-4A47-90CC-B0789B99D945}" dt="2020-07-27T17:14:57.130" v="8442" actId="14826"/>
        <pc:sldMkLst>
          <pc:docMk/>
          <pc:sldMk cId="3545906917" sldId="509"/>
        </pc:sldMkLst>
        <pc:spChg chg="mod">
          <ac:chgData name="Brian Grey" userId="c81e10d2-c836-482c-a664-6eb0416e1933" providerId="ADAL" clId="{2A8C3673-F68A-4A47-90CC-B0789B99D945}" dt="2020-07-27T16:10:14.858" v="8224" actId="20577"/>
          <ac:spMkLst>
            <pc:docMk/>
            <pc:sldMk cId="3545906917" sldId="509"/>
            <ac:spMk id="4" creationId="{ED4844DB-D908-415A-95B0-5C6259DE470E}"/>
          </ac:spMkLst>
        </pc:spChg>
        <pc:picChg chg="mod">
          <ac:chgData name="Brian Grey" userId="c81e10d2-c836-482c-a664-6eb0416e1933" providerId="ADAL" clId="{2A8C3673-F68A-4A47-90CC-B0789B99D945}" dt="2020-07-27T17:14:57.130" v="8442" actId="14826"/>
          <ac:picMkLst>
            <pc:docMk/>
            <pc:sldMk cId="3545906917" sldId="509"/>
            <ac:picMk id="5" creationId="{7BA28475-F92D-44C0-BCF1-3CEB0F227F31}"/>
          </ac:picMkLst>
        </pc:picChg>
      </pc:sldChg>
      <pc:sldChg chg="modSp add mod ord">
        <pc:chgData name="Brian Grey" userId="c81e10d2-c836-482c-a664-6eb0416e1933" providerId="ADAL" clId="{2A8C3673-F68A-4A47-90CC-B0789B99D945}" dt="2020-07-27T17:15:11.082" v="8443" actId="14826"/>
        <pc:sldMkLst>
          <pc:docMk/>
          <pc:sldMk cId="1307690494" sldId="510"/>
        </pc:sldMkLst>
        <pc:spChg chg="mod ord">
          <ac:chgData name="Brian Grey" userId="c81e10d2-c836-482c-a664-6eb0416e1933" providerId="ADAL" clId="{2A8C3673-F68A-4A47-90CC-B0789B99D945}" dt="2020-07-27T16:32:23.617" v="8341" actId="20577"/>
          <ac:spMkLst>
            <pc:docMk/>
            <pc:sldMk cId="1307690494" sldId="510"/>
            <ac:spMk id="4" creationId="{ED4844DB-D908-415A-95B0-5C6259DE470E}"/>
          </ac:spMkLst>
        </pc:spChg>
        <pc:picChg chg="mod">
          <ac:chgData name="Brian Grey" userId="c81e10d2-c836-482c-a664-6eb0416e1933" providerId="ADAL" clId="{2A8C3673-F68A-4A47-90CC-B0789B99D945}" dt="2020-07-27T17:15:11.082" v="8443" actId="14826"/>
          <ac:picMkLst>
            <pc:docMk/>
            <pc:sldMk cId="1307690494" sldId="510"/>
            <ac:picMk id="5" creationId="{7BA28475-F92D-44C0-BCF1-3CEB0F227F31}"/>
          </ac:picMkLst>
        </pc:picChg>
      </pc:sldChg>
      <pc:sldChg chg="modSp add modAnim">
        <pc:chgData name="Brian Grey" userId="c81e10d2-c836-482c-a664-6eb0416e1933" providerId="ADAL" clId="{2A8C3673-F68A-4A47-90CC-B0789B99D945}" dt="2020-07-27T17:15:27.094" v="8444" actId="14826"/>
        <pc:sldMkLst>
          <pc:docMk/>
          <pc:sldMk cId="4126988674" sldId="511"/>
        </pc:sldMkLst>
        <pc:spChg chg="mod">
          <ac:chgData name="Brian Grey" userId="c81e10d2-c836-482c-a664-6eb0416e1933" providerId="ADAL" clId="{2A8C3673-F68A-4A47-90CC-B0789B99D945}" dt="2020-07-27T16:35:24.639" v="8441" actId="20577"/>
          <ac:spMkLst>
            <pc:docMk/>
            <pc:sldMk cId="4126988674" sldId="511"/>
            <ac:spMk id="4" creationId="{ED4844DB-D908-415A-95B0-5C6259DE470E}"/>
          </ac:spMkLst>
        </pc:spChg>
        <pc:picChg chg="mod">
          <ac:chgData name="Brian Grey" userId="c81e10d2-c836-482c-a664-6eb0416e1933" providerId="ADAL" clId="{2A8C3673-F68A-4A47-90CC-B0789B99D945}" dt="2020-07-27T17:15:27.094" v="8444" actId="14826"/>
          <ac:picMkLst>
            <pc:docMk/>
            <pc:sldMk cId="4126988674" sldId="511"/>
            <ac:picMk id="5" creationId="{7BA28475-F92D-44C0-BCF1-3CEB0F227F31}"/>
          </ac:picMkLst>
        </pc:picChg>
      </pc:sldChg>
      <pc:sldChg chg="modSp add ord modAnim">
        <pc:chgData name="Brian Grey" userId="c81e10d2-c836-482c-a664-6eb0416e1933" providerId="ADAL" clId="{2A8C3673-F68A-4A47-90CC-B0789B99D945}" dt="2020-07-27T18:08:07.304" v="8758" actId="20577"/>
        <pc:sldMkLst>
          <pc:docMk/>
          <pc:sldMk cId="231819834" sldId="512"/>
        </pc:sldMkLst>
        <pc:spChg chg="mod">
          <ac:chgData name="Brian Grey" userId="c81e10d2-c836-482c-a664-6eb0416e1933" providerId="ADAL" clId="{2A8C3673-F68A-4A47-90CC-B0789B99D945}" dt="2020-07-27T18:08:07.304" v="8758" actId="20577"/>
          <ac:spMkLst>
            <pc:docMk/>
            <pc:sldMk cId="231819834" sldId="512"/>
            <ac:spMk id="4" creationId="{ED4844DB-D908-415A-95B0-5C6259DE470E}"/>
          </ac:spMkLst>
        </pc:spChg>
        <pc:picChg chg="mod">
          <ac:chgData name="Brian Grey" userId="c81e10d2-c836-482c-a664-6eb0416e1933" providerId="ADAL" clId="{2A8C3673-F68A-4A47-90CC-B0789B99D945}" dt="2020-07-27T18:01:52.445" v="8552" actId="14826"/>
          <ac:picMkLst>
            <pc:docMk/>
            <pc:sldMk cId="231819834" sldId="512"/>
            <ac:picMk id="5" creationId="{7BA28475-F92D-44C0-BCF1-3CEB0F227F31}"/>
          </ac:picMkLst>
        </pc:picChg>
      </pc:sldChg>
      <pc:sldChg chg="modSp add modAnim">
        <pc:chgData name="Brian Grey" userId="c81e10d2-c836-482c-a664-6eb0416e1933" providerId="ADAL" clId="{2A8C3673-F68A-4A47-90CC-B0789B99D945}" dt="2020-07-27T18:26:07.114" v="9136" actId="6549"/>
        <pc:sldMkLst>
          <pc:docMk/>
          <pc:sldMk cId="2474075296" sldId="513"/>
        </pc:sldMkLst>
        <pc:spChg chg="mod">
          <ac:chgData name="Brian Grey" userId="c81e10d2-c836-482c-a664-6eb0416e1933" providerId="ADAL" clId="{2A8C3673-F68A-4A47-90CC-B0789B99D945}" dt="2020-07-27T18:26:07.114" v="9136" actId="6549"/>
          <ac:spMkLst>
            <pc:docMk/>
            <pc:sldMk cId="2474075296" sldId="513"/>
            <ac:spMk id="4" creationId="{ED4844DB-D908-415A-95B0-5C6259DE470E}"/>
          </ac:spMkLst>
        </pc:spChg>
      </pc:sldChg>
      <pc:sldChg chg="modSp add mod modAnim">
        <pc:chgData name="Brian Grey" userId="c81e10d2-c836-482c-a664-6eb0416e1933" providerId="ADAL" clId="{2A8C3673-F68A-4A47-90CC-B0789B99D945}" dt="2020-07-27T19:30:19.880" v="9582" actId="6549"/>
        <pc:sldMkLst>
          <pc:docMk/>
          <pc:sldMk cId="1849135417" sldId="514"/>
        </pc:sldMkLst>
        <pc:spChg chg="mod">
          <ac:chgData name="Brian Grey" userId="c81e10d2-c836-482c-a664-6eb0416e1933" providerId="ADAL" clId="{2A8C3673-F68A-4A47-90CC-B0789B99D945}" dt="2020-07-27T19:30:19.880" v="9582" actId="6549"/>
          <ac:spMkLst>
            <pc:docMk/>
            <pc:sldMk cId="1849135417" sldId="514"/>
            <ac:spMk id="4" creationId="{ED4844DB-D908-415A-95B0-5C6259DE470E}"/>
          </ac:spMkLst>
        </pc:spChg>
      </pc:sldChg>
      <pc:sldChg chg="modSp add modAnim">
        <pc:chgData name="Brian Grey" userId="c81e10d2-c836-482c-a664-6eb0416e1933" providerId="ADAL" clId="{2A8C3673-F68A-4A47-90CC-B0789B99D945}" dt="2020-07-27T19:37:04.473" v="9913" actId="20577"/>
        <pc:sldMkLst>
          <pc:docMk/>
          <pc:sldMk cId="3772022257" sldId="515"/>
        </pc:sldMkLst>
        <pc:spChg chg="mod">
          <ac:chgData name="Brian Grey" userId="c81e10d2-c836-482c-a664-6eb0416e1933" providerId="ADAL" clId="{2A8C3673-F68A-4A47-90CC-B0789B99D945}" dt="2020-07-27T19:37:04.473" v="9913" actId="20577"/>
          <ac:spMkLst>
            <pc:docMk/>
            <pc:sldMk cId="3772022257" sldId="515"/>
            <ac:spMk id="4" creationId="{ED4844DB-D908-415A-95B0-5C6259DE470E}"/>
          </ac:spMkLst>
        </pc:spChg>
      </pc:sldChg>
      <pc:sldChg chg="modSp add modAnim">
        <pc:chgData name="Brian Grey" userId="c81e10d2-c836-482c-a664-6eb0416e1933" providerId="ADAL" clId="{2A8C3673-F68A-4A47-90CC-B0789B99D945}" dt="2020-07-27T20:13:18.058" v="11613"/>
        <pc:sldMkLst>
          <pc:docMk/>
          <pc:sldMk cId="880874987" sldId="516"/>
        </pc:sldMkLst>
        <pc:spChg chg="mod">
          <ac:chgData name="Brian Grey" userId="c81e10d2-c836-482c-a664-6eb0416e1933" providerId="ADAL" clId="{2A8C3673-F68A-4A47-90CC-B0789B99D945}" dt="2020-07-27T19:50:05.249" v="10758" actId="5793"/>
          <ac:spMkLst>
            <pc:docMk/>
            <pc:sldMk cId="880874987" sldId="516"/>
            <ac:spMk id="4" creationId="{ED4844DB-D908-415A-95B0-5C6259DE470E}"/>
          </ac:spMkLst>
        </pc:spChg>
        <pc:picChg chg="mod">
          <ac:chgData name="Brian Grey" userId="c81e10d2-c836-482c-a664-6eb0416e1933" providerId="ADAL" clId="{2A8C3673-F68A-4A47-90CC-B0789B99D945}" dt="2020-07-27T19:38:47.941" v="9932" actId="14826"/>
          <ac:picMkLst>
            <pc:docMk/>
            <pc:sldMk cId="880874987" sldId="516"/>
            <ac:picMk id="5" creationId="{7BA28475-F92D-44C0-BCF1-3CEB0F227F31}"/>
          </ac:picMkLst>
        </pc:picChg>
      </pc:sldChg>
      <pc:sldChg chg="modSp add modAnim">
        <pc:chgData name="Brian Grey" userId="c81e10d2-c836-482c-a664-6eb0416e1933" providerId="ADAL" clId="{2A8C3673-F68A-4A47-90CC-B0789B99D945}" dt="2020-07-27T19:45:50.140" v="10562" actId="20577"/>
        <pc:sldMkLst>
          <pc:docMk/>
          <pc:sldMk cId="3823193162" sldId="517"/>
        </pc:sldMkLst>
        <pc:spChg chg="mod">
          <ac:chgData name="Brian Grey" userId="c81e10d2-c836-482c-a664-6eb0416e1933" providerId="ADAL" clId="{2A8C3673-F68A-4A47-90CC-B0789B99D945}" dt="2020-07-27T19:45:50.140" v="10562" actId="20577"/>
          <ac:spMkLst>
            <pc:docMk/>
            <pc:sldMk cId="3823193162" sldId="517"/>
            <ac:spMk id="4" creationId="{ED4844DB-D908-415A-95B0-5C6259DE470E}"/>
          </ac:spMkLst>
        </pc:spChg>
      </pc:sldChg>
      <pc:sldChg chg="modSp add modAnim">
        <pc:chgData name="Brian Grey" userId="c81e10d2-c836-482c-a664-6eb0416e1933" providerId="ADAL" clId="{2A8C3673-F68A-4A47-90CC-B0789B99D945}" dt="2020-07-27T19:56:25.407" v="11526" actId="6549"/>
        <pc:sldMkLst>
          <pc:docMk/>
          <pc:sldMk cId="121898341" sldId="518"/>
        </pc:sldMkLst>
        <pc:spChg chg="mod">
          <ac:chgData name="Brian Grey" userId="c81e10d2-c836-482c-a664-6eb0416e1933" providerId="ADAL" clId="{2A8C3673-F68A-4A47-90CC-B0789B99D945}" dt="2020-07-27T19:56:25.407" v="11526" actId="6549"/>
          <ac:spMkLst>
            <pc:docMk/>
            <pc:sldMk cId="121898341" sldId="518"/>
            <ac:spMk id="4" creationId="{ED4844DB-D908-415A-95B0-5C6259DE470E}"/>
          </ac:spMkLst>
        </pc:spChg>
      </pc:sldChg>
      <pc:sldChg chg="modSp add modAnim">
        <pc:chgData name="Brian Grey" userId="c81e10d2-c836-482c-a664-6eb0416e1933" providerId="ADAL" clId="{2A8C3673-F68A-4A47-90CC-B0789B99D945}" dt="2020-07-29T12:53:03.315" v="11853"/>
        <pc:sldMkLst>
          <pc:docMk/>
          <pc:sldMk cId="3849180281" sldId="519"/>
        </pc:sldMkLst>
        <pc:spChg chg="mod">
          <ac:chgData name="Brian Grey" userId="c81e10d2-c836-482c-a664-6eb0416e1933" providerId="ADAL" clId="{2A8C3673-F68A-4A47-90CC-B0789B99D945}" dt="2020-07-27T19:56:51.221" v="11587" actId="20577"/>
          <ac:spMkLst>
            <pc:docMk/>
            <pc:sldMk cId="3849180281" sldId="519"/>
            <ac:spMk id="4" creationId="{ED4844DB-D908-415A-95B0-5C6259DE470E}"/>
          </ac:spMkLst>
        </pc:spChg>
      </pc:sldChg>
    </pc:docChg>
  </pc:docChgLst>
  <pc:docChgLst>
    <pc:chgData name="Brian Grey" userId="c81e10d2-c836-482c-a664-6eb0416e1933" providerId="ADAL" clId="{D6FC498C-F1FC-4F1A-A2D6-6C51070ED6C1}"/>
    <pc:docChg chg="undo redo custSel addSld delSld modSld sldOrd">
      <pc:chgData name="Brian Grey" userId="c81e10d2-c836-482c-a664-6eb0416e1933" providerId="ADAL" clId="{D6FC498C-F1FC-4F1A-A2D6-6C51070ED6C1}" dt="2020-08-03T19:31:24.106" v="8044" actId="403"/>
      <pc:docMkLst>
        <pc:docMk/>
      </pc:docMkLst>
      <pc:sldChg chg="addSp delSp modSp mod modAnim">
        <pc:chgData name="Brian Grey" userId="c81e10d2-c836-482c-a664-6eb0416e1933" providerId="ADAL" clId="{D6FC498C-F1FC-4F1A-A2D6-6C51070ED6C1}" dt="2020-08-02T19:29:39.602" v="278" actId="6549"/>
        <pc:sldMkLst>
          <pc:docMk/>
          <pc:sldMk cId="1324343561" sldId="268"/>
        </pc:sldMkLst>
        <pc:spChg chg="mod">
          <ac:chgData name="Brian Grey" userId="c81e10d2-c836-482c-a664-6eb0416e1933" providerId="ADAL" clId="{D6FC498C-F1FC-4F1A-A2D6-6C51070ED6C1}" dt="2020-08-02T19:03:57.537" v="56" actId="20577"/>
          <ac:spMkLst>
            <pc:docMk/>
            <pc:sldMk cId="1324343561" sldId="268"/>
            <ac:spMk id="2" creationId="{00000000-0000-0000-0000-000000000000}"/>
          </ac:spMkLst>
        </pc:spChg>
        <pc:spChg chg="mod">
          <ac:chgData name="Brian Grey" userId="c81e10d2-c836-482c-a664-6eb0416e1933" providerId="ADAL" clId="{D6FC498C-F1FC-4F1A-A2D6-6C51070ED6C1}" dt="2020-08-02T19:29:39.602" v="278" actId="6549"/>
          <ac:spMkLst>
            <pc:docMk/>
            <pc:sldMk cId="1324343561" sldId="268"/>
            <ac:spMk id="4" creationId="{ED4844DB-D908-415A-95B0-5C6259DE470E}"/>
          </ac:spMkLst>
        </pc:spChg>
        <pc:picChg chg="add del mod">
          <ac:chgData name="Brian Grey" userId="c81e10d2-c836-482c-a664-6eb0416e1933" providerId="ADAL" clId="{D6FC498C-F1FC-4F1A-A2D6-6C51070ED6C1}" dt="2020-08-02T19:27:39.947" v="183" actId="931"/>
          <ac:picMkLst>
            <pc:docMk/>
            <pc:sldMk cId="1324343561" sldId="268"/>
            <ac:picMk id="5" creationId="{A6348A7E-036A-4311-8917-FFC64C1E299D}"/>
          </ac:picMkLst>
        </pc:picChg>
        <pc:picChg chg="add mod">
          <ac:chgData name="Brian Grey" userId="c81e10d2-c836-482c-a664-6eb0416e1933" providerId="ADAL" clId="{D6FC498C-F1FC-4F1A-A2D6-6C51070ED6C1}" dt="2020-08-02T19:28:29.112" v="190" actId="1076"/>
          <ac:picMkLst>
            <pc:docMk/>
            <pc:sldMk cId="1324343561" sldId="268"/>
            <ac:picMk id="7" creationId="{3E455565-F334-4C83-A5E6-6C78517E3850}"/>
          </ac:picMkLst>
        </pc:picChg>
      </pc:sldChg>
      <pc:sldChg chg="modSp mod">
        <pc:chgData name="Brian Grey" userId="c81e10d2-c836-482c-a664-6eb0416e1933" providerId="ADAL" clId="{D6FC498C-F1FC-4F1A-A2D6-6C51070ED6C1}" dt="2020-08-02T19:03:21.412" v="29" actId="20577"/>
        <pc:sldMkLst>
          <pc:docMk/>
          <pc:sldMk cId="2994068431" sldId="269"/>
        </pc:sldMkLst>
        <pc:spChg chg="mod">
          <ac:chgData name="Brian Grey" userId="c81e10d2-c836-482c-a664-6eb0416e1933" providerId="ADAL" clId="{D6FC498C-F1FC-4F1A-A2D6-6C51070ED6C1}" dt="2020-08-02T19:03:21.412" v="29" actId="20577"/>
          <ac:spMkLst>
            <pc:docMk/>
            <pc:sldMk cId="2994068431" sldId="269"/>
            <ac:spMk id="11" creationId="{F9727386-A33F-4E6B-9AFA-42FD6931530D}"/>
          </ac:spMkLst>
        </pc:spChg>
      </pc:sldChg>
      <pc:sldChg chg="modSp mod">
        <pc:chgData name="Brian Grey" userId="c81e10d2-c836-482c-a664-6eb0416e1933" providerId="ADAL" clId="{D6FC498C-F1FC-4F1A-A2D6-6C51070ED6C1}" dt="2020-08-03T19:31:24.106" v="8044" actId="403"/>
        <pc:sldMkLst>
          <pc:docMk/>
          <pc:sldMk cId="1541298972" sldId="287"/>
        </pc:sldMkLst>
        <pc:spChg chg="mod">
          <ac:chgData name="Brian Grey" userId="c81e10d2-c836-482c-a664-6eb0416e1933" providerId="ADAL" clId="{D6FC498C-F1FC-4F1A-A2D6-6C51070ED6C1}" dt="2020-08-03T19:31:24.106" v="8044" actId="403"/>
          <ac:spMkLst>
            <pc:docMk/>
            <pc:sldMk cId="1541298972" sldId="287"/>
            <ac:spMk id="4" creationId="{ED4844DB-D908-415A-95B0-5C6259DE470E}"/>
          </ac:spMkLst>
        </pc:spChg>
      </pc:sldChg>
      <pc:sldChg chg="del">
        <pc:chgData name="Brian Grey" userId="c81e10d2-c836-482c-a664-6eb0416e1933" providerId="ADAL" clId="{D6FC498C-F1FC-4F1A-A2D6-6C51070ED6C1}" dt="2020-08-02T20:57:24.542" v="3700" actId="2696"/>
        <pc:sldMkLst>
          <pc:docMk/>
          <pc:sldMk cId="3467998527" sldId="427"/>
        </pc:sldMkLst>
      </pc:sldChg>
      <pc:sldChg chg="modSp mod modAnim">
        <pc:chgData name="Brian Grey" userId="c81e10d2-c836-482c-a664-6eb0416e1933" providerId="ADAL" clId="{D6FC498C-F1FC-4F1A-A2D6-6C51070ED6C1}" dt="2020-08-02T20:25:44.560" v="2686" actId="20577"/>
        <pc:sldMkLst>
          <pc:docMk/>
          <pc:sldMk cId="3962758062" sldId="458"/>
        </pc:sldMkLst>
        <pc:spChg chg="mod">
          <ac:chgData name="Brian Grey" userId="c81e10d2-c836-482c-a664-6eb0416e1933" providerId="ADAL" clId="{D6FC498C-F1FC-4F1A-A2D6-6C51070ED6C1}" dt="2020-08-02T20:21:57.006" v="2074" actId="20577"/>
          <ac:spMkLst>
            <pc:docMk/>
            <pc:sldMk cId="3962758062" sldId="458"/>
            <ac:spMk id="2" creationId="{00000000-0000-0000-0000-000000000000}"/>
          </ac:spMkLst>
        </pc:spChg>
        <pc:spChg chg="mod">
          <ac:chgData name="Brian Grey" userId="c81e10d2-c836-482c-a664-6eb0416e1933" providerId="ADAL" clId="{D6FC498C-F1FC-4F1A-A2D6-6C51070ED6C1}" dt="2020-08-02T20:25:44.560" v="2686" actId="20577"/>
          <ac:spMkLst>
            <pc:docMk/>
            <pc:sldMk cId="3962758062" sldId="458"/>
            <ac:spMk id="4" creationId="{ED4844DB-D908-415A-95B0-5C6259DE470E}"/>
          </ac:spMkLst>
        </pc:spChg>
      </pc:sldChg>
      <pc:sldChg chg="addSp delSp modSp mod modTransition delAnim modAnim">
        <pc:chgData name="Brian Grey" userId="c81e10d2-c836-482c-a664-6eb0416e1933" providerId="ADAL" clId="{D6FC498C-F1FC-4F1A-A2D6-6C51070ED6C1}" dt="2020-08-02T19:40:07.423" v="916"/>
        <pc:sldMkLst>
          <pc:docMk/>
          <pc:sldMk cId="4238038229" sldId="463"/>
        </pc:sldMkLst>
        <pc:spChg chg="mod">
          <ac:chgData name="Brian Grey" userId="c81e10d2-c836-482c-a664-6eb0416e1933" providerId="ADAL" clId="{D6FC498C-F1FC-4F1A-A2D6-6C51070ED6C1}" dt="2020-08-02T19:31:58.014" v="460" actId="20577"/>
          <ac:spMkLst>
            <pc:docMk/>
            <pc:sldMk cId="4238038229" sldId="463"/>
            <ac:spMk id="2" creationId="{00000000-0000-0000-0000-000000000000}"/>
          </ac:spMkLst>
        </pc:spChg>
        <pc:spChg chg="mod">
          <ac:chgData name="Brian Grey" userId="c81e10d2-c836-482c-a664-6eb0416e1933" providerId="ADAL" clId="{D6FC498C-F1FC-4F1A-A2D6-6C51070ED6C1}" dt="2020-08-02T19:39:57.042" v="914" actId="20577"/>
          <ac:spMkLst>
            <pc:docMk/>
            <pc:sldMk cId="4238038229" sldId="463"/>
            <ac:spMk id="4" creationId="{ED4844DB-D908-415A-95B0-5C6259DE470E}"/>
          </ac:spMkLst>
        </pc:spChg>
        <pc:picChg chg="del">
          <ac:chgData name="Brian Grey" userId="c81e10d2-c836-482c-a664-6eb0416e1933" providerId="ADAL" clId="{D6FC498C-F1FC-4F1A-A2D6-6C51070ED6C1}" dt="2020-08-02T19:31:04.447" v="389" actId="478"/>
          <ac:picMkLst>
            <pc:docMk/>
            <pc:sldMk cId="4238038229" sldId="463"/>
            <ac:picMk id="5" creationId="{69BBB785-C1D7-4482-9F99-B6A1557D1ACC}"/>
          </ac:picMkLst>
        </pc:picChg>
        <pc:picChg chg="add mod">
          <ac:chgData name="Brian Grey" userId="c81e10d2-c836-482c-a664-6eb0416e1933" providerId="ADAL" clId="{D6FC498C-F1FC-4F1A-A2D6-6C51070ED6C1}" dt="2020-08-02T19:39:09.133" v="695" actId="14826"/>
          <ac:picMkLst>
            <pc:docMk/>
            <pc:sldMk cId="4238038229" sldId="463"/>
            <ac:picMk id="6" creationId="{D07BC883-DB99-4A64-BB6F-FA1AE23ED180}"/>
          </ac:picMkLst>
        </pc:picChg>
      </pc:sldChg>
      <pc:sldChg chg="del">
        <pc:chgData name="Brian Grey" userId="c81e10d2-c836-482c-a664-6eb0416e1933" providerId="ADAL" clId="{D6FC498C-F1FC-4F1A-A2D6-6C51070ED6C1}" dt="2020-08-02T20:57:24.542" v="3700" actId="2696"/>
        <pc:sldMkLst>
          <pc:docMk/>
          <pc:sldMk cId="1952598123" sldId="464"/>
        </pc:sldMkLst>
      </pc:sldChg>
      <pc:sldChg chg="addSp delSp modSp add del mod modTransition delAnim modAnim">
        <pc:chgData name="Brian Grey" userId="c81e10d2-c836-482c-a664-6eb0416e1933" providerId="ADAL" clId="{D6FC498C-F1FC-4F1A-A2D6-6C51070ED6C1}" dt="2020-08-02T21:55:17.494" v="3889"/>
        <pc:sldMkLst>
          <pc:docMk/>
          <pc:sldMk cId="402248661" sldId="496"/>
        </pc:sldMkLst>
        <pc:spChg chg="mod">
          <ac:chgData name="Brian Grey" userId="c81e10d2-c836-482c-a664-6eb0416e1933" providerId="ADAL" clId="{D6FC498C-F1FC-4F1A-A2D6-6C51070ED6C1}" dt="2020-08-02T20:28:55.731" v="2699" actId="20577"/>
          <ac:spMkLst>
            <pc:docMk/>
            <pc:sldMk cId="402248661" sldId="496"/>
            <ac:spMk id="2" creationId="{00000000-0000-0000-0000-000000000000}"/>
          </ac:spMkLst>
        </pc:spChg>
        <pc:spChg chg="mod ord">
          <ac:chgData name="Brian Grey" userId="c81e10d2-c836-482c-a664-6eb0416e1933" providerId="ADAL" clId="{D6FC498C-F1FC-4F1A-A2D6-6C51070ED6C1}" dt="2020-08-02T21:55:00.891" v="3883" actId="166"/>
          <ac:spMkLst>
            <pc:docMk/>
            <pc:sldMk cId="402248661" sldId="496"/>
            <ac:spMk id="4" creationId="{ED4844DB-D908-415A-95B0-5C6259DE470E}"/>
          </ac:spMkLst>
        </pc:spChg>
        <pc:picChg chg="del mod">
          <ac:chgData name="Brian Grey" userId="c81e10d2-c836-482c-a664-6eb0416e1933" providerId="ADAL" clId="{D6FC498C-F1FC-4F1A-A2D6-6C51070ED6C1}" dt="2020-08-02T20:53:11.610" v="3393" actId="478"/>
          <ac:picMkLst>
            <pc:docMk/>
            <pc:sldMk cId="402248661" sldId="496"/>
            <ac:picMk id="5" creationId="{1E9DAE97-5B66-4D9F-BA9A-483633CAEE59}"/>
          </ac:picMkLst>
        </pc:picChg>
        <pc:picChg chg="add mod">
          <ac:chgData name="Brian Grey" userId="c81e10d2-c836-482c-a664-6eb0416e1933" providerId="ADAL" clId="{D6FC498C-F1FC-4F1A-A2D6-6C51070ED6C1}" dt="2020-08-02T21:55:10.624" v="3887" actId="1076"/>
          <ac:picMkLst>
            <pc:docMk/>
            <pc:sldMk cId="402248661" sldId="496"/>
            <ac:picMk id="6" creationId="{A825F636-8522-41FA-B3FD-97E0AB4E3A9A}"/>
          </ac:picMkLst>
        </pc:picChg>
      </pc:sldChg>
      <pc:sldChg chg="addSp delSp modSp mod modTransition modAnim">
        <pc:chgData name="Brian Grey" userId="c81e10d2-c836-482c-a664-6eb0416e1933" providerId="ADAL" clId="{D6FC498C-F1FC-4F1A-A2D6-6C51070ED6C1}" dt="2020-08-02T22:18:49.609" v="4077" actId="20577"/>
        <pc:sldMkLst>
          <pc:docMk/>
          <pc:sldMk cId="881143134" sldId="497"/>
        </pc:sldMkLst>
        <pc:spChg chg="mod">
          <ac:chgData name="Brian Grey" userId="c81e10d2-c836-482c-a664-6eb0416e1933" providerId="ADAL" clId="{D6FC498C-F1FC-4F1A-A2D6-6C51070ED6C1}" dt="2020-08-02T20:56:27.938" v="3565" actId="20577"/>
          <ac:spMkLst>
            <pc:docMk/>
            <pc:sldMk cId="881143134" sldId="497"/>
            <ac:spMk id="2" creationId="{00000000-0000-0000-0000-000000000000}"/>
          </ac:spMkLst>
        </pc:spChg>
        <pc:spChg chg="mod">
          <ac:chgData name="Brian Grey" userId="c81e10d2-c836-482c-a664-6eb0416e1933" providerId="ADAL" clId="{D6FC498C-F1FC-4F1A-A2D6-6C51070ED6C1}" dt="2020-08-02T22:18:49.609" v="4077" actId="20577"/>
          <ac:spMkLst>
            <pc:docMk/>
            <pc:sldMk cId="881143134" sldId="497"/>
            <ac:spMk id="4" creationId="{ED4844DB-D908-415A-95B0-5C6259DE470E}"/>
          </ac:spMkLst>
        </pc:spChg>
        <pc:picChg chg="del">
          <ac:chgData name="Brian Grey" userId="c81e10d2-c836-482c-a664-6eb0416e1933" providerId="ADAL" clId="{D6FC498C-F1FC-4F1A-A2D6-6C51070ED6C1}" dt="2020-08-02T20:57:16.943" v="3699" actId="478"/>
          <ac:picMkLst>
            <pc:docMk/>
            <pc:sldMk cId="881143134" sldId="497"/>
            <ac:picMk id="5" creationId="{1E9DAE97-5B66-4D9F-BA9A-483633CAEE59}"/>
          </ac:picMkLst>
        </pc:picChg>
        <pc:picChg chg="add mod">
          <ac:chgData name="Brian Grey" userId="c81e10d2-c836-482c-a664-6eb0416e1933" providerId="ADAL" clId="{D6FC498C-F1FC-4F1A-A2D6-6C51070ED6C1}" dt="2020-08-02T21:56:07" v="3915" actId="1076"/>
          <ac:picMkLst>
            <pc:docMk/>
            <pc:sldMk cId="881143134" sldId="497"/>
            <ac:picMk id="6" creationId="{615A405E-385B-4245-8EE7-CF0C19F7CB0B}"/>
          </ac:picMkLst>
        </pc:picChg>
      </pc:sldChg>
      <pc:sldChg chg="del">
        <pc:chgData name="Brian Grey" userId="c81e10d2-c836-482c-a664-6eb0416e1933" providerId="ADAL" clId="{D6FC498C-F1FC-4F1A-A2D6-6C51070ED6C1}" dt="2020-08-02T20:57:24.542" v="3700" actId="2696"/>
        <pc:sldMkLst>
          <pc:docMk/>
          <pc:sldMk cId="2126463859" sldId="498"/>
        </pc:sldMkLst>
      </pc:sldChg>
      <pc:sldChg chg="del">
        <pc:chgData name="Brian Grey" userId="c81e10d2-c836-482c-a664-6eb0416e1933" providerId="ADAL" clId="{D6FC498C-F1FC-4F1A-A2D6-6C51070ED6C1}" dt="2020-08-02T20:57:24.542" v="3700" actId="2696"/>
        <pc:sldMkLst>
          <pc:docMk/>
          <pc:sldMk cId="209128192" sldId="499"/>
        </pc:sldMkLst>
      </pc:sldChg>
      <pc:sldChg chg="del">
        <pc:chgData name="Brian Grey" userId="c81e10d2-c836-482c-a664-6eb0416e1933" providerId="ADAL" clId="{D6FC498C-F1FC-4F1A-A2D6-6C51070ED6C1}" dt="2020-08-02T20:57:24.542" v="3700" actId="2696"/>
        <pc:sldMkLst>
          <pc:docMk/>
          <pc:sldMk cId="3366355940" sldId="500"/>
        </pc:sldMkLst>
      </pc:sldChg>
      <pc:sldChg chg="del">
        <pc:chgData name="Brian Grey" userId="c81e10d2-c836-482c-a664-6eb0416e1933" providerId="ADAL" clId="{D6FC498C-F1FC-4F1A-A2D6-6C51070ED6C1}" dt="2020-08-02T20:57:24.542" v="3700" actId="2696"/>
        <pc:sldMkLst>
          <pc:docMk/>
          <pc:sldMk cId="1830892830" sldId="501"/>
        </pc:sldMkLst>
      </pc:sldChg>
      <pc:sldChg chg="del">
        <pc:chgData name="Brian Grey" userId="c81e10d2-c836-482c-a664-6eb0416e1933" providerId="ADAL" clId="{D6FC498C-F1FC-4F1A-A2D6-6C51070ED6C1}" dt="2020-08-02T20:57:24.542" v="3700" actId="2696"/>
        <pc:sldMkLst>
          <pc:docMk/>
          <pc:sldMk cId="3293456159" sldId="502"/>
        </pc:sldMkLst>
      </pc:sldChg>
      <pc:sldChg chg="del">
        <pc:chgData name="Brian Grey" userId="c81e10d2-c836-482c-a664-6eb0416e1933" providerId="ADAL" clId="{D6FC498C-F1FC-4F1A-A2D6-6C51070ED6C1}" dt="2020-08-02T20:57:24.542" v="3700" actId="2696"/>
        <pc:sldMkLst>
          <pc:docMk/>
          <pc:sldMk cId="1745306969" sldId="503"/>
        </pc:sldMkLst>
      </pc:sldChg>
      <pc:sldChg chg="del">
        <pc:chgData name="Brian Grey" userId="c81e10d2-c836-482c-a664-6eb0416e1933" providerId="ADAL" clId="{D6FC498C-F1FC-4F1A-A2D6-6C51070ED6C1}" dt="2020-08-02T20:57:24.542" v="3700" actId="2696"/>
        <pc:sldMkLst>
          <pc:docMk/>
          <pc:sldMk cId="3345591767" sldId="504"/>
        </pc:sldMkLst>
      </pc:sldChg>
      <pc:sldChg chg="del">
        <pc:chgData name="Brian Grey" userId="c81e10d2-c836-482c-a664-6eb0416e1933" providerId="ADAL" clId="{D6FC498C-F1FC-4F1A-A2D6-6C51070ED6C1}" dt="2020-08-02T20:57:24.542" v="3700" actId="2696"/>
        <pc:sldMkLst>
          <pc:docMk/>
          <pc:sldMk cId="3121303404" sldId="506"/>
        </pc:sldMkLst>
      </pc:sldChg>
      <pc:sldChg chg="del">
        <pc:chgData name="Brian Grey" userId="c81e10d2-c836-482c-a664-6eb0416e1933" providerId="ADAL" clId="{D6FC498C-F1FC-4F1A-A2D6-6C51070ED6C1}" dt="2020-08-02T20:57:24.542" v="3700" actId="2696"/>
        <pc:sldMkLst>
          <pc:docMk/>
          <pc:sldMk cId="3330261951" sldId="507"/>
        </pc:sldMkLst>
      </pc:sldChg>
      <pc:sldChg chg="del">
        <pc:chgData name="Brian Grey" userId="c81e10d2-c836-482c-a664-6eb0416e1933" providerId="ADAL" clId="{D6FC498C-F1FC-4F1A-A2D6-6C51070ED6C1}" dt="2020-08-02T20:57:24.542" v="3700" actId="2696"/>
        <pc:sldMkLst>
          <pc:docMk/>
          <pc:sldMk cId="3372823633" sldId="508"/>
        </pc:sldMkLst>
      </pc:sldChg>
      <pc:sldChg chg="del">
        <pc:chgData name="Brian Grey" userId="c81e10d2-c836-482c-a664-6eb0416e1933" providerId="ADAL" clId="{D6FC498C-F1FC-4F1A-A2D6-6C51070ED6C1}" dt="2020-08-02T20:57:24.542" v="3700" actId="2696"/>
        <pc:sldMkLst>
          <pc:docMk/>
          <pc:sldMk cId="3545906917" sldId="509"/>
        </pc:sldMkLst>
      </pc:sldChg>
      <pc:sldChg chg="del">
        <pc:chgData name="Brian Grey" userId="c81e10d2-c836-482c-a664-6eb0416e1933" providerId="ADAL" clId="{D6FC498C-F1FC-4F1A-A2D6-6C51070ED6C1}" dt="2020-08-02T20:57:24.542" v="3700" actId="2696"/>
        <pc:sldMkLst>
          <pc:docMk/>
          <pc:sldMk cId="1307690494" sldId="510"/>
        </pc:sldMkLst>
      </pc:sldChg>
      <pc:sldChg chg="del">
        <pc:chgData name="Brian Grey" userId="c81e10d2-c836-482c-a664-6eb0416e1933" providerId="ADAL" clId="{D6FC498C-F1FC-4F1A-A2D6-6C51070ED6C1}" dt="2020-08-02T20:57:24.542" v="3700" actId="2696"/>
        <pc:sldMkLst>
          <pc:docMk/>
          <pc:sldMk cId="4126988674" sldId="511"/>
        </pc:sldMkLst>
      </pc:sldChg>
      <pc:sldChg chg="del">
        <pc:chgData name="Brian Grey" userId="c81e10d2-c836-482c-a664-6eb0416e1933" providerId="ADAL" clId="{D6FC498C-F1FC-4F1A-A2D6-6C51070ED6C1}" dt="2020-08-02T20:57:24.542" v="3700" actId="2696"/>
        <pc:sldMkLst>
          <pc:docMk/>
          <pc:sldMk cId="231819834" sldId="512"/>
        </pc:sldMkLst>
      </pc:sldChg>
      <pc:sldChg chg="del">
        <pc:chgData name="Brian Grey" userId="c81e10d2-c836-482c-a664-6eb0416e1933" providerId="ADAL" clId="{D6FC498C-F1FC-4F1A-A2D6-6C51070ED6C1}" dt="2020-08-02T20:57:24.542" v="3700" actId="2696"/>
        <pc:sldMkLst>
          <pc:docMk/>
          <pc:sldMk cId="2474075296" sldId="513"/>
        </pc:sldMkLst>
      </pc:sldChg>
      <pc:sldChg chg="del">
        <pc:chgData name="Brian Grey" userId="c81e10d2-c836-482c-a664-6eb0416e1933" providerId="ADAL" clId="{D6FC498C-F1FC-4F1A-A2D6-6C51070ED6C1}" dt="2020-08-02T20:57:24.542" v="3700" actId="2696"/>
        <pc:sldMkLst>
          <pc:docMk/>
          <pc:sldMk cId="1849135417" sldId="514"/>
        </pc:sldMkLst>
      </pc:sldChg>
      <pc:sldChg chg="del">
        <pc:chgData name="Brian Grey" userId="c81e10d2-c836-482c-a664-6eb0416e1933" providerId="ADAL" clId="{D6FC498C-F1FC-4F1A-A2D6-6C51070ED6C1}" dt="2020-08-02T20:57:24.542" v="3700" actId="2696"/>
        <pc:sldMkLst>
          <pc:docMk/>
          <pc:sldMk cId="3772022257" sldId="515"/>
        </pc:sldMkLst>
      </pc:sldChg>
      <pc:sldChg chg="del">
        <pc:chgData name="Brian Grey" userId="c81e10d2-c836-482c-a664-6eb0416e1933" providerId="ADAL" clId="{D6FC498C-F1FC-4F1A-A2D6-6C51070ED6C1}" dt="2020-08-02T20:57:24.542" v="3700" actId="2696"/>
        <pc:sldMkLst>
          <pc:docMk/>
          <pc:sldMk cId="880874987" sldId="516"/>
        </pc:sldMkLst>
      </pc:sldChg>
      <pc:sldChg chg="del">
        <pc:chgData name="Brian Grey" userId="c81e10d2-c836-482c-a664-6eb0416e1933" providerId="ADAL" clId="{D6FC498C-F1FC-4F1A-A2D6-6C51070ED6C1}" dt="2020-08-02T20:57:24.542" v="3700" actId="2696"/>
        <pc:sldMkLst>
          <pc:docMk/>
          <pc:sldMk cId="3823193162" sldId="517"/>
        </pc:sldMkLst>
      </pc:sldChg>
      <pc:sldChg chg="del">
        <pc:chgData name="Brian Grey" userId="c81e10d2-c836-482c-a664-6eb0416e1933" providerId="ADAL" clId="{D6FC498C-F1FC-4F1A-A2D6-6C51070ED6C1}" dt="2020-08-02T20:57:24.542" v="3700" actId="2696"/>
        <pc:sldMkLst>
          <pc:docMk/>
          <pc:sldMk cId="121898341" sldId="518"/>
        </pc:sldMkLst>
      </pc:sldChg>
      <pc:sldChg chg="del">
        <pc:chgData name="Brian Grey" userId="c81e10d2-c836-482c-a664-6eb0416e1933" providerId="ADAL" clId="{D6FC498C-F1FC-4F1A-A2D6-6C51070ED6C1}" dt="2020-08-02T20:57:24.542" v="3700" actId="2696"/>
        <pc:sldMkLst>
          <pc:docMk/>
          <pc:sldMk cId="3849180281" sldId="519"/>
        </pc:sldMkLst>
      </pc:sldChg>
      <pc:sldChg chg="modSp add modTransition modAnim">
        <pc:chgData name="Brian Grey" userId="c81e10d2-c836-482c-a664-6eb0416e1933" providerId="ADAL" clId="{D6FC498C-F1FC-4F1A-A2D6-6C51070ED6C1}" dt="2020-08-02T19:36:40.613" v="667"/>
        <pc:sldMkLst>
          <pc:docMk/>
          <pc:sldMk cId="570278688" sldId="520"/>
        </pc:sldMkLst>
        <pc:spChg chg="mod">
          <ac:chgData name="Brian Grey" userId="c81e10d2-c836-482c-a664-6eb0416e1933" providerId="ADAL" clId="{D6FC498C-F1FC-4F1A-A2D6-6C51070ED6C1}" dt="2020-08-02T19:36:31.382" v="665" actId="20577"/>
          <ac:spMkLst>
            <pc:docMk/>
            <pc:sldMk cId="570278688" sldId="520"/>
            <ac:spMk id="4" creationId="{ED4844DB-D908-415A-95B0-5C6259DE470E}"/>
          </ac:spMkLst>
        </pc:spChg>
        <pc:picChg chg="mod">
          <ac:chgData name="Brian Grey" userId="c81e10d2-c836-482c-a664-6eb0416e1933" providerId="ADAL" clId="{D6FC498C-F1FC-4F1A-A2D6-6C51070ED6C1}" dt="2020-08-02T19:30:00.270" v="281" actId="14826"/>
          <ac:picMkLst>
            <pc:docMk/>
            <pc:sldMk cId="570278688" sldId="520"/>
            <ac:picMk id="7" creationId="{3E455565-F334-4C83-A5E6-6C78517E3850}"/>
          </ac:picMkLst>
        </pc:picChg>
      </pc:sldChg>
      <pc:sldChg chg="delSp modSp add mod delAnim modAnim">
        <pc:chgData name="Brian Grey" userId="c81e10d2-c836-482c-a664-6eb0416e1933" providerId="ADAL" clId="{D6FC498C-F1FC-4F1A-A2D6-6C51070ED6C1}" dt="2020-08-02T19:44:37.181" v="1447" actId="20577"/>
        <pc:sldMkLst>
          <pc:docMk/>
          <pc:sldMk cId="678331827" sldId="521"/>
        </pc:sldMkLst>
        <pc:spChg chg="mod">
          <ac:chgData name="Brian Grey" userId="c81e10d2-c836-482c-a664-6eb0416e1933" providerId="ADAL" clId="{D6FC498C-F1FC-4F1A-A2D6-6C51070ED6C1}" dt="2020-08-02T19:44:37.181" v="1447" actId="20577"/>
          <ac:spMkLst>
            <pc:docMk/>
            <pc:sldMk cId="678331827" sldId="521"/>
            <ac:spMk id="4" creationId="{ED4844DB-D908-415A-95B0-5C6259DE470E}"/>
          </ac:spMkLst>
        </pc:spChg>
        <pc:picChg chg="del">
          <ac:chgData name="Brian Grey" userId="c81e10d2-c836-482c-a664-6eb0416e1933" providerId="ADAL" clId="{D6FC498C-F1FC-4F1A-A2D6-6C51070ED6C1}" dt="2020-08-02T19:40:48.981" v="1019" actId="478"/>
          <ac:picMkLst>
            <pc:docMk/>
            <pc:sldMk cId="678331827" sldId="521"/>
            <ac:picMk id="6" creationId="{D07BC883-DB99-4A64-BB6F-FA1AE23ED180}"/>
          </ac:picMkLst>
        </pc:picChg>
      </pc:sldChg>
      <pc:sldChg chg="modSp add mod modTransition modAnim">
        <pc:chgData name="Brian Grey" userId="c81e10d2-c836-482c-a664-6eb0416e1933" providerId="ADAL" clId="{D6FC498C-F1FC-4F1A-A2D6-6C51070ED6C1}" dt="2020-08-02T20:09:17.302" v="2050" actId="20577"/>
        <pc:sldMkLst>
          <pc:docMk/>
          <pc:sldMk cId="1113927296" sldId="522"/>
        </pc:sldMkLst>
        <pc:spChg chg="mod">
          <ac:chgData name="Brian Grey" userId="c81e10d2-c836-482c-a664-6eb0416e1933" providerId="ADAL" clId="{D6FC498C-F1FC-4F1A-A2D6-6C51070ED6C1}" dt="2020-08-02T20:08:29.631" v="1870" actId="20577"/>
          <ac:spMkLst>
            <pc:docMk/>
            <pc:sldMk cId="1113927296" sldId="522"/>
            <ac:spMk id="2" creationId="{00000000-0000-0000-0000-000000000000}"/>
          </ac:spMkLst>
        </pc:spChg>
        <pc:spChg chg="mod">
          <ac:chgData name="Brian Grey" userId="c81e10d2-c836-482c-a664-6eb0416e1933" providerId="ADAL" clId="{D6FC498C-F1FC-4F1A-A2D6-6C51070ED6C1}" dt="2020-08-02T20:09:17.302" v="2050" actId="20577"/>
          <ac:spMkLst>
            <pc:docMk/>
            <pc:sldMk cId="1113927296" sldId="522"/>
            <ac:spMk id="4" creationId="{ED4844DB-D908-415A-95B0-5C6259DE470E}"/>
          </ac:spMkLst>
        </pc:spChg>
      </pc:sldChg>
      <pc:sldChg chg="modSp add mod modAnim">
        <pc:chgData name="Brian Grey" userId="c81e10d2-c836-482c-a664-6eb0416e1933" providerId="ADAL" clId="{D6FC498C-F1FC-4F1A-A2D6-6C51070ED6C1}" dt="2020-08-02T20:55:42.555" v="3541" actId="20577"/>
        <pc:sldMkLst>
          <pc:docMk/>
          <pc:sldMk cId="331838230" sldId="523"/>
        </pc:sldMkLst>
        <pc:spChg chg="mod">
          <ac:chgData name="Brian Grey" userId="c81e10d2-c836-482c-a664-6eb0416e1933" providerId="ADAL" clId="{D6FC498C-F1FC-4F1A-A2D6-6C51070ED6C1}" dt="2020-08-02T20:55:42.555" v="3541" actId="20577"/>
          <ac:spMkLst>
            <pc:docMk/>
            <pc:sldMk cId="331838230" sldId="523"/>
            <ac:spMk id="4" creationId="{ED4844DB-D908-415A-95B0-5C6259DE470E}"/>
          </ac:spMkLst>
        </pc:spChg>
        <pc:picChg chg="mod">
          <ac:chgData name="Brian Grey" userId="c81e10d2-c836-482c-a664-6eb0416e1933" providerId="ADAL" clId="{D6FC498C-F1FC-4F1A-A2D6-6C51070ED6C1}" dt="2020-08-02T20:41:42.251" v="3019" actId="1076"/>
          <ac:picMkLst>
            <pc:docMk/>
            <pc:sldMk cId="331838230" sldId="523"/>
            <ac:picMk id="5" creationId="{1E9DAE97-5B66-4D9F-BA9A-483633CAEE59}"/>
          </ac:picMkLst>
        </pc:picChg>
      </pc:sldChg>
      <pc:sldChg chg="add del">
        <pc:chgData name="Brian Grey" userId="c81e10d2-c836-482c-a664-6eb0416e1933" providerId="ADAL" clId="{D6FC498C-F1FC-4F1A-A2D6-6C51070ED6C1}" dt="2020-08-02T20:53:49.782" v="3453"/>
        <pc:sldMkLst>
          <pc:docMk/>
          <pc:sldMk cId="2649908539" sldId="524"/>
        </pc:sldMkLst>
      </pc:sldChg>
      <pc:sldChg chg="modSp add mod modTransition modAnim">
        <pc:chgData name="Brian Grey" userId="c81e10d2-c836-482c-a664-6eb0416e1933" providerId="ADAL" clId="{D6FC498C-F1FC-4F1A-A2D6-6C51070ED6C1}" dt="2020-08-02T22:38:01.516" v="4515"/>
        <pc:sldMkLst>
          <pc:docMk/>
          <pc:sldMk cId="2954706691" sldId="524"/>
        </pc:sldMkLst>
        <pc:spChg chg="mod">
          <ac:chgData name="Brian Grey" userId="c81e10d2-c836-482c-a664-6eb0416e1933" providerId="ADAL" clId="{D6FC498C-F1FC-4F1A-A2D6-6C51070ED6C1}" dt="2020-08-02T22:25:25.670" v="4271" actId="6549"/>
          <ac:spMkLst>
            <pc:docMk/>
            <pc:sldMk cId="2954706691" sldId="524"/>
            <ac:spMk id="4" creationId="{ED4844DB-D908-415A-95B0-5C6259DE470E}"/>
          </ac:spMkLst>
        </pc:spChg>
      </pc:sldChg>
      <pc:sldChg chg="modSp add ord modAnim">
        <pc:chgData name="Brian Grey" userId="c81e10d2-c836-482c-a664-6eb0416e1933" providerId="ADAL" clId="{D6FC498C-F1FC-4F1A-A2D6-6C51070ED6C1}" dt="2020-08-02T22:18:54.423" v="4079" actId="20577"/>
        <pc:sldMkLst>
          <pc:docMk/>
          <pc:sldMk cId="365170285" sldId="525"/>
        </pc:sldMkLst>
        <pc:spChg chg="mod">
          <ac:chgData name="Brian Grey" userId="c81e10d2-c836-482c-a664-6eb0416e1933" providerId="ADAL" clId="{D6FC498C-F1FC-4F1A-A2D6-6C51070ED6C1}" dt="2020-08-02T22:18:54.423" v="4079" actId="20577"/>
          <ac:spMkLst>
            <pc:docMk/>
            <pc:sldMk cId="365170285" sldId="525"/>
            <ac:spMk id="4" creationId="{ED4844DB-D908-415A-95B0-5C6259DE470E}"/>
          </ac:spMkLst>
        </pc:spChg>
      </pc:sldChg>
      <pc:sldChg chg="add del">
        <pc:chgData name="Brian Grey" userId="c81e10d2-c836-482c-a664-6eb0416e1933" providerId="ADAL" clId="{D6FC498C-F1FC-4F1A-A2D6-6C51070ED6C1}" dt="2020-08-02T20:53:49.782" v="3453"/>
        <pc:sldMkLst>
          <pc:docMk/>
          <pc:sldMk cId="1630228613" sldId="525"/>
        </pc:sldMkLst>
      </pc:sldChg>
      <pc:sldChg chg="add del">
        <pc:chgData name="Brian Grey" userId="c81e10d2-c836-482c-a664-6eb0416e1933" providerId="ADAL" clId="{D6FC498C-F1FC-4F1A-A2D6-6C51070ED6C1}" dt="2020-08-02T20:53:49.782" v="3453"/>
        <pc:sldMkLst>
          <pc:docMk/>
          <pc:sldMk cId="884645824" sldId="526"/>
        </pc:sldMkLst>
      </pc:sldChg>
      <pc:sldChg chg="addSp modSp add mod modAnim">
        <pc:chgData name="Brian Grey" userId="c81e10d2-c836-482c-a664-6eb0416e1933" providerId="ADAL" clId="{D6FC498C-F1FC-4F1A-A2D6-6C51070ED6C1}" dt="2020-08-03T12:35:07.556" v="5167" actId="20577"/>
        <pc:sldMkLst>
          <pc:docMk/>
          <pc:sldMk cId="4153371811" sldId="526"/>
        </pc:sldMkLst>
        <pc:spChg chg="mod">
          <ac:chgData name="Brian Grey" userId="c81e10d2-c836-482c-a664-6eb0416e1933" providerId="ADAL" clId="{D6FC498C-F1FC-4F1A-A2D6-6C51070ED6C1}" dt="2020-08-03T12:35:07.556" v="5167" actId="20577"/>
          <ac:spMkLst>
            <pc:docMk/>
            <pc:sldMk cId="4153371811" sldId="526"/>
            <ac:spMk id="4" creationId="{ED4844DB-D908-415A-95B0-5C6259DE470E}"/>
          </ac:spMkLst>
        </pc:spChg>
        <pc:picChg chg="add mod">
          <ac:chgData name="Brian Grey" userId="c81e10d2-c836-482c-a664-6eb0416e1933" providerId="ADAL" clId="{D6FC498C-F1FC-4F1A-A2D6-6C51070ED6C1}" dt="2020-08-03T00:42:21.245" v="4749" actId="14826"/>
          <ac:picMkLst>
            <pc:docMk/>
            <pc:sldMk cId="4153371811" sldId="526"/>
            <ac:picMk id="3" creationId="{2453FF13-6F20-4A59-84B0-4364C48962F8}"/>
          </ac:picMkLst>
        </pc:picChg>
      </pc:sldChg>
      <pc:sldChg chg="add del">
        <pc:chgData name="Brian Grey" userId="c81e10d2-c836-482c-a664-6eb0416e1933" providerId="ADAL" clId="{D6FC498C-F1FC-4F1A-A2D6-6C51070ED6C1}" dt="2020-08-02T20:53:49.782" v="3453"/>
        <pc:sldMkLst>
          <pc:docMk/>
          <pc:sldMk cId="322501980" sldId="527"/>
        </pc:sldMkLst>
      </pc:sldChg>
      <pc:sldChg chg="modSp add modAnim">
        <pc:chgData name="Brian Grey" userId="c81e10d2-c836-482c-a664-6eb0416e1933" providerId="ADAL" clId="{D6FC498C-F1FC-4F1A-A2D6-6C51070ED6C1}" dt="2020-08-02T23:18:44.462" v="4516"/>
        <pc:sldMkLst>
          <pc:docMk/>
          <pc:sldMk cId="2512262506" sldId="527"/>
        </pc:sldMkLst>
        <pc:spChg chg="mod">
          <ac:chgData name="Brian Grey" userId="c81e10d2-c836-482c-a664-6eb0416e1933" providerId="ADAL" clId="{D6FC498C-F1FC-4F1A-A2D6-6C51070ED6C1}" dt="2020-08-02T22:37:39.931" v="4513" actId="20577"/>
          <ac:spMkLst>
            <pc:docMk/>
            <pc:sldMk cId="2512262506" sldId="527"/>
            <ac:spMk id="4" creationId="{ED4844DB-D908-415A-95B0-5C6259DE470E}"/>
          </ac:spMkLst>
        </pc:spChg>
      </pc:sldChg>
      <pc:sldChg chg="modSp add mod addAnim delAnim modAnim">
        <pc:chgData name="Brian Grey" userId="c81e10d2-c836-482c-a664-6eb0416e1933" providerId="ADAL" clId="{D6FC498C-F1FC-4F1A-A2D6-6C51070ED6C1}" dt="2020-08-03T00:43:31.118" v="4758" actId="21"/>
        <pc:sldMkLst>
          <pc:docMk/>
          <pc:sldMk cId="108330486" sldId="528"/>
        </pc:sldMkLst>
        <pc:spChg chg="mod">
          <ac:chgData name="Brian Grey" userId="c81e10d2-c836-482c-a664-6eb0416e1933" providerId="ADAL" clId="{D6FC498C-F1FC-4F1A-A2D6-6C51070ED6C1}" dt="2020-08-03T00:43:31.118" v="4758" actId="21"/>
          <ac:spMkLst>
            <pc:docMk/>
            <pc:sldMk cId="108330486" sldId="528"/>
            <ac:spMk id="4" creationId="{ED4844DB-D908-415A-95B0-5C6259DE470E}"/>
          </ac:spMkLst>
        </pc:spChg>
      </pc:sldChg>
      <pc:sldChg chg="add del">
        <pc:chgData name="Brian Grey" userId="c81e10d2-c836-482c-a664-6eb0416e1933" providerId="ADAL" clId="{D6FC498C-F1FC-4F1A-A2D6-6C51070ED6C1}" dt="2020-08-02T20:53:49.782" v="3453"/>
        <pc:sldMkLst>
          <pc:docMk/>
          <pc:sldMk cId="1909316584" sldId="528"/>
        </pc:sldMkLst>
      </pc:sldChg>
      <pc:sldChg chg="addSp modSp add mod modAnim">
        <pc:chgData name="Brian Grey" userId="c81e10d2-c836-482c-a664-6eb0416e1933" providerId="ADAL" clId="{D6FC498C-F1FC-4F1A-A2D6-6C51070ED6C1}" dt="2020-08-02T23:27:22.053" v="4530"/>
        <pc:sldMkLst>
          <pc:docMk/>
          <pc:sldMk cId="3390679398" sldId="529"/>
        </pc:sldMkLst>
        <pc:spChg chg="mod">
          <ac:chgData name="Brian Grey" userId="c81e10d2-c836-482c-a664-6eb0416e1933" providerId="ADAL" clId="{D6FC498C-F1FC-4F1A-A2D6-6C51070ED6C1}" dt="2020-08-02T23:18:57.716" v="4518" actId="20577"/>
          <ac:spMkLst>
            <pc:docMk/>
            <pc:sldMk cId="3390679398" sldId="529"/>
            <ac:spMk id="4" creationId="{ED4844DB-D908-415A-95B0-5C6259DE470E}"/>
          </ac:spMkLst>
        </pc:spChg>
        <pc:picChg chg="add mod">
          <ac:chgData name="Brian Grey" userId="c81e10d2-c836-482c-a664-6eb0416e1933" providerId="ADAL" clId="{D6FC498C-F1FC-4F1A-A2D6-6C51070ED6C1}" dt="2020-08-02T23:25:44.599" v="4526" actId="1076"/>
          <ac:picMkLst>
            <pc:docMk/>
            <pc:sldMk cId="3390679398" sldId="529"/>
            <ac:picMk id="5" creationId="{0F0C915C-20E1-4054-98C0-AD9CEDB2801A}"/>
          </ac:picMkLst>
        </pc:picChg>
      </pc:sldChg>
      <pc:sldChg chg="modSp add mod modAnim">
        <pc:chgData name="Brian Grey" userId="c81e10d2-c836-482c-a664-6eb0416e1933" providerId="ADAL" clId="{D6FC498C-F1FC-4F1A-A2D6-6C51070ED6C1}" dt="2020-08-03T00:59:48.804" v="5000" actId="6549"/>
        <pc:sldMkLst>
          <pc:docMk/>
          <pc:sldMk cId="84034212" sldId="530"/>
        </pc:sldMkLst>
        <pc:spChg chg="mod">
          <ac:chgData name="Brian Grey" userId="c81e10d2-c836-482c-a664-6eb0416e1933" providerId="ADAL" clId="{D6FC498C-F1FC-4F1A-A2D6-6C51070ED6C1}" dt="2020-08-03T00:59:48.804" v="5000" actId="6549"/>
          <ac:spMkLst>
            <pc:docMk/>
            <pc:sldMk cId="84034212" sldId="530"/>
            <ac:spMk id="4" creationId="{ED4844DB-D908-415A-95B0-5C6259DE470E}"/>
          </ac:spMkLst>
        </pc:spChg>
        <pc:picChg chg="mod">
          <ac:chgData name="Brian Grey" userId="c81e10d2-c836-482c-a664-6eb0416e1933" providerId="ADAL" clId="{D6FC498C-F1FC-4F1A-A2D6-6C51070ED6C1}" dt="2020-08-02T23:26:17.769" v="4528" actId="14826"/>
          <ac:picMkLst>
            <pc:docMk/>
            <pc:sldMk cId="84034212" sldId="530"/>
            <ac:picMk id="5" creationId="{0F0C915C-20E1-4054-98C0-AD9CEDB2801A}"/>
          </ac:picMkLst>
        </pc:picChg>
      </pc:sldChg>
      <pc:sldChg chg="modSp add modAnim">
        <pc:chgData name="Brian Grey" userId="c81e10d2-c836-482c-a664-6eb0416e1933" providerId="ADAL" clId="{D6FC498C-F1FC-4F1A-A2D6-6C51070ED6C1}" dt="2020-08-02T23:31:31.597" v="4590" actId="14826"/>
        <pc:sldMkLst>
          <pc:docMk/>
          <pc:sldMk cId="3821543213" sldId="531"/>
        </pc:sldMkLst>
        <pc:picChg chg="mod">
          <ac:chgData name="Brian Grey" userId="c81e10d2-c836-482c-a664-6eb0416e1933" providerId="ADAL" clId="{D6FC498C-F1FC-4F1A-A2D6-6C51070ED6C1}" dt="2020-08-02T23:31:31.597" v="4590" actId="14826"/>
          <ac:picMkLst>
            <pc:docMk/>
            <pc:sldMk cId="3821543213" sldId="531"/>
            <ac:picMk id="5" creationId="{0F0C915C-20E1-4054-98C0-AD9CEDB2801A}"/>
          </ac:picMkLst>
        </pc:picChg>
      </pc:sldChg>
      <pc:sldChg chg="modSp add modAnim">
        <pc:chgData name="Brian Grey" userId="c81e10d2-c836-482c-a664-6eb0416e1933" providerId="ADAL" clId="{D6FC498C-F1FC-4F1A-A2D6-6C51070ED6C1}" dt="2020-08-03T12:35:38.780" v="5176"/>
        <pc:sldMkLst>
          <pc:docMk/>
          <pc:sldMk cId="1406587715" sldId="532"/>
        </pc:sldMkLst>
        <pc:spChg chg="mod">
          <ac:chgData name="Brian Grey" userId="c81e10d2-c836-482c-a664-6eb0416e1933" providerId="ADAL" clId="{D6FC498C-F1FC-4F1A-A2D6-6C51070ED6C1}" dt="2020-08-03T12:35:32.514" v="5173"/>
          <ac:spMkLst>
            <pc:docMk/>
            <pc:sldMk cId="1406587715" sldId="532"/>
            <ac:spMk id="4" creationId="{ED4844DB-D908-415A-95B0-5C6259DE470E}"/>
          </ac:spMkLst>
        </pc:spChg>
        <pc:picChg chg="mod">
          <ac:chgData name="Brian Grey" userId="c81e10d2-c836-482c-a664-6eb0416e1933" providerId="ADAL" clId="{D6FC498C-F1FC-4F1A-A2D6-6C51070ED6C1}" dt="2020-08-03T00:42:58.207" v="4753" actId="14826"/>
          <ac:picMkLst>
            <pc:docMk/>
            <pc:sldMk cId="1406587715" sldId="532"/>
            <ac:picMk id="3" creationId="{2453FF13-6F20-4A59-84B0-4364C48962F8}"/>
          </ac:picMkLst>
        </pc:picChg>
      </pc:sldChg>
      <pc:sldChg chg="modSp add del ord">
        <pc:chgData name="Brian Grey" userId="c81e10d2-c836-482c-a664-6eb0416e1933" providerId="ADAL" clId="{D6FC498C-F1FC-4F1A-A2D6-6C51070ED6C1}" dt="2020-08-03T12:36:20.940" v="5177"/>
        <pc:sldMkLst>
          <pc:docMk/>
          <pc:sldMk cId="545100963" sldId="533"/>
        </pc:sldMkLst>
        <pc:spChg chg="mod">
          <ac:chgData name="Brian Grey" userId="c81e10d2-c836-482c-a664-6eb0416e1933" providerId="ADAL" clId="{D6FC498C-F1FC-4F1A-A2D6-6C51070ED6C1}" dt="2020-08-03T12:36:20.940" v="5177"/>
          <ac:spMkLst>
            <pc:docMk/>
            <pc:sldMk cId="545100963" sldId="533"/>
            <ac:spMk id="4" creationId="{ED4844DB-D908-415A-95B0-5C6259DE470E}"/>
          </ac:spMkLst>
        </pc:spChg>
      </pc:sldChg>
      <pc:sldChg chg="modSp add modAnim">
        <pc:chgData name="Brian Grey" userId="c81e10d2-c836-482c-a664-6eb0416e1933" providerId="ADAL" clId="{D6FC498C-F1FC-4F1A-A2D6-6C51070ED6C1}" dt="2020-08-03T12:36:25.570" v="5178"/>
        <pc:sldMkLst>
          <pc:docMk/>
          <pc:sldMk cId="1821629792" sldId="534"/>
        </pc:sldMkLst>
        <pc:spChg chg="mod">
          <ac:chgData name="Brian Grey" userId="c81e10d2-c836-482c-a664-6eb0416e1933" providerId="ADAL" clId="{D6FC498C-F1FC-4F1A-A2D6-6C51070ED6C1}" dt="2020-08-03T12:36:25.570" v="5178"/>
          <ac:spMkLst>
            <pc:docMk/>
            <pc:sldMk cId="1821629792" sldId="534"/>
            <ac:spMk id="4" creationId="{ED4844DB-D908-415A-95B0-5C6259DE470E}"/>
          </ac:spMkLst>
        </pc:spChg>
        <pc:picChg chg="mod">
          <ac:chgData name="Brian Grey" userId="c81e10d2-c836-482c-a664-6eb0416e1933" providerId="ADAL" clId="{D6FC498C-F1FC-4F1A-A2D6-6C51070ED6C1}" dt="2020-08-03T00:55:13.903" v="4999" actId="14826"/>
          <ac:picMkLst>
            <pc:docMk/>
            <pc:sldMk cId="1821629792" sldId="534"/>
            <ac:picMk id="3" creationId="{2453FF13-6F20-4A59-84B0-4364C48962F8}"/>
          </ac:picMkLst>
        </pc:picChg>
      </pc:sldChg>
      <pc:sldChg chg="modSp add ord">
        <pc:chgData name="Brian Grey" userId="c81e10d2-c836-482c-a664-6eb0416e1933" providerId="ADAL" clId="{D6FC498C-F1FC-4F1A-A2D6-6C51070ED6C1}" dt="2020-08-03T12:36:31.274" v="5179"/>
        <pc:sldMkLst>
          <pc:docMk/>
          <pc:sldMk cId="883992513" sldId="535"/>
        </pc:sldMkLst>
        <pc:spChg chg="mod">
          <ac:chgData name="Brian Grey" userId="c81e10d2-c836-482c-a664-6eb0416e1933" providerId="ADAL" clId="{D6FC498C-F1FC-4F1A-A2D6-6C51070ED6C1}" dt="2020-08-03T12:36:31.274" v="5179"/>
          <ac:spMkLst>
            <pc:docMk/>
            <pc:sldMk cId="883992513" sldId="535"/>
            <ac:spMk id="4" creationId="{ED4844DB-D908-415A-95B0-5C6259DE470E}"/>
          </ac:spMkLst>
        </pc:spChg>
      </pc:sldChg>
      <pc:sldChg chg="modSp add modAnim">
        <pc:chgData name="Brian Grey" userId="c81e10d2-c836-482c-a664-6eb0416e1933" providerId="ADAL" clId="{D6FC498C-F1FC-4F1A-A2D6-6C51070ED6C1}" dt="2020-08-03T12:36:46.437" v="5182" actId="6549"/>
        <pc:sldMkLst>
          <pc:docMk/>
          <pc:sldMk cId="616073343" sldId="536"/>
        </pc:sldMkLst>
        <pc:spChg chg="mod">
          <ac:chgData name="Brian Grey" userId="c81e10d2-c836-482c-a664-6eb0416e1933" providerId="ADAL" clId="{D6FC498C-F1FC-4F1A-A2D6-6C51070ED6C1}" dt="2020-08-03T12:36:46.437" v="5182" actId="6549"/>
          <ac:spMkLst>
            <pc:docMk/>
            <pc:sldMk cId="616073343" sldId="536"/>
            <ac:spMk id="4" creationId="{ED4844DB-D908-415A-95B0-5C6259DE470E}"/>
          </ac:spMkLst>
        </pc:spChg>
        <pc:picChg chg="mod">
          <ac:chgData name="Brian Grey" userId="c81e10d2-c836-482c-a664-6eb0416e1933" providerId="ADAL" clId="{D6FC498C-F1FC-4F1A-A2D6-6C51070ED6C1}" dt="2020-08-03T02:04:24.993" v="5142" actId="14826"/>
          <ac:picMkLst>
            <pc:docMk/>
            <pc:sldMk cId="616073343" sldId="536"/>
            <ac:picMk id="3" creationId="{2453FF13-6F20-4A59-84B0-4364C48962F8}"/>
          </ac:picMkLst>
        </pc:picChg>
      </pc:sldChg>
      <pc:sldChg chg="delSp modSp add mod modAnim">
        <pc:chgData name="Brian Grey" userId="c81e10d2-c836-482c-a664-6eb0416e1933" providerId="ADAL" clId="{D6FC498C-F1FC-4F1A-A2D6-6C51070ED6C1}" dt="2020-08-03T17:43:24.133" v="6605"/>
        <pc:sldMkLst>
          <pc:docMk/>
          <pc:sldMk cId="1776903999" sldId="537"/>
        </pc:sldMkLst>
        <pc:spChg chg="mod">
          <ac:chgData name="Brian Grey" userId="c81e10d2-c836-482c-a664-6eb0416e1933" providerId="ADAL" clId="{D6FC498C-F1FC-4F1A-A2D6-6C51070ED6C1}" dt="2020-08-03T16:23:47.676" v="6142" actId="14100"/>
          <ac:spMkLst>
            <pc:docMk/>
            <pc:sldMk cId="1776903999" sldId="537"/>
            <ac:spMk id="4" creationId="{ED4844DB-D908-415A-95B0-5C6259DE470E}"/>
          </ac:spMkLst>
        </pc:spChg>
        <pc:picChg chg="del">
          <ac:chgData name="Brian Grey" userId="c81e10d2-c836-482c-a664-6eb0416e1933" providerId="ADAL" clId="{D6FC498C-F1FC-4F1A-A2D6-6C51070ED6C1}" dt="2020-08-03T12:49:29.848" v="5337" actId="478"/>
          <ac:picMkLst>
            <pc:docMk/>
            <pc:sldMk cId="1776903999" sldId="537"/>
            <ac:picMk id="3" creationId="{2453FF13-6F20-4A59-84B0-4364C48962F8}"/>
          </ac:picMkLst>
        </pc:picChg>
      </pc:sldChg>
      <pc:sldChg chg="modSp add mod ord modAnim">
        <pc:chgData name="Brian Grey" userId="c81e10d2-c836-482c-a664-6eb0416e1933" providerId="ADAL" clId="{D6FC498C-F1FC-4F1A-A2D6-6C51070ED6C1}" dt="2020-08-03T17:56:45.287" v="6606"/>
        <pc:sldMkLst>
          <pc:docMk/>
          <pc:sldMk cId="482669684" sldId="538"/>
        </pc:sldMkLst>
        <pc:spChg chg="mod">
          <ac:chgData name="Brian Grey" userId="c81e10d2-c836-482c-a664-6eb0416e1933" providerId="ADAL" clId="{D6FC498C-F1FC-4F1A-A2D6-6C51070ED6C1}" dt="2020-08-03T16:24:24.335" v="6208" actId="20577"/>
          <ac:spMkLst>
            <pc:docMk/>
            <pc:sldMk cId="482669684" sldId="538"/>
            <ac:spMk id="4" creationId="{ED4844DB-D908-415A-95B0-5C6259DE470E}"/>
          </ac:spMkLst>
        </pc:spChg>
      </pc:sldChg>
      <pc:sldChg chg="modSp add mod modAnim">
        <pc:chgData name="Brian Grey" userId="c81e10d2-c836-482c-a664-6eb0416e1933" providerId="ADAL" clId="{D6FC498C-F1FC-4F1A-A2D6-6C51070ED6C1}" dt="2020-08-03T16:38:07.992" v="6377" actId="14100"/>
        <pc:sldMkLst>
          <pc:docMk/>
          <pc:sldMk cId="3976851292" sldId="539"/>
        </pc:sldMkLst>
        <pc:spChg chg="mod">
          <ac:chgData name="Brian Grey" userId="c81e10d2-c836-482c-a664-6eb0416e1933" providerId="ADAL" clId="{D6FC498C-F1FC-4F1A-A2D6-6C51070ED6C1}" dt="2020-08-03T16:38:07.992" v="6377" actId="14100"/>
          <ac:spMkLst>
            <pc:docMk/>
            <pc:sldMk cId="3976851292" sldId="539"/>
            <ac:spMk id="4" creationId="{ED4844DB-D908-415A-95B0-5C6259DE470E}"/>
          </ac:spMkLst>
        </pc:spChg>
        <pc:picChg chg="mod">
          <ac:chgData name="Brian Grey" userId="c81e10d2-c836-482c-a664-6eb0416e1933" providerId="ADAL" clId="{D6FC498C-F1FC-4F1A-A2D6-6C51070ED6C1}" dt="2020-08-03T16:18:52.716" v="5838" actId="14826"/>
          <ac:picMkLst>
            <pc:docMk/>
            <pc:sldMk cId="3976851292" sldId="539"/>
            <ac:picMk id="3" creationId="{2453FF13-6F20-4A59-84B0-4364C48962F8}"/>
          </ac:picMkLst>
        </pc:picChg>
      </pc:sldChg>
      <pc:sldChg chg="modSp add mod">
        <pc:chgData name="Brian Grey" userId="c81e10d2-c836-482c-a664-6eb0416e1933" providerId="ADAL" clId="{D6FC498C-F1FC-4F1A-A2D6-6C51070ED6C1}" dt="2020-08-03T16:38:01.278" v="6376" actId="14100"/>
        <pc:sldMkLst>
          <pc:docMk/>
          <pc:sldMk cId="3353286699" sldId="540"/>
        </pc:sldMkLst>
        <pc:spChg chg="mod">
          <ac:chgData name="Brian Grey" userId="c81e10d2-c836-482c-a664-6eb0416e1933" providerId="ADAL" clId="{D6FC498C-F1FC-4F1A-A2D6-6C51070ED6C1}" dt="2020-08-03T16:38:01.278" v="6376" actId="14100"/>
          <ac:spMkLst>
            <pc:docMk/>
            <pc:sldMk cId="3353286699" sldId="540"/>
            <ac:spMk id="4" creationId="{ED4844DB-D908-415A-95B0-5C6259DE470E}"/>
          </ac:spMkLst>
        </pc:spChg>
        <pc:picChg chg="mod">
          <ac:chgData name="Brian Grey" userId="c81e10d2-c836-482c-a664-6eb0416e1933" providerId="ADAL" clId="{D6FC498C-F1FC-4F1A-A2D6-6C51070ED6C1}" dt="2020-08-03T16:19:07.994" v="5839" actId="14826"/>
          <ac:picMkLst>
            <pc:docMk/>
            <pc:sldMk cId="3353286699" sldId="540"/>
            <ac:picMk id="3" creationId="{2453FF13-6F20-4A59-84B0-4364C48962F8}"/>
          </ac:picMkLst>
        </pc:picChg>
      </pc:sldChg>
      <pc:sldChg chg="modSp add mod modAnim">
        <pc:chgData name="Brian Grey" userId="c81e10d2-c836-482c-a664-6eb0416e1933" providerId="ADAL" clId="{D6FC498C-F1FC-4F1A-A2D6-6C51070ED6C1}" dt="2020-08-03T16:37:56.119" v="6375" actId="14100"/>
        <pc:sldMkLst>
          <pc:docMk/>
          <pc:sldMk cId="958940403" sldId="541"/>
        </pc:sldMkLst>
        <pc:spChg chg="mod">
          <ac:chgData name="Brian Grey" userId="c81e10d2-c836-482c-a664-6eb0416e1933" providerId="ADAL" clId="{D6FC498C-F1FC-4F1A-A2D6-6C51070ED6C1}" dt="2020-08-03T16:37:56.119" v="6375" actId="14100"/>
          <ac:spMkLst>
            <pc:docMk/>
            <pc:sldMk cId="958940403" sldId="541"/>
            <ac:spMk id="4" creationId="{ED4844DB-D908-415A-95B0-5C6259DE470E}"/>
          </ac:spMkLst>
        </pc:spChg>
        <pc:picChg chg="mod">
          <ac:chgData name="Brian Grey" userId="c81e10d2-c836-482c-a664-6eb0416e1933" providerId="ADAL" clId="{D6FC498C-F1FC-4F1A-A2D6-6C51070ED6C1}" dt="2020-08-03T16:22:04.591" v="5981" actId="14826"/>
          <ac:picMkLst>
            <pc:docMk/>
            <pc:sldMk cId="958940403" sldId="541"/>
            <ac:picMk id="3" creationId="{2453FF13-6F20-4A59-84B0-4364C48962F8}"/>
          </ac:picMkLst>
        </pc:picChg>
      </pc:sldChg>
      <pc:sldChg chg="modSp add mod">
        <pc:chgData name="Brian Grey" userId="c81e10d2-c836-482c-a664-6eb0416e1933" providerId="ADAL" clId="{D6FC498C-F1FC-4F1A-A2D6-6C51070ED6C1}" dt="2020-08-03T16:37:52.008" v="6374" actId="14100"/>
        <pc:sldMkLst>
          <pc:docMk/>
          <pc:sldMk cId="731771001" sldId="542"/>
        </pc:sldMkLst>
        <pc:spChg chg="mod">
          <ac:chgData name="Brian Grey" userId="c81e10d2-c836-482c-a664-6eb0416e1933" providerId="ADAL" clId="{D6FC498C-F1FC-4F1A-A2D6-6C51070ED6C1}" dt="2020-08-03T16:37:52.008" v="6374" actId="14100"/>
          <ac:spMkLst>
            <pc:docMk/>
            <pc:sldMk cId="731771001" sldId="542"/>
            <ac:spMk id="4" creationId="{ED4844DB-D908-415A-95B0-5C6259DE470E}"/>
          </ac:spMkLst>
        </pc:spChg>
        <pc:picChg chg="mod">
          <ac:chgData name="Brian Grey" userId="c81e10d2-c836-482c-a664-6eb0416e1933" providerId="ADAL" clId="{D6FC498C-F1FC-4F1A-A2D6-6C51070ED6C1}" dt="2020-08-03T16:22:15.921" v="5982" actId="14826"/>
          <ac:picMkLst>
            <pc:docMk/>
            <pc:sldMk cId="731771001" sldId="542"/>
            <ac:picMk id="3" creationId="{2453FF13-6F20-4A59-84B0-4364C48962F8}"/>
          </ac:picMkLst>
        </pc:picChg>
      </pc:sldChg>
      <pc:sldChg chg="modSp add mod">
        <pc:chgData name="Brian Grey" userId="c81e10d2-c836-482c-a664-6eb0416e1933" providerId="ADAL" clId="{D6FC498C-F1FC-4F1A-A2D6-6C51070ED6C1}" dt="2020-08-03T16:37:47.288" v="6373" actId="14100"/>
        <pc:sldMkLst>
          <pc:docMk/>
          <pc:sldMk cId="136492818" sldId="543"/>
        </pc:sldMkLst>
        <pc:spChg chg="mod">
          <ac:chgData name="Brian Grey" userId="c81e10d2-c836-482c-a664-6eb0416e1933" providerId="ADAL" clId="{D6FC498C-F1FC-4F1A-A2D6-6C51070ED6C1}" dt="2020-08-03T16:37:47.288" v="6373" actId="14100"/>
          <ac:spMkLst>
            <pc:docMk/>
            <pc:sldMk cId="136492818" sldId="543"/>
            <ac:spMk id="4" creationId="{ED4844DB-D908-415A-95B0-5C6259DE470E}"/>
          </ac:spMkLst>
        </pc:spChg>
        <pc:picChg chg="mod">
          <ac:chgData name="Brian Grey" userId="c81e10d2-c836-482c-a664-6eb0416e1933" providerId="ADAL" clId="{D6FC498C-F1FC-4F1A-A2D6-6C51070ED6C1}" dt="2020-08-03T16:37:14.530" v="6370" actId="14826"/>
          <ac:picMkLst>
            <pc:docMk/>
            <pc:sldMk cId="136492818" sldId="543"/>
            <ac:picMk id="3" creationId="{2453FF13-6F20-4A59-84B0-4364C48962F8}"/>
          </ac:picMkLst>
        </pc:picChg>
      </pc:sldChg>
      <pc:sldChg chg="modSp add mod">
        <pc:chgData name="Brian Grey" userId="c81e10d2-c836-482c-a664-6eb0416e1933" providerId="ADAL" clId="{D6FC498C-F1FC-4F1A-A2D6-6C51070ED6C1}" dt="2020-08-03T16:37:38.143" v="6372" actId="14100"/>
        <pc:sldMkLst>
          <pc:docMk/>
          <pc:sldMk cId="1097243068" sldId="544"/>
        </pc:sldMkLst>
        <pc:spChg chg="mod">
          <ac:chgData name="Brian Grey" userId="c81e10d2-c836-482c-a664-6eb0416e1933" providerId="ADAL" clId="{D6FC498C-F1FC-4F1A-A2D6-6C51070ED6C1}" dt="2020-08-03T16:37:38.143" v="6372" actId="14100"/>
          <ac:spMkLst>
            <pc:docMk/>
            <pc:sldMk cId="1097243068" sldId="544"/>
            <ac:spMk id="4" creationId="{ED4844DB-D908-415A-95B0-5C6259DE470E}"/>
          </ac:spMkLst>
        </pc:spChg>
        <pc:picChg chg="mod">
          <ac:chgData name="Brian Grey" userId="c81e10d2-c836-482c-a664-6eb0416e1933" providerId="ADAL" clId="{D6FC498C-F1FC-4F1A-A2D6-6C51070ED6C1}" dt="2020-08-03T16:37:23.200" v="6371" actId="14826"/>
          <ac:picMkLst>
            <pc:docMk/>
            <pc:sldMk cId="1097243068" sldId="544"/>
            <ac:picMk id="3" creationId="{2453FF13-6F20-4A59-84B0-4364C48962F8}"/>
          </ac:picMkLst>
        </pc:picChg>
      </pc:sldChg>
      <pc:sldChg chg="modSp add mod modAnim">
        <pc:chgData name="Brian Grey" userId="c81e10d2-c836-482c-a664-6eb0416e1933" providerId="ADAL" clId="{D6FC498C-F1FC-4F1A-A2D6-6C51070ED6C1}" dt="2020-08-03T17:57:35.590" v="6608"/>
        <pc:sldMkLst>
          <pc:docMk/>
          <pc:sldMk cId="1611281827" sldId="545"/>
        </pc:sldMkLst>
        <pc:spChg chg="mod">
          <ac:chgData name="Brian Grey" userId="c81e10d2-c836-482c-a664-6eb0416e1933" providerId="ADAL" clId="{D6FC498C-F1FC-4F1A-A2D6-6C51070ED6C1}" dt="2020-08-03T16:41:54.842" v="6602" actId="20577"/>
          <ac:spMkLst>
            <pc:docMk/>
            <pc:sldMk cId="1611281827" sldId="545"/>
            <ac:spMk id="4" creationId="{ED4844DB-D908-415A-95B0-5C6259DE470E}"/>
          </ac:spMkLst>
        </pc:spChg>
      </pc:sldChg>
      <pc:sldChg chg="modSp add mod modAnim">
        <pc:chgData name="Brian Grey" userId="c81e10d2-c836-482c-a664-6eb0416e1933" providerId="ADAL" clId="{D6FC498C-F1FC-4F1A-A2D6-6C51070ED6C1}" dt="2020-08-03T18:03:06.214" v="7180" actId="20577"/>
        <pc:sldMkLst>
          <pc:docMk/>
          <pc:sldMk cId="1733453699" sldId="546"/>
        </pc:sldMkLst>
        <pc:spChg chg="mod">
          <ac:chgData name="Brian Grey" userId="c81e10d2-c836-482c-a664-6eb0416e1933" providerId="ADAL" clId="{D6FC498C-F1FC-4F1A-A2D6-6C51070ED6C1}" dt="2020-08-03T17:57:45.763" v="6622" actId="20577"/>
          <ac:spMkLst>
            <pc:docMk/>
            <pc:sldMk cId="1733453699" sldId="546"/>
            <ac:spMk id="2" creationId="{00000000-0000-0000-0000-000000000000}"/>
          </ac:spMkLst>
        </pc:spChg>
        <pc:spChg chg="mod">
          <ac:chgData name="Brian Grey" userId="c81e10d2-c836-482c-a664-6eb0416e1933" providerId="ADAL" clId="{D6FC498C-F1FC-4F1A-A2D6-6C51070ED6C1}" dt="2020-08-03T18:03:06.214" v="7180" actId="20577"/>
          <ac:spMkLst>
            <pc:docMk/>
            <pc:sldMk cId="1733453699" sldId="546"/>
            <ac:spMk id="4" creationId="{ED4844DB-D908-415A-95B0-5C6259DE470E}"/>
          </ac:spMkLst>
        </pc:spChg>
      </pc:sldChg>
      <pc:sldChg chg="addSp delSp modSp add mod modAnim">
        <pc:chgData name="Brian Grey" userId="c81e10d2-c836-482c-a664-6eb0416e1933" providerId="ADAL" clId="{D6FC498C-F1FC-4F1A-A2D6-6C51070ED6C1}" dt="2020-08-03T18:51:56.499" v="7577" actId="6549"/>
        <pc:sldMkLst>
          <pc:docMk/>
          <pc:sldMk cId="3688155484" sldId="547"/>
        </pc:sldMkLst>
        <pc:spChg chg="mod">
          <ac:chgData name="Brian Grey" userId="c81e10d2-c836-482c-a664-6eb0416e1933" providerId="ADAL" clId="{D6FC498C-F1FC-4F1A-A2D6-6C51070ED6C1}" dt="2020-08-03T18:03:37.932" v="7188" actId="20577"/>
          <ac:spMkLst>
            <pc:docMk/>
            <pc:sldMk cId="3688155484" sldId="547"/>
            <ac:spMk id="2" creationId="{00000000-0000-0000-0000-000000000000}"/>
          </ac:spMkLst>
        </pc:spChg>
        <pc:spChg chg="mod">
          <ac:chgData name="Brian Grey" userId="c81e10d2-c836-482c-a664-6eb0416e1933" providerId="ADAL" clId="{D6FC498C-F1FC-4F1A-A2D6-6C51070ED6C1}" dt="2020-08-03T18:51:56.499" v="7577" actId="6549"/>
          <ac:spMkLst>
            <pc:docMk/>
            <pc:sldMk cId="3688155484" sldId="547"/>
            <ac:spMk id="4" creationId="{ED4844DB-D908-415A-95B0-5C6259DE470E}"/>
          </ac:spMkLst>
        </pc:spChg>
        <pc:picChg chg="add del mod">
          <ac:chgData name="Brian Grey" userId="c81e10d2-c836-482c-a664-6eb0416e1933" providerId="ADAL" clId="{D6FC498C-F1FC-4F1A-A2D6-6C51070ED6C1}" dt="2020-08-03T18:28:02.530" v="7209" actId="478"/>
          <ac:picMkLst>
            <pc:docMk/>
            <pc:sldMk cId="3688155484" sldId="547"/>
            <ac:picMk id="5" creationId="{88FDE0BD-1E31-4AFA-98BF-2CBB7C3C0715}"/>
          </ac:picMkLst>
        </pc:picChg>
        <pc:picChg chg="mod">
          <ac:chgData name="Brian Grey" userId="c81e10d2-c836-482c-a664-6eb0416e1933" providerId="ADAL" clId="{D6FC498C-F1FC-4F1A-A2D6-6C51070ED6C1}" dt="2020-08-03T18:33:11.304" v="7506" actId="1035"/>
          <ac:picMkLst>
            <pc:docMk/>
            <pc:sldMk cId="3688155484" sldId="547"/>
            <ac:picMk id="6" creationId="{A825F636-8522-41FA-B3FD-97E0AB4E3A9A}"/>
          </ac:picMkLst>
        </pc:picChg>
      </pc:sldChg>
      <pc:sldChg chg="modSp add mod modAnim">
        <pc:chgData name="Brian Grey" userId="c81e10d2-c836-482c-a664-6eb0416e1933" providerId="ADAL" clId="{D6FC498C-F1FC-4F1A-A2D6-6C51070ED6C1}" dt="2020-08-03T19:11:51.234" v="7895" actId="14826"/>
        <pc:sldMkLst>
          <pc:docMk/>
          <pc:sldMk cId="1985490778" sldId="548"/>
        </pc:sldMkLst>
        <pc:spChg chg="mod">
          <ac:chgData name="Brian Grey" userId="c81e10d2-c836-482c-a664-6eb0416e1933" providerId="ADAL" clId="{D6FC498C-F1FC-4F1A-A2D6-6C51070ED6C1}" dt="2020-08-03T18:54:52.796" v="7591" actId="313"/>
          <ac:spMkLst>
            <pc:docMk/>
            <pc:sldMk cId="1985490778" sldId="548"/>
            <ac:spMk id="2" creationId="{00000000-0000-0000-0000-000000000000}"/>
          </ac:spMkLst>
        </pc:spChg>
        <pc:spChg chg="mod">
          <ac:chgData name="Brian Grey" userId="c81e10d2-c836-482c-a664-6eb0416e1933" providerId="ADAL" clId="{D6FC498C-F1FC-4F1A-A2D6-6C51070ED6C1}" dt="2020-08-03T19:00:57.606" v="7894" actId="20577"/>
          <ac:spMkLst>
            <pc:docMk/>
            <pc:sldMk cId="1985490778" sldId="548"/>
            <ac:spMk id="4" creationId="{ED4844DB-D908-415A-95B0-5C6259DE470E}"/>
          </ac:spMkLst>
        </pc:spChg>
        <pc:picChg chg="mod">
          <ac:chgData name="Brian Grey" userId="c81e10d2-c836-482c-a664-6eb0416e1933" providerId="ADAL" clId="{D6FC498C-F1FC-4F1A-A2D6-6C51070ED6C1}" dt="2020-08-03T19:11:51.234" v="7895" actId="14826"/>
          <ac:picMkLst>
            <pc:docMk/>
            <pc:sldMk cId="1985490778" sldId="548"/>
            <ac:picMk id="6" creationId="{A825F636-8522-41FA-B3FD-97E0AB4E3A9A}"/>
          </ac:picMkLst>
        </pc:picChg>
      </pc:sldChg>
    </pc:docChg>
  </pc:docChgLst>
  <pc:docChgLst>
    <pc:chgData name="Brian Grey" userId="c81e10d2-c836-482c-a664-6eb0416e1933" providerId="ADAL" clId="{6E0E75E5-25E0-4649-9B75-5067BCFA9AFB}"/>
    <pc:docChg chg="undo redo custSel addSld delSld modSld sldOrd">
      <pc:chgData name="Brian Grey" userId="c81e10d2-c836-482c-a664-6eb0416e1933" providerId="ADAL" clId="{6E0E75E5-25E0-4649-9B75-5067BCFA9AFB}" dt="2020-07-20T23:59:59.455" v="12663" actId="20577"/>
      <pc:docMkLst>
        <pc:docMk/>
      </pc:docMkLst>
      <pc:sldChg chg="modSp mod modAnim">
        <pc:chgData name="Brian Grey" userId="c81e10d2-c836-482c-a664-6eb0416e1933" providerId="ADAL" clId="{6E0E75E5-25E0-4649-9B75-5067BCFA9AFB}" dt="2020-07-19T23:49:04.027" v="500" actId="6549"/>
        <pc:sldMkLst>
          <pc:docMk/>
          <pc:sldMk cId="1324343561" sldId="268"/>
        </pc:sldMkLst>
        <pc:spChg chg="mod">
          <ac:chgData name="Brian Grey" userId="c81e10d2-c836-482c-a664-6eb0416e1933" providerId="ADAL" clId="{6E0E75E5-25E0-4649-9B75-5067BCFA9AFB}" dt="2020-07-19T23:25:00.491" v="164" actId="20577"/>
          <ac:spMkLst>
            <pc:docMk/>
            <pc:sldMk cId="1324343561" sldId="268"/>
            <ac:spMk id="2" creationId="{00000000-0000-0000-0000-000000000000}"/>
          </ac:spMkLst>
        </pc:spChg>
        <pc:spChg chg="mod">
          <ac:chgData name="Brian Grey" userId="c81e10d2-c836-482c-a664-6eb0416e1933" providerId="ADAL" clId="{6E0E75E5-25E0-4649-9B75-5067BCFA9AFB}" dt="2020-07-19T23:49:04.027" v="500" actId="6549"/>
          <ac:spMkLst>
            <pc:docMk/>
            <pc:sldMk cId="1324343561" sldId="268"/>
            <ac:spMk id="4" creationId="{ED4844DB-D908-415A-95B0-5C6259DE470E}"/>
          </ac:spMkLst>
        </pc:spChg>
      </pc:sldChg>
      <pc:sldChg chg="modSp mod">
        <pc:chgData name="Brian Grey" userId="c81e10d2-c836-482c-a664-6eb0416e1933" providerId="ADAL" clId="{6E0E75E5-25E0-4649-9B75-5067BCFA9AFB}" dt="2020-07-19T22:43:09.294" v="18" actId="20577"/>
        <pc:sldMkLst>
          <pc:docMk/>
          <pc:sldMk cId="2994068431" sldId="269"/>
        </pc:sldMkLst>
        <pc:spChg chg="mod">
          <ac:chgData name="Brian Grey" userId="c81e10d2-c836-482c-a664-6eb0416e1933" providerId="ADAL" clId="{6E0E75E5-25E0-4649-9B75-5067BCFA9AFB}" dt="2020-07-19T22:43:09.294" v="18" actId="20577"/>
          <ac:spMkLst>
            <pc:docMk/>
            <pc:sldMk cId="2994068431" sldId="269"/>
            <ac:spMk id="11" creationId="{F9727386-A33F-4E6B-9AFA-42FD6931530D}"/>
          </ac:spMkLst>
        </pc:spChg>
      </pc:sldChg>
      <pc:sldChg chg="modSp mod">
        <pc:chgData name="Brian Grey" userId="c81e10d2-c836-482c-a664-6eb0416e1933" providerId="ADAL" clId="{6E0E75E5-25E0-4649-9B75-5067BCFA9AFB}" dt="2020-07-19T23:24:47.424" v="144" actId="20577"/>
        <pc:sldMkLst>
          <pc:docMk/>
          <pc:sldMk cId="1541298972" sldId="287"/>
        </pc:sldMkLst>
        <pc:spChg chg="mod">
          <ac:chgData name="Brian Grey" userId="c81e10d2-c836-482c-a664-6eb0416e1933" providerId="ADAL" clId="{6E0E75E5-25E0-4649-9B75-5067BCFA9AFB}" dt="2020-07-19T23:24:47.424" v="144" actId="20577"/>
          <ac:spMkLst>
            <pc:docMk/>
            <pc:sldMk cId="1541298972" sldId="287"/>
            <ac:spMk id="4" creationId="{ED4844DB-D908-415A-95B0-5C6259DE470E}"/>
          </ac:spMkLst>
        </pc:spChg>
      </pc:sldChg>
      <pc:sldChg chg="del">
        <pc:chgData name="Brian Grey" userId="c81e10d2-c836-482c-a664-6eb0416e1933" providerId="ADAL" clId="{6E0E75E5-25E0-4649-9B75-5067BCFA9AFB}" dt="2020-07-20T01:46:58.893" v="3567" actId="2696"/>
        <pc:sldMkLst>
          <pc:docMk/>
          <pc:sldMk cId="113966358" sldId="387"/>
        </pc:sldMkLst>
      </pc:sldChg>
      <pc:sldChg chg="modSp mod modAnim">
        <pc:chgData name="Brian Grey" userId="c81e10d2-c836-482c-a664-6eb0416e1933" providerId="ADAL" clId="{6E0E75E5-25E0-4649-9B75-5067BCFA9AFB}" dt="2020-07-20T02:38:02.087" v="4432" actId="167"/>
        <pc:sldMkLst>
          <pc:docMk/>
          <pc:sldMk cId="939620794" sldId="408"/>
        </pc:sldMkLst>
        <pc:spChg chg="mod">
          <ac:chgData name="Brian Grey" userId="c81e10d2-c836-482c-a664-6eb0416e1933" providerId="ADAL" clId="{6E0E75E5-25E0-4649-9B75-5067BCFA9AFB}" dt="2020-07-20T01:29:28.587" v="2102" actId="20577"/>
          <ac:spMkLst>
            <pc:docMk/>
            <pc:sldMk cId="939620794" sldId="408"/>
            <ac:spMk id="2" creationId="{00000000-0000-0000-0000-000000000000}"/>
          </ac:spMkLst>
        </pc:spChg>
        <pc:spChg chg="mod">
          <ac:chgData name="Brian Grey" userId="c81e10d2-c836-482c-a664-6eb0416e1933" providerId="ADAL" clId="{6E0E75E5-25E0-4649-9B75-5067BCFA9AFB}" dt="2020-07-20T01:30:35.155" v="2205" actId="6549"/>
          <ac:spMkLst>
            <pc:docMk/>
            <pc:sldMk cId="939620794" sldId="408"/>
            <ac:spMk id="4" creationId="{ED4844DB-D908-415A-95B0-5C6259DE470E}"/>
          </ac:spMkLst>
        </pc:spChg>
        <pc:picChg chg="ord">
          <ac:chgData name="Brian Grey" userId="c81e10d2-c836-482c-a664-6eb0416e1933" providerId="ADAL" clId="{6E0E75E5-25E0-4649-9B75-5067BCFA9AFB}" dt="2020-07-20T02:38:02.087" v="4432" actId="167"/>
          <ac:picMkLst>
            <pc:docMk/>
            <pc:sldMk cId="939620794" sldId="408"/>
            <ac:picMk id="8" creationId="{00000000-0000-0000-0000-000000000000}"/>
          </ac:picMkLst>
        </pc:picChg>
      </pc:sldChg>
      <pc:sldChg chg="addSp modSp mod modTransition modAnim">
        <pc:chgData name="Brian Grey" userId="c81e10d2-c836-482c-a664-6eb0416e1933" providerId="ADAL" clId="{6E0E75E5-25E0-4649-9B75-5067BCFA9AFB}" dt="2020-07-20T02:38:07.344" v="4433" actId="167"/>
        <pc:sldMkLst>
          <pc:docMk/>
          <pc:sldMk cId="2383297416" sldId="409"/>
        </pc:sldMkLst>
        <pc:spChg chg="mod">
          <ac:chgData name="Brian Grey" userId="c81e10d2-c836-482c-a664-6eb0416e1933" providerId="ADAL" clId="{6E0E75E5-25E0-4649-9B75-5067BCFA9AFB}" dt="2020-07-20T01:13:23.588" v="2068" actId="20577"/>
          <ac:spMkLst>
            <pc:docMk/>
            <pc:sldMk cId="2383297416" sldId="409"/>
            <ac:spMk id="2" creationId="{00000000-0000-0000-0000-000000000000}"/>
          </ac:spMkLst>
        </pc:spChg>
        <pc:spChg chg="mod">
          <ac:chgData name="Brian Grey" userId="c81e10d2-c836-482c-a664-6eb0416e1933" providerId="ADAL" clId="{6E0E75E5-25E0-4649-9B75-5067BCFA9AFB}" dt="2020-07-20T01:13:09.210" v="2059" actId="15"/>
          <ac:spMkLst>
            <pc:docMk/>
            <pc:sldMk cId="2383297416" sldId="409"/>
            <ac:spMk id="4" creationId="{ED4844DB-D908-415A-95B0-5C6259DE470E}"/>
          </ac:spMkLst>
        </pc:spChg>
        <pc:picChg chg="add mod">
          <ac:chgData name="Brian Grey" userId="c81e10d2-c836-482c-a664-6eb0416e1933" providerId="ADAL" clId="{6E0E75E5-25E0-4649-9B75-5067BCFA9AFB}" dt="2020-07-20T01:12:00.081" v="1954" actId="1035"/>
          <ac:picMkLst>
            <pc:docMk/>
            <pc:sldMk cId="2383297416" sldId="409"/>
            <ac:picMk id="5" creationId="{39D02B96-F0D4-4FA2-B721-8E36AF20233C}"/>
          </ac:picMkLst>
        </pc:picChg>
        <pc:picChg chg="ord">
          <ac:chgData name="Brian Grey" userId="c81e10d2-c836-482c-a664-6eb0416e1933" providerId="ADAL" clId="{6E0E75E5-25E0-4649-9B75-5067BCFA9AFB}" dt="2020-07-20T02:38:07.344" v="4433" actId="167"/>
          <ac:picMkLst>
            <pc:docMk/>
            <pc:sldMk cId="2383297416" sldId="409"/>
            <ac:picMk id="8" creationId="{00000000-0000-0000-0000-000000000000}"/>
          </ac:picMkLst>
        </pc:picChg>
      </pc:sldChg>
      <pc:sldChg chg="del">
        <pc:chgData name="Brian Grey" userId="c81e10d2-c836-482c-a664-6eb0416e1933" providerId="ADAL" clId="{6E0E75E5-25E0-4649-9B75-5067BCFA9AFB}" dt="2020-07-20T01:46:58.893" v="3567" actId="2696"/>
        <pc:sldMkLst>
          <pc:docMk/>
          <pc:sldMk cId="467426349" sldId="410"/>
        </pc:sldMkLst>
      </pc:sldChg>
      <pc:sldChg chg="del">
        <pc:chgData name="Brian Grey" userId="c81e10d2-c836-482c-a664-6eb0416e1933" providerId="ADAL" clId="{6E0E75E5-25E0-4649-9B75-5067BCFA9AFB}" dt="2020-07-20T02:35:33.308" v="4419" actId="2696"/>
        <pc:sldMkLst>
          <pc:docMk/>
          <pc:sldMk cId="3336574127" sldId="412"/>
        </pc:sldMkLst>
      </pc:sldChg>
      <pc:sldChg chg="modSp mod modAnim">
        <pc:chgData name="Brian Grey" userId="c81e10d2-c836-482c-a664-6eb0416e1933" providerId="ADAL" clId="{6E0E75E5-25E0-4649-9B75-5067BCFA9AFB}" dt="2020-07-20T00:15:34.341" v="1304" actId="6549"/>
        <pc:sldMkLst>
          <pc:docMk/>
          <pc:sldMk cId="3467998527" sldId="427"/>
        </pc:sldMkLst>
        <pc:spChg chg="mod">
          <ac:chgData name="Brian Grey" userId="c81e10d2-c836-482c-a664-6eb0416e1933" providerId="ADAL" clId="{6E0E75E5-25E0-4649-9B75-5067BCFA9AFB}" dt="2020-07-20T00:01:49.157" v="887" actId="20577"/>
          <ac:spMkLst>
            <pc:docMk/>
            <pc:sldMk cId="3467998527" sldId="427"/>
            <ac:spMk id="2" creationId="{00000000-0000-0000-0000-000000000000}"/>
          </ac:spMkLst>
        </pc:spChg>
        <pc:spChg chg="mod">
          <ac:chgData name="Brian Grey" userId="c81e10d2-c836-482c-a664-6eb0416e1933" providerId="ADAL" clId="{6E0E75E5-25E0-4649-9B75-5067BCFA9AFB}" dt="2020-07-20T00:15:34.341" v="1304" actId="6549"/>
          <ac:spMkLst>
            <pc:docMk/>
            <pc:sldMk cId="3467998527" sldId="427"/>
            <ac:spMk id="4" creationId="{ED4844DB-D908-415A-95B0-5C6259DE470E}"/>
          </ac:spMkLst>
        </pc:spChg>
      </pc:sldChg>
      <pc:sldChg chg="del">
        <pc:chgData name="Brian Grey" userId="c81e10d2-c836-482c-a664-6eb0416e1933" providerId="ADAL" clId="{6E0E75E5-25E0-4649-9B75-5067BCFA9AFB}" dt="2020-07-20T02:37:37.224" v="4429" actId="2696"/>
        <pc:sldMkLst>
          <pc:docMk/>
          <pc:sldMk cId="2796789133" sldId="429"/>
        </pc:sldMkLst>
      </pc:sldChg>
      <pc:sldChg chg="del">
        <pc:chgData name="Brian Grey" userId="c81e10d2-c836-482c-a664-6eb0416e1933" providerId="ADAL" clId="{6E0E75E5-25E0-4649-9B75-5067BCFA9AFB}" dt="2020-07-20T01:47:09.917" v="3568" actId="2696"/>
        <pc:sldMkLst>
          <pc:docMk/>
          <pc:sldMk cId="3740134024" sldId="430"/>
        </pc:sldMkLst>
      </pc:sldChg>
      <pc:sldChg chg="del">
        <pc:chgData name="Brian Grey" userId="c81e10d2-c836-482c-a664-6eb0416e1933" providerId="ADAL" clId="{6E0E75E5-25E0-4649-9B75-5067BCFA9AFB}" dt="2020-07-20T02:35:33.308" v="4419" actId="2696"/>
        <pc:sldMkLst>
          <pc:docMk/>
          <pc:sldMk cId="602840526" sldId="431"/>
        </pc:sldMkLst>
      </pc:sldChg>
      <pc:sldChg chg="del">
        <pc:chgData name="Brian Grey" userId="c81e10d2-c836-482c-a664-6eb0416e1933" providerId="ADAL" clId="{6E0E75E5-25E0-4649-9B75-5067BCFA9AFB}" dt="2020-07-20T01:46:58.893" v="3567" actId="2696"/>
        <pc:sldMkLst>
          <pc:docMk/>
          <pc:sldMk cId="4183308786" sldId="432"/>
        </pc:sldMkLst>
      </pc:sldChg>
      <pc:sldChg chg="del">
        <pc:chgData name="Brian Grey" userId="c81e10d2-c836-482c-a664-6eb0416e1933" providerId="ADAL" clId="{6E0E75E5-25E0-4649-9B75-5067BCFA9AFB}" dt="2020-07-20T01:46:58.893" v="3567" actId="2696"/>
        <pc:sldMkLst>
          <pc:docMk/>
          <pc:sldMk cId="1992470119" sldId="433"/>
        </pc:sldMkLst>
      </pc:sldChg>
      <pc:sldChg chg="del">
        <pc:chgData name="Brian Grey" userId="c81e10d2-c836-482c-a664-6eb0416e1933" providerId="ADAL" clId="{6E0E75E5-25E0-4649-9B75-5067BCFA9AFB}" dt="2020-07-20T01:46:58.893" v="3567" actId="2696"/>
        <pc:sldMkLst>
          <pc:docMk/>
          <pc:sldMk cId="1950819862" sldId="434"/>
        </pc:sldMkLst>
      </pc:sldChg>
      <pc:sldChg chg="del">
        <pc:chgData name="Brian Grey" userId="c81e10d2-c836-482c-a664-6eb0416e1933" providerId="ADAL" clId="{6E0E75E5-25E0-4649-9B75-5067BCFA9AFB}" dt="2020-07-20T01:46:58.893" v="3567" actId="2696"/>
        <pc:sldMkLst>
          <pc:docMk/>
          <pc:sldMk cId="2330916311" sldId="435"/>
        </pc:sldMkLst>
      </pc:sldChg>
      <pc:sldChg chg="del">
        <pc:chgData name="Brian Grey" userId="c81e10d2-c836-482c-a664-6eb0416e1933" providerId="ADAL" clId="{6E0E75E5-25E0-4649-9B75-5067BCFA9AFB}" dt="2020-07-20T01:46:58.893" v="3567" actId="2696"/>
        <pc:sldMkLst>
          <pc:docMk/>
          <pc:sldMk cId="2394438930" sldId="436"/>
        </pc:sldMkLst>
      </pc:sldChg>
      <pc:sldChg chg="del">
        <pc:chgData name="Brian Grey" userId="c81e10d2-c836-482c-a664-6eb0416e1933" providerId="ADAL" clId="{6E0E75E5-25E0-4649-9B75-5067BCFA9AFB}" dt="2020-07-20T01:46:58.893" v="3567" actId="2696"/>
        <pc:sldMkLst>
          <pc:docMk/>
          <pc:sldMk cId="3140033511" sldId="437"/>
        </pc:sldMkLst>
      </pc:sldChg>
      <pc:sldChg chg="del">
        <pc:chgData name="Brian Grey" userId="c81e10d2-c836-482c-a664-6eb0416e1933" providerId="ADAL" clId="{6E0E75E5-25E0-4649-9B75-5067BCFA9AFB}" dt="2020-07-20T01:46:58.893" v="3567" actId="2696"/>
        <pc:sldMkLst>
          <pc:docMk/>
          <pc:sldMk cId="942774765" sldId="438"/>
        </pc:sldMkLst>
      </pc:sldChg>
      <pc:sldChg chg="del">
        <pc:chgData name="Brian Grey" userId="c81e10d2-c836-482c-a664-6eb0416e1933" providerId="ADAL" clId="{6E0E75E5-25E0-4649-9B75-5067BCFA9AFB}" dt="2020-07-20T01:46:58.893" v="3567" actId="2696"/>
        <pc:sldMkLst>
          <pc:docMk/>
          <pc:sldMk cId="3904915048" sldId="439"/>
        </pc:sldMkLst>
      </pc:sldChg>
      <pc:sldChg chg="del">
        <pc:chgData name="Brian Grey" userId="c81e10d2-c836-482c-a664-6eb0416e1933" providerId="ADAL" clId="{6E0E75E5-25E0-4649-9B75-5067BCFA9AFB}" dt="2020-07-20T01:46:58.893" v="3567" actId="2696"/>
        <pc:sldMkLst>
          <pc:docMk/>
          <pc:sldMk cId="3290887434" sldId="440"/>
        </pc:sldMkLst>
      </pc:sldChg>
      <pc:sldChg chg="del">
        <pc:chgData name="Brian Grey" userId="c81e10d2-c836-482c-a664-6eb0416e1933" providerId="ADAL" clId="{6E0E75E5-25E0-4649-9B75-5067BCFA9AFB}" dt="2020-07-20T01:46:58.893" v="3567" actId="2696"/>
        <pc:sldMkLst>
          <pc:docMk/>
          <pc:sldMk cId="1873303937" sldId="441"/>
        </pc:sldMkLst>
      </pc:sldChg>
      <pc:sldChg chg="del">
        <pc:chgData name="Brian Grey" userId="c81e10d2-c836-482c-a664-6eb0416e1933" providerId="ADAL" clId="{6E0E75E5-25E0-4649-9B75-5067BCFA9AFB}" dt="2020-07-20T01:46:58.893" v="3567" actId="2696"/>
        <pc:sldMkLst>
          <pc:docMk/>
          <pc:sldMk cId="3031104688" sldId="442"/>
        </pc:sldMkLst>
      </pc:sldChg>
      <pc:sldChg chg="del">
        <pc:chgData name="Brian Grey" userId="c81e10d2-c836-482c-a664-6eb0416e1933" providerId="ADAL" clId="{6E0E75E5-25E0-4649-9B75-5067BCFA9AFB}" dt="2020-07-20T01:46:58.893" v="3567" actId="2696"/>
        <pc:sldMkLst>
          <pc:docMk/>
          <pc:sldMk cId="2179629565" sldId="443"/>
        </pc:sldMkLst>
      </pc:sldChg>
      <pc:sldChg chg="del">
        <pc:chgData name="Brian Grey" userId="c81e10d2-c836-482c-a664-6eb0416e1933" providerId="ADAL" clId="{6E0E75E5-25E0-4649-9B75-5067BCFA9AFB}" dt="2020-07-20T01:46:58.893" v="3567" actId="2696"/>
        <pc:sldMkLst>
          <pc:docMk/>
          <pc:sldMk cId="3771351884" sldId="446"/>
        </pc:sldMkLst>
      </pc:sldChg>
      <pc:sldChg chg="del">
        <pc:chgData name="Brian Grey" userId="c81e10d2-c836-482c-a664-6eb0416e1933" providerId="ADAL" clId="{6E0E75E5-25E0-4649-9B75-5067BCFA9AFB}" dt="2020-07-20T01:46:58.893" v="3567" actId="2696"/>
        <pc:sldMkLst>
          <pc:docMk/>
          <pc:sldMk cId="2432907382" sldId="449"/>
        </pc:sldMkLst>
      </pc:sldChg>
      <pc:sldChg chg="del">
        <pc:chgData name="Brian Grey" userId="c81e10d2-c836-482c-a664-6eb0416e1933" providerId="ADAL" clId="{6E0E75E5-25E0-4649-9B75-5067BCFA9AFB}" dt="2020-07-20T01:46:58.893" v="3567" actId="2696"/>
        <pc:sldMkLst>
          <pc:docMk/>
          <pc:sldMk cId="562171297" sldId="451"/>
        </pc:sldMkLst>
      </pc:sldChg>
      <pc:sldChg chg="del">
        <pc:chgData name="Brian Grey" userId="c81e10d2-c836-482c-a664-6eb0416e1933" providerId="ADAL" clId="{6E0E75E5-25E0-4649-9B75-5067BCFA9AFB}" dt="2020-07-20T01:46:58.893" v="3567" actId="2696"/>
        <pc:sldMkLst>
          <pc:docMk/>
          <pc:sldMk cId="4100812863" sldId="452"/>
        </pc:sldMkLst>
      </pc:sldChg>
      <pc:sldChg chg="del">
        <pc:chgData name="Brian Grey" userId="c81e10d2-c836-482c-a664-6eb0416e1933" providerId="ADAL" clId="{6E0E75E5-25E0-4649-9B75-5067BCFA9AFB}" dt="2020-07-20T01:46:58.893" v="3567" actId="2696"/>
        <pc:sldMkLst>
          <pc:docMk/>
          <pc:sldMk cId="399701534" sldId="453"/>
        </pc:sldMkLst>
      </pc:sldChg>
      <pc:sldChg chg="del">
        <pc:chgData name="Brian Grey" userId="c81e10d2-c836-482c-a664-6eb0416e1933" providerId="ADAL" clId="{6E0E75E5-25E0-4649-9B75-5067BCFA9AFB}" dt="2020-07-20T01:46:58.893" v="3567" actId="2696"/>
        <pc:sldMkLst>
          <pc:docMk/>
          <pc:sldMk cId="3598868825" sldId="454"/>
        </pc:sldMkLst>
      </pc:sldChg>
      <pc:sldChg chg="del">
        <pc:chgData name="Brian Grey" userId="c81e10d2-c836-482c-a664-6eb0416e1933" providerId="ADAL" clId="{6E0E75E5-25E0-4649-9B75-5067BCFA9AFB}" dt="2020-07-20T01:46:58.893" v="3567" actId="2696"/>
        <pc:sldMkLst>
          <pc:docMk/>
          <pc:sldMk cId="1652121689" sldId="455"/>
        </pc:sldMkLst>
      </pc:sldChg>
      <pc:sldChg chg="del">
        <pc:chgData name="Brian Grey" userId="c81e10d2-c836-482c-a664-6eb0416e1933" providerId="ADAL" clId="{6E0E75E5-25E0-4649-9B75-5067BCFA9AFB}" dt="2020-07-20T02:35:33.308" v="4419" actId="2696"/>
        <pc:sldMkLst>
          <pc:docMk/>
          <pc:sldMk cId="1301871331" sldId="457"/>
        </pc:sldMkLst>
      </pc:sldChg>
      <pc:sldChg chg="modSp mod modAnim">
        <pc:chgData name="Brian Grey" userId="c81e10d2-c836-482c-a664-6eb0416e1933" providerId="ADAL" clId="{6E0E75E5-25E0-4649-9B75-5067BCFA9AFB}" dt="2020-07-20T00:01:11.256" v="858" actId="20577"/>
        <pc:sldMkLst>
          <pc:docMk/>
          <pc:sldMk cId="3962758062" sldId="458"/>
        </pc:sldMkLst>
        <pc:spChg chg="mod">
          <ac:chgData name="Brian Grey" userId="c81e10d2-c836-482c-a664-6eb0416e1933" providerId="ADAL" clId="{6E0E75E5-25E0-4649-9B75-5067BCFA9AFB}" dt="2020-07-19T23:57:16.166" v="600" actId="20577"/>
          <ac:spMkLst>
            <pc:docMk/>
            <pc:sldMk cId="3962758062" sldId="458"/>
            <ac:spMk id="2" creationId="{00000000-0000-0000-0000-000000000000}"/>
          </ac:spMkLst>
        </pc:spChg>
        <pc:spChg chg="mod">
          <ac:chgData name="Brian Grey" userId="c81e10d2-c836-482c-a664-6eb0416e1933" providerId="ADAL" clId="{6E0E75E5-25E0-4649-9B75-5067BCFA9AFB}" dt="2020-07-20T00:01:11.256" v="858" actId="20577"/>
          <ac:spMkLst>
            <pc:docMk/>
            <pc:sldMk cId="3962758062" sldId="458"/>
            <ac:spMk id="4" creationId="{ED4844DB-D908-415A-95B0-5C6259DE470E}"/>
          </ac:spMkLst>
        </pc:spChg>
      </pc:sldChg>
      <pc:sldChg chg="modSp del mod">
        <pc:chgData name="Brian Grey" userId="c81e10d2-c836-482c-a664-6eb0416e1933" providerId="ADAL" clId="{6E0E75E5-25E0-4649-9B75-5067BCFA9AFB}" dt="2020-07-20T00:22:18.602" v="1752" actId="2696"/>
        <pc:sldMkLst>
          <pc:docMk/>
          <pc:sldMk cId="3137376104" sldId="459"/>
        </pc:sldMkLst>
        <pc:spChg chg="mod">
          <ac:chgData name="Brian Grey" userId="c81e10d2-c836-482c-a664-6eb0416e1933" providerId="ADAL" clId="{6E0E75E5-25E0-4649-9B75-5067BCFA9AFB}" dt="2020-07-20T00:22:12.308" v="1751" actId="20577"/>
          <ac:spMkLst>
            <pc:docMk/>
            <pc:sldMk cId="3137376104" sldId="459"/>
            <ac:spMk id="2" creationId="{00000000-0000-0000-0000-000000000000}"/>
          </ac:spMkLst>
        </pc:spChg>
      </pc:sldChg>
      <pc:sldChg chg="del">
        <pc:chgData name="Brian Grey" userId="c81e10d2-c836-482c-a664-6eb0416e1933" providerId="ADAL" clId="{6E0E75E5-25E0-4649-9B75-5067BCFA9AFB}" dt="2020-07-20T01:46:58.893" v="3567" actId="2696"/>
        <pc:sldMkLst>
          <pc:docMk/>
          <pc:sldMk cId="3882128715" sldId="460"/>
        </pc:sldMkLst>
      </pc:sldChg>
      <pc:sldChg chg="del">
        <pc:chgData name="Brian Grey" userId="c81e10d2-c836-482c-a664-6eb0416e1933" providerId="ADAL" clId="{6E0E75E5-25E0-4649-9B75-5067BCFA9AFB}" dt="2020-07-20T01:46:58.893" v="3567" actId="2696"/>
        <pc:sldMkLst>
          <pc:docMk/>
          <pc:sldMk cId="1830344958" sldId="461"/>
        </pc:sldMkLst>
      </pc:sldChg>
      <pc:sldChg chg="del">
        <pc:chgData name="Brian Grey" userId="c81e10d2-c836-482c-a664-6eb0416e1933" providerId="ADAL" clId="{6E0E75E5-25E0-4649-9B75-5067BCFA9AFB}" dt="2020-07-20T01:46:58.893" v="3567" actId="2696"/>
        <pc:sldMkLst>
          <pc:docMk/>
          <pc:sldMk cId="3922710382" sldId="462"/>
        </pc:sldMkLst>
      </pc:sldChg>
      <pc:sldChg chg="addSp modSp add mod modTransition modAnim">
        <pc:chgData name="Brian Grey" userId="c81e10d2-c836-482c-a664-6eb0416e1933" providerId="ADAL" clId="{6E0E75E5-25E0-4649-9B75-5067BCFA9AFB}" dt="2020-07-19T23:57:08.985" v="580"/>
        <pc:sldMkLst>
          <pc:docMk/>
          <pc:sldMk cId="4238038229" sldId="463"/>
        </pc:sldMkLst>
        <pc:spChg chg="mod">
          <ac:chgData name="Brian Grey" userId="c81e10d2-c836-482c-a664-6eb0416e1933" providerId="ADAL" clId="{6E0E75E5-25E0-4649-9B75-5067BCFA9AFB}" dt="2020-07-19T23:50:34.410" v="576" actId="20577"/>
          <ac:spMkLst>
            <pc:docMk/>
            <pc:sldMk cId="4238038229" sldId="463"/>
            <ac:spMk id="4" creationId="{ED4844DB-D908-415A-95B0-5C6259DE470E}"/>
          </ac:spMkLst>
        </pc:spChg>
        <pc:picChg chg="add mod">
          <ac:chgData name="Brian Grey" userId="c81e10d2-c836-482c-a664-6eb0416e1933" providerId="ADAL" clId="{6E0E75E5-25E0-4649-9B75-5067BCFA9AFB}" dt="2020-07-19T23:56:50.684" v="579" actId="14826"/>
          <ac:picMkLst>
            <pc:docMk/>
            <pc:sldMk cId="4238038229" sldId="463"/>
            <ac:picMk id="5" creationId="{69BBB785-C1D7-4482-9F99-B6A1557D1ACC}"/>
          </ac:picMkLst>
        </pc:picChg>
      </pc:sldChg>
      <pc:sldChg chg="modSp add modAnim">
        <pc:chgData name="Brian Grey" userId="c81e10d2-c836-482c-a664-6eb0416e1933" providerId="ADAL" clId="{6E0E75E5-25E0-4649-9B75-5067BCFA9AFB}" dt="2020-07-20T00:19:05.635" v="1739"/>
        <pc:sldMkLst>
          <pc:docMk/>
          <pc:sldMk cId="1952598123" sldId="464"/>
        </pc:sldMkLst>
        <pc:spChg chg="mod">
          <ac:chgData name="Brian Grey" userId="c81e10d2-c836-482c-a664-6eb0416e1933" providerId="ADAL" clId="{6E0E75E5-25E0-4649-9B75-5067BCFA9AFB}" dt="2020-07-20T00:18:43.034" v="1737" actId="5793"/>
          <ac:spMkLst>
            <pc:docMk/>
            <pc:sldMk cId="1952598123" sldId="464"/>
            <ac:spMk id="4" creationId="{ED4844DB-D908-415A-95B0-5C6259DE470E}"/>
          </ac:spMkLst>
        </pc:spChg>
      </pc:sldChg>
      <pc:sldChg chg="modSp add mod ord modAnim">
        <pc:chgData name="Brian Grey" userId="c81e10d2-c836-482c-a664-6eb0416e1933" providerId="ADAL" clId="{6E0E75E5-25E0-4649-9B75-5067BCFA9AFB}" dt="2020-07-20T02:37:58.016" v="4431" actId="167"/>
        <pc:sldMkLst>
          <pc:docMk/>
          <pc:sldMk cId="4244236776" sldId="465"/>
        </pc:sldMkLst>
        <pc:picChg chg="ord">
          <ac:chgData name="Brian Grey" userId="c81e10d2-c836-482c-a664-6eb0416e1933" providerId="ADAL" clId="{6E0E75E5-25E0-4649-9B75-5067BCFA9AFB}" dt="2020-07-20T02:37:58.016" v="4431" actId="167"/>
          <ac:picMkLst>
            <pc:docMk/>
            <pc:sldMk cId="4244236776" sldId="465"/>
            <ac:picMk id="8" creationId="{00000000-0000-0000-0000-000000000000}"/>
          </ac:picMkLst>
        </pc:picChg>
      </pc:sldChg>
      <pc:sldChg chg="modSp add mod ord modAnim">
        <pc:chgData name="Brian Grey" userId="c81e10d2-c836-482c-a664-6eb0416e1933" providerId="ADAL" clId="{6E0E75E5-25E0-4649-9B75-5067BCFA9AFB}" dt="2020-07-20T02:37:53.948" v="4430" actId="167"/>
        <pc:sldMkLst>
          <pc:docMk/>
          <pc:sldMk cId="2413909580" sldId="466"/>
        </pc:sldMkLst>
        <pc:spChg chg="mod">
          <ac:chgData name="Brian Grey" userId="c81e10d2-c836-482c-a664-6eb0416e1933" providerId="ADAL" clId="{6E0E75E5-25E0-4649-9B75-5067BCFA9AFB}" dt="2020-07-20T01:36:05.016" v="2581" actId="20577"/>
          <ac:spMkLst>
            <pc:docMk/>
            <pc:sldMk cId="2413909580" sldId="466"/>
            <ac:spMk id="4" creationId="{ED4844DB-D908-415A-95B0-5C6259DE470E}"/>
          </ac:spMkLst>
        </pc:spChg>
        <pc:picChg chg="ord">
          <ac:chgData name="Brian Grey" userId="c81e10d2-c836-482c-a664-6eb0416e1933" providerId="ADAL" clId="{6E0E75E5-25E0-4649-9B75-5067BCFA9AFB}" dt="2020-07-20T02:37:53.948" v="4430" actId="167"/>
          <ac:picMkLst>
            <pc:docMk/>
            <pc:sldMk cId="2413909580" sldId="466"/>
            <ac:picMk id="8" creationId="{00000000-0000-0000-0000-000000000000}"/>
          </ac:picMkLst>
        </pc:picChg>
      </pc:sldChg>
      <pc:sldChg chg="modSp add mod modAnim">
        <pc:chgData name="Brian Grey" userId="c81e10d2-c836-482c-a664-6eb0416e1933" providerId="ADAL" clId="{6E0E75E5-25E0-4649-9B75-5067BCFA9AFB}" dt="2020-07-20T03:49:13.550" v="7158" actId="20577"/>
        <pc:sldMkLst>
          <pc:docMk/>
          <pc:sldMk cId="3775107366" sldId="467"/>
        </pc:sldMkLst>
        <pc:spChg chg="mod">
          <ac:chgData name="Brian Grey" userId="c81e10d2-c836-482c-a664-6eb0416e1933" providerId="ADAL" clId="{6E0E75E5-25E0-4649-9B75-5067BCFA9AFB}" dt="2020-07-20T03:49:13.550" v="7158" actId="20577"/>
          <ac:spMkLst>
            <pc:docMk/>
            <pc:sldMk cId="3775107366" sldId="467"/>
            <ac:spMk id="4" creationId="{ED4844DB-D908-415A-95B0-5C6259DE470E}"/>
          </ac:spMkLst>
        </pc:spChg>
        <pc:picChg chg="ord">
          <ac:chgData name="Brian Grey" userId="c81e10d2-c836-482c-a664-6eb0416e1933" providerId="ADAL" clId="{6E0E75E5-25E0-4649-9B75-5067BCFA9AFB}" dt="2020-07-20T02:37:30.210" v="4428" actId="167"/>
          <ac:picMkLst>
            <pc:docMk/>
            <pc:sldMk cId="3775107366" sldId="467"/>
            <ac:picMk id="8" creationId="{00000000-0000-0000-0000-000000000000}"/>
          </ac:picMkLst>
        </pc:picChg>
      </pc:sldChg>
      <pc:sldChg chg="modSp add mod ord modAnim">
        <pc:chgData name="Brian Grey" userId="c81e10d2-c836-482c-a664-6eb0416e1933" providerId="ADAL" clId="{6E0E75E5-25E0-4649-9B75-5067BCFA9AFB}" dt="2020-07-20T02:37:23.279" v="4427" actId="167"/>
        <pc:sldMkLst>
          <pc:docMk/>
          <pc:sldMk cId="1163246860" sldId="468"/>
        </pc:sldMkLst>
        <pc:spChg chg="mod">
          <ac:chgData name="Brian Grey" userId="c81e10d2-c836-482c-a664-6eb0416e1933" providerId="ADAL" clId="{6E0E75E5-25E0-4649-9B75-5067BCFA9AFB}" dt="2020-07-20T01:51:47.840" v="3970" actId="20577"/>
          <ac:spMkLst>
            <pc:docMk/>
            <pc:sldMk cId="1163246860" sldId="468"/>
            <ac:spMk id="4" creationId="{ED4844DB-D908-415A-95B0-5C6259DE470E}"/>
          </ac:spMkLst>
        </pc:spChg>
        <pc:picChg chg="ord">
          <ac:chgData name="Brian Grey" userId="c81e10d2-c836-482c-a664-6eb0416e1933" providerId="ADAL" clId="{6E0E75E5-25E0-4649-9B75-5067BCFA9AFB}" dt="2020-07-20T02:37:23.279" v="4427" actId="167"/>
          <ac:picMkLst>
            <pc:docMk/>
            <pc:sldMk cId="1163246860" sldId="468"/>
            <ac:picMk id="8" creationId="{00000000-0000-0000-0000-000000000000}"/>
          </ac:picMkLst>
        </pc:picChg>
      </pc:sldChg>
      <pc:sldChg chg="modSp add mod modAnim">
        <pc:chgData name="Brian Grey" userId="c81e10d2-c836-482c-a664-6eb0416e1933" providerId="ADAL" clId="{6E0E75E5-25E0-4649-9B75-5067BCFA9AFB}" dt="2020-07-20T02:37:19.676" v="4426" actId="167"/>
        <pc:sldMkLst>
          <pc:docMk/>
          <pc:sldMk cId="3655232218" sldId="469"/>
        </pc:sldMkLst>
        <pc:spChg chg="mod">
          <ac:chgData name="Brian Grey" userId="c81e10d2-c836-482c-a664-6eb0416e1933" providerId="ADAL" clId="{6E0E75E5-25E0-4649-9B75-5067BCFA9AFB}" dt="2020-07-20T02:22:15.040" v="4188" actId="20577"/>
          <ac:spMkLst>
            <pc:docMk/>
            <pc:sldMk cId="3655232218" sldId="469"/>
            <ac:spMk id="4" creationId="{ED4844DB-D908-415A-95B0-5C6259DE470E}"/>
          </ac:spMkLst>
        </pc:spChg>
        <pc:picChg chg="ord">
          <ac:chgData name="Brian Grey" userId="c81e10d2-c836-482c-a664-6eb0416e1933" providerId="ADAL" clId="{6E0E75E5-25E0-4649-9B75-5067BCFA9AFB}" dt="2020-07-20T02:37:19.676" v="4426" actId="167"/>
          <ac:picMkLst>
            <pc:docMk/>
            <pc:sldMk cId="3655232218" sldId="469"/>
            <ac:picMk id="8" creationId="{00000000-0000-0000-0000-000000000000}"/>
          </ac:picMkLst>
        </pc:picChg>
      </pc:sldChg>
      <pc:sldChg chg="modSp add mod modAnim">
        <pc:chgData name="Brian Grey" userId="c81e10d2-c836-482c-a664-6eb0416e1933" providerId="ADAL" clId="{6E0E75E5-25E0-4649-9B75-5067BCFA9AFB}" dt="2020-07-20T02:37:09.840" v="4425" actId="167"/>
        <pc:sldMkLst>
          <pc:docMk/>
          <pc:sldMk cId="3047685291" sldId="470"/>
        </pc:sldMkLst>
        <pc:spChg chg="mod">
          <ac:chgData name="Brian Grey" userId="c81e10d2-c836-482c-a664-6eb0416e1933" providerId="ADAL" clId="{6E0E75E5-25E0-4649-9B75-5067BCFA9AFB}" dt="2020-07-20T02:33:18.131" v="4416" actId="6549"/>
          <ac:spMkLst>
            <pc:docMk/>
            <pc:sldMk cId="3047685291" sldId="470"/>
            <ac:spMk id="4" creationId="{ED4844DB-D908-415A-95B0-5C6259DE470E}"/>
          </ac:spMkLst>
        </pc:spChg>
        <pc:picChg chg="ord">
          <ac:chgData name="Brian Grey" userId="c81e10d2-c836-482c-a664-6eb0416e1933" providerId="ADAL" clId="{6E0E75E5-25E0-4649-9B75-5067BCFA9AFB}" dt="2020-07-20T02:37:09.840" v="4425" actId="167"/>
          <ac:picMkLst>
            <pc:docMk/>
            <pc:sldMk cId="3047685291" sldId="470"/>
            <ac:picMk id="8" creationId="{00000000-0000-0000-0000-000000000000}"/>
          </ac:picMkLst>
        </pc:picChg>
      </pc:sldChg>
      <pc:sldChg chg="modSp add mod">
        <pc:chgData name="Brian Grey" userId="c81e10d2-c836-482c-a664-6eb0416e1933" providerId="ADAL" clId="{6E0E75E5-25E0-4649-9B75-5067BCFA9AFB}" dt="2020-07-20T02:40:37.109" v="4500" actId="20577"/>
        <pc:sldMkLst>
          <pc:docMk/>
          <pc:sldMk cId="1581479898" sldId="471"/>
        </pc:sldMkLst>
        <pc:spChg chg="mod">
          <ac:chgData name="Brian Grey" userId="c81e10d2-c836-482c-a664-6eb0416e1933" providerId="ADAL" clId="{6E0E75E5-25E0-4649-9B75-5067BCFA9AFB}" dt="2020-07-20T02:40:37.109" v="4500" actId="20577"/>
          <ac:spMkLst>
            <pc:docMk/>
            <pc:sldMk cId="1581479898" sldId="471"/>
            <ac:spMk id="4" creationId="{ED4844DB-D908-415A-95B0-5C6259DE470E}"/>
          </ac:spMkLst>
        </pc:spChg>
        <pc:picChg chg="ord">
          <ac:chgData name="Brian Grey" userId="c81e10d2-c836-482c-a664-6eb0416e1933" providerId="ADAL" clId="{6E0E75E5-25E0-4649-9B75-5067BCFA9AFB}" dt="2020-07-20T02:36:57.329" v="4422" actId="167"/>
          <ac:picMkLst>
            <pc:docMk/>
            <pc:sldMk cId="1581479898" sldId="471"/>
            <ac:picMk id="8" creationId="{00000000-0000-0000-0000-000000000000}"/>
          </ac:picMkLst>
        </pc:picChg>
      </pc:sldChg>
      <pc:sldChg chg="modSp add mod">
        <pc:chgData name="Brian Grey" userId="c81e10d2-c836-482c-a664-6eb0416e1933" providerId="ADAL" clId="{6E0E75E5-25E0-4649-9B75-5067BCFA9AFB}" dt="2020-07-20T02:37:04.586" v="4424" actId="167"/>
        <pc:sldMkLst>
          <pc:docMk/>
          <pc:sldMk cId="3660889819" sldId="472"/>
        </pc:sldMkLst>
        <pc:spChg chg="mod">
          <ac:chgData name="Brian Grey" userId="c81e10d2-c836-482c-a664-6eb0416e1933" providerId="ADAL" clId="{6E0E75E5-25E0-4649-9B75-5067BCFA9AFB}" dt="2020-07-20T02:33:51.294" v="4417" actId="6549"/>
          <ac:spMkLst>
            <pc:docMk/>
            <pc:sldMk cId="3660889819" sldId="472"/>
            <ac:spMk id="4" creationId="{ED4844DB-D908-415A-95B0-5C6259DE470E}"/>
          </ac:spMkLst>
        </pc:spChg>
        <pc:picChg chg="ord">
          <ac:chgData name="Brian Grey" userId="c81e10d2-c836-482c-a664-6eb0416e1933" providerId="ADAL" clId="{6E0E75E5-25E0-4649-9B75-5067BCFA9AFB}" dt="2020-07-20T02:37:04.586" v="4424" actId="167"/>
          <ac:picMkLst>
            <pc:docMk/>
            <pc:sldMk cId="3660889819" sldId="472"/>
            <ac:picMk id="8" creationId="{00000000-0000-0000-0000-000000000000}"/>
          </ac:picMkLst>
        </pc:picChg>
      </pc:sldChg>
      <pc:sldChg chg="modSp add mod">
        <pc:chgData name="Brian Grey" userId="c81e10d2-c836-482c-a664-6eb0416e1933" providerId="ADAL" clId="{6E0E75E5-25E0-4649-9B75-5067BCFA9AFB}" dt="2020-07-20T02:37:01.114" v="4423" actId="167"/>
        <pc:sldMkLst>
          <pc:docMk/>
          <pc:sldMk cId="1283900490" sldId="473"/>
        </pc:sldMkLst>
        <pc:spChg chg="mod">
          <ac:chgData name="Brian Grey" userId="c81e10d2-c836-482c-a664-6eb0416e1933" providerId="ADAL" clId="{6E0E75E5-25E0-4649-9B75-5067BCFA9AFB}" dt="2020-07-20T02:34:01.221" v="4418" actId="6549"/>
          <ac:spMkLst>
            <pc:docMk/>
            <pc:sldMk cId="1283900490" sldId="473"/>
            <ac:spMk id="4" creationId="{ED4844DB-D908-415A-95B0-5C6259DE470E}"/>
          </ac:spMkLst>
        </pc:spChg>
        <pc:picChg chg="ord">
          <ac:chgData name="Brian Grey" userId="c81e10d2-c836-482c-a664-6eb0416e1933" providerId="ADAL" clId="{6E0E75E5-25E0-4649-9B75-5067BCFA9AFB}" dt="2020-07-20T02:37:01.114" v="4423" actId="167"/>
          <ac:picMkLst>
            <pc:docMk/>
            <pc:sldMk cId="1283900490" sldId="473"/>
            <ac:picMk id="8" creationId="{00000000-0000-0000-0000-000000000000}"/>
          </ac:picMkLst>
        </pc:picChg>
      </pc:sldChg>
      <pc:sldChg chg="modSp add mod modTransition modAnim">
        <pc:chgData name="Brian Grey" userId="c81e10d2-c836-482c-a664-6eb0416e1933" providerId="ADAL" clId="{6E0E75E5-25E0-4649-9B75-5067BCFA9AFB}" dt="2020-07-20T03:56:26.559" v="7526"/>
        <pc:sldMkLst>
          <pc:docMk/>
          <pc:sldMk cId="3753265589" sldId="474"/>
        </pc:sldMkLst>
        <pc:spChg chg="mod">
          <ac:chgData name="Brian Grey" userId="c81e10d2-c836-482c-a664-6eb0416e1933" providerId="ADAL" clId="{6E0E75E5-25E0-4649-9B75-5067BCFA9AFB}" dt="2020-07-20T02:40:41.713" v="4502" actId="20577"/>
          <ac:spMkLst>
            <pc:docMk/>
            <pc:sldMk cId="3753265589" sldId="474"/>
            <ac:spMk id="2" creationId="{00000000-0000-0000-0000-000000000000}"/>
          </ac:spMkLst>
        </pc:spChg>
        <pc:spChg chg="mod">
          <ac:chgData name="Brian Grey" userId="c81e10d2-c836-482c-a664-6eb0416e1933" providerId="ADAL" clId="{6E0E75E5-25E0-4649-9B75-5067BCFA9AFB}" dt="2020-07-20T02:46:26.342" v="5017" actId="20577"/>
          <ac:spMkLst>
            <pc:docMk/>
            <pc:sldMk cId="3753265589" sldId="474"/>
            <ac:spMk id="4" creationId="{ED4844DB-D908-415A-95B0-5C6259DE470E}"/>
          </ac:spMkLst>
        </pc:spChg>
        <pc:picChg chg="ord">
          <ac:chgData name="Brian Grey" userId="c81e10d2-c836-482c-a664-6eb0416e1933" providerId="ADAL" clId="{6E0E75E5-25E0-4649-9B75-5067BCFA9AFB}" dt="2020-07-20T02:36:51.199" v="4421" actId="167"/>
          <ac:picMkLst>
            <pc:docMk/>
            <pc:sldMk cId="3753265589" sldId="474"/>
            <ac:picMk id="8" creationId="{00000000-0000-0000-0000-000000000000}"/>
          </ac:picMkLst>
        </pc:picChg>
      </pc:sldChg>
      <pc:sldChg chg="add del">
        <pc:chgData name="Brian Grey" userId="c81e10d2-c836-482c-a664-6eb0416e1933" providerId="ADAL" clId="{6E0E75E5-25E0-4649-9B75-5067BCFA9AFB}" dt="2020-07-20T02:38:38.389" v="4435" actId="2696"/>
        <pc:sldMkLst>
          <pc:docMk/>
          <pc:sldMk cId="138059686" sldId="475"/>
        </pc:sldMkLst>
      </pc:sldChg>
      <pc:sldChg chg="modSp add mod modTransition modAnim">
        <pc:chgData name="Brian Grey" userId="c81e10d2-c836-482c-a664-6eb0416e1933" providerId="ADAL" clId="{6E0E75E5-25E0-4649-9B75-5067BCFA9AFB}" dt="2020-07-20T23:33:30.510" v="12660" actId="20577"/>
        <pc:sldMkLst>
          <pc:docMk/>
          <pc:sldMk cId="347048177" sldId="475"/>
        </pc:sldMkLst>
        <pc:spChg chg="mod">
          <ac:chgData name="Brian Grey" userId="c81e10d2-c836-482c-a664-6eb0416e1933" providerId="ADAL" clId="{6E0E75E5-25E0-4649-9B75-5067BCFA9AFB}" dt="2020-07-20T02:47:18.149" v="5060" actId="20577"/>
          <ac:spMkLst>
            <pc:docMk/>
            <pc:sldMk cId="347048177" sldId="475"/>
            <ac:spMk id="2" creationId="{00000000-0000-0000-0000-000000000000}"/>
          </ac:spMkLst>
        </pc:spChg>
        <pc:spChg chg="mod">
          <ac:chgData name="Brian Grey" userId="c81e10d2-c836-482c-a664-6eb0416e1933" providerId="ADAL" clId="{6E0E75E5-25E0-4649-9B75-5067BCFA9AFB}" dt="2020-07-20T23:33:30.510" v="12660" actId="20577"/>
          <ac:spMkLst>
            <pc:docMk/>
            <pc:sldMk cId="347048177" sldId="475"/>
            <ac:spMk id="4" creationId="{ED4844DB-D908-415A-95B0-5C6259DE470E}"/>
          </ac:spMkLst>
        </pc:spChg>
      </pc:sldChg>
      <pc:sldChg chg="modSp add ord modAnim">
        <pc:chgData name="Brian Grey" userId="c81e10d2-c836-482c-a664-6eb0416e1933" providerId="ADAL" clId="{6E0E75E5-25E0-4649-9B75-5067BCFA9AFB}" dt="2020-07-20T23:33:33.963" v="12661" actId="20577"/>
        <pc:sldMkLst>
          <pc:docMk/>
          <pc:sldMk cId="1884488199" sldId="476"/>
        </pc:sldMkLst>
        <pc:spChg chg="mod">
          <ac:chgData name="Brian Grey" userId="c81e10d2-c836-482c-a664-6eb0416e1933" providerId="ADAL" clId="{6E0E75E5-25E0-4649-9B75-5067BCFA9AFB}" dt="2020-07-20T23:33:33.963" v="12661" actId="20577"/>
          <ac:spMkLst>
            <pc:docMk/>
            <pc:sldMk cId="1884488199" sldId="476"/>
            <ac:spMk id="4" creationId="{ED4844DB-D908-415A-95B0-5C6259DE470E}"/>
          </ac:spMkLst>
        </pc:spChg>
      </pc:sldChg>
      <pc:sldChg chg="modSp add modAnim">
        <pc:chgData name="Brian Grey" userId="c81e10d2-c836-482c-a664-6eb0416e1933" providerId="ADAL" clId="{6E0E75E5-25E0-4649-9B75-5067BCFA9AFB}" dt="2020-07-20T03:08:48.694" v="6743" actId="6549"/>
        <pc:sldMkLst>
          <pc:docMk/>
          <pc:sldMk cId="1472338012" sldId="477"/>
        </pc:sldMkLst>
        <pc:spChg chg="mod">
          <ac:chgData name="Brian Grey" userId="c81e10d2-c836-482c-a664-6eb0416e1933" providerId="ADAL" clId="{6E0E75E5-25E0-4649-9B75-5067BCFA9AFB}" dt="2020-07-20T03:08:48.694" v="6743" actId="6549"/>
          <ac:spMkLst>
            <pc:docMk/>
            <pc:sldMk cId="1472338012" sldId="477"/>
            <ac:spMk id="4" creationId="{ED4844DB-D908-415A-95B0-5C6259DE470E}"/>
          </ac:spMkLst>
        </pc:spChg>
      </pc:sldChg>
      <pc:sldChg chg="modSp add mod modTransition modAnim">
        <pc:chgData name="Brian Grey" userId="c81e10d2-c836-482c-a664-6eb0416e1933" providerId="ADAL" clId="{6E0E75E5-25E0-4649-9B75-5067BCFA9AFB}" dt="2020-07-20T03:56:14.327" v="7525"/>
        <pc:sldMkLst>
          <pc:docMk/>
          <pc:sldMk cId="4279077463" sldId="478"/>
        </pc:sldMkLst>
        <pc:spChg chg="mod">
          <ac:chgData name="Brian Grey" userId="c81e10d2-c836-482c-a664-6eb0416e1933" providerId="ADAL" clId="{6E0E75E5-25E0-4649-9B75-5067BCFA9AFB}" dt="2020-07-20T03:23:11.749" v="6747"/>
          <ac:spMkLst>
            <pc:docMk/>
            <pc:sldMk cId="4279077463" sldId="478"/>
            <ac:spMk id="2" creationId="{00000000-0000-0000-0000-000000000000}"/>
          </ac:spMkLst>
        </pc:spChg>
        <pc:spChg chg="mod">
          <ac:chgData name="Brian Grey" userId="c81e10d2-c836-482c-a664-6eb0416e1933" providerId="ADAL" clId="{6E0E75E5-25E0-4649-9B75-5067BCFA9AFB}" dt="2020-07-20T03:56:00.679" v="7523" actId="20577"/>
          <ac:spMkLst>
            <pc:docMk/>
            <pc:sldMk cId="4279077463" sldId="478"/>
            <ac:spMk id="4" creationId="{ED4844DB-D908-415A-95B0-5C6259DE470E}"/>
          </ac:spMkLst>
        </pc:spChg>
      </pc:sldChg>
      <pc:sldChg chg="addSp modSp add mod ord modTransition modAnim">
        <pc:chgData name="Brian Grey" userId="c81e10d2-c836-482c-a664-6eb0416e1933" providerId="ADAL" clId="{6E0E75E5-25E0-4649-9B75-5067BCFA9AFB}" dt="2020-07-20T05:00:17.724" v="9447"/>
        <pc:sldMkLst>
          <pc:docMk/>
          <pc:sldMk cId="487141794" sldId="479"/>
        </pc:sldMkLst>
        <pc:spChg chg="mod">
          <ac:chgData name="Brian Grey" userId="c81e10d2-c836-482c-a664-6eb0416e1933" providerId="ADAL" clId="{6E0E75E5-25E0-4649-9B75-5067BCFA9AFB}" dt="2020-07-20T04:22:40.845" v="8175" actId="20577"/>
          <ac:spMkLst>
            <pc:docMk/>
            <pc:sldMk cId="487141794" sldId="479"/>
            <ac:spMk id="4" creationId="{ED4844DB-D908-415A-95B0-5C6259DE470E}"/>
          </ac:spMkLst>
        </pc:spChg>
        <pc:picChg chg="add mod">
          <ac:chgData name="Brian Grey" userId="c81e10d2-c836-482c-a664-6eb0416e1933" providerId="ADAL" clId="{6E0E75E5-25E0-4649-9B75-5067BCFA9AFB}" dt="2020-07-20T04:04:22.987" v="7548" actId="962"/>
          <ac:picMkLst>
            <pc:docMk/>
            <pc:sldMk cId="487141794" sldId="479"/>
            <ac:picMk id="5" creationId="{99ABEB9B-ECF4-4947-BBCB-17F30DB0F89F}"/>
          </ac:picMkLst>
        </pc:picChg>
        <pc:picChg chg="add mod">
          <ac:chgData name="Brian Grey" userId="c81e10d2-c836-482c-a664-6eb0416e1933" providerId="ADAL" clId="{6E0E75E5-25E0-4649-9B75-5067BCFA9AFB}" dt="2020-07-20T04:04:47.270" v="7553" actId="1076"/>
          <ac:picMkLst>
            <pc:docMk/>
            <pc:sldMk cId="487141794" sldId="479"/>
            <ac:picMk id="7" creationId="{C5FCD430-C78A-4117-B00F-9B5A29776F9D}"/>
          </ac:picMkLst>
        </pc:picChg>
      </pc:sldChg>
      <pc:sldChg chg="modSp add mod modTransition modAnim">
        <pc:chgData name="Brian Grey" userId="c81e10d2-c836-482c-a664-6eb0416e1933" providerId="ADAL" clId="{6E0E75E5-25E0-4649-9B75-5067BCFA9AFB}" dt="2020-07-20T05:00:17.724" v="9447"/>
        <pc:sldMkLst>
          <pc:docMk/>
          <pc:sldMk cId="1271743909" sldId="480"/>
        </pc:sldMkLst>
        <pc:spChg chg="mod">
          <ac:chgData name="Brian Grey" userId="c81e10d2-c836-482c-a664-6eb0416e1933" providerId="ADAL" clId="{6E0E75E5-25E0-4649-9B75-5067BCFA9AFB}" dt="2020-07-20T04:43:11.938" v="8940" actId="6549"/>
          <ac:spMkLst>
            <pc:docMk/>
            <pc:sldMk cId="1271743909" sldId="480"/>
            <ac:spMk id="4" creationId="{ED4844DB-D908-415A-95B0-5C6259DE470E}"/>
          </ac:spMkLst>
        </pc:spChg>
      </pc:sldChg>
      <pc:sldChg chg="modSp add modTransition modAnim">
        <pc:chgData name="Brian Grey" userId="c81e10d2-c836-482c-a664-6eb0416e1933" providerId="ADAL" clId="{6E0E75E5-25E0-4649-9B75-5067BCFA9AFB}" dt="2020-07-20T05:00:17.724" v="9447"/>
        <pc:sldMkLst>
          <pc:docMk/>
          <pc:sldMk cId="47841175" sldId="481"/>
        </pc:sldMkLst>
        <pc:spChg chg="mod">
          <ac:chgData name="Brian Grey" userId="c81e10d2-c836-482c-a664-6eb0416e1933" providerId="ADAL" clId="{6E0E75E5-25E0-4649-9B75-5067BCFA9AFB}" dt="2020-07-20T04:47:41.448" v="9022" actId="179"/>
          <ac:spMkLst>
            <pc:docMk/>
            <pc:sldMk cId="47841175" sldId="481"/>
            <ac:spMk id="4" creationId="{ED4844DB-D908-415A-95B0-5C6259DE470E}"/>
          </ac:spMkLst>
        </pc:spChg>
      </pc:sldChg>
      <pc:sldChg chg="modSp add modTransition modAnim">
        <pc:chgData name="Brian Grey" userId="c81e10d2-c836-482c-a664-6eb0416e1933" providerId="ADAL" clId="{6E0E75E5-25E0-4649-9B75-5067BCFA9AFB}" dt="2020-07-20T23:59:59.455" v="12663" actId="20577"/>
        <pc:sldMkLst>
          <pc:docMk/>
          <pc:sldMk cId="3210756915" sldId="482"/>
        </pc:sldMkLst>
        <pc:spChg chg="mod">
          <ac:chgData name="Brian Grey" userId="c81e10d2-c836-482c-a664-6eb0416e1933" providerId="ADAL" clId="{6E0E75E5-25E0-4649-9B75-5067BCFA9AFB}" dt="2020-07-20T23:59:59.455" v="12663" actId="20577"/>
          <ac:spMkLst>
            <pc:docMk/>
            <pc:sldMk cId="3210756915" sldId="482"/>
            <ac:spMk id="4" creationId="{ED4844DB-D908-415A-95B0-5C6259DE470E}"/>
          </ac:spMkLst>
        </pc:spChg>
      </pc:sldChg>
      <pc:sldChg chg="modSp add modTransition modAnim">
        <pc:chgData name="Brian Grey" userId="c81e10d2-c836-482c-a664-6eb0416e1933" providerId="ADAL" clId="{6E0E75E5-25E0-4649-9B75-5067BCFA9AFB}" dt="2020-07-20T05:06:18.333" v="9690"/>
        <pc:sldMkLst>
          <pc:docMk/>
          <pc:sldMk cId="100616001" sldId="483"/>
        </pc:sldMkLst>
        <pc:spChg chg="mod">
          <ac:chgData name="Brian Grey" userId="c81e10d2-c836-482c-a664-6eb0416e1933" providerId="ADAL" clId="{6E0E75E5-25E0-4649-9B75-5067BCFA9AFB}" dt="2020-07-20T05:05:47.407" v="9674"/>
          <ac:spMkLst>
            <pc:docMk/>
            <pc:sldMk cId="100616001" sldId="483"/>
            <ac:spMk id="4" creationId="{ED4844DB-D908-415A-95B0-5C6259DE470E}"/>
          </ac:spMkLst>
        </pc:spChg>
      </pc:sldChg>
      <pc:sldChg chg="modSp add modTransition modAnim">
        <pc:chgData name="Brian Grey" userId="c81e10d2-c836-482c-a664-6eb0416e1933" providerId="ADAL" clId="{6E0E75E5-25E0-4649-9B75-5067BCFA9AFB}" dt="2020-07-20T05:05:43.574" v="9673" actId="6549"/>
        <pc:sldMkLst>
          <pc:docMk/>
          <pc:sldMk cId="3015059793" sldId="484"/>
        </pc:sldMkLst>
        <pc:spChg chg="mod">
          <ac:chgData name="Brian Grey" userId="c81e10d2-c836-482c-a664-6eb0416e1933" providerId="ADAL" clId="{6E0E75E5-25E0-4649-9B75-5067BCFA9AFB}" dt="2020-07-20T05:05:43.574" v="9673" actId="6549"/>
          <ac:spMkLst>
            <pc:docMk/>
            <pc:sldMk cId="3015059793" sldId="484"/>
            <ac:spMk id="4" creationId="{ED4844DB-D908-415A-95B0-5C6259DE470E}"/>
          </ac:spMkLst>
        </pc:spChg>
      </pc:sldChg>
      <pc:sldChg chg="modSp add mod">
        <pc:chgData name="Brian Grey" userId="c81e10d2-c836-482c-a664-6eb0416e1933" providerId="ADAL" clId="{6E0E75E5-25E0-4649-9B75-5067BCFA9AFB}" dt="2020-07-20T05:10:17.596" v="9698" actId="5793"/>
        <pc:sldMkLst>
          <pc:docMk/>
          <pc:sldMk cId="1345207253" sldId="485"/>
        </pc:sldMkLst>
        <pc:spChg chg="mod">
          <ac:chgData name="Brian Grey" userId="c81e10d2-c836-482c-a664-6eb0416e1933" providerId="ADAL" clId="{6E0E75E5-25E0-4649-9B75-5067BCFA9AFB}" dt="2020-07-20T05:10:17.596" v="9698" actId="5793"/>
          <ac:spMkLst>
            <pc:docMk/>
            <pc:sldMk cId="1345207253" sldId="485"/>
            <ac:spMk id="4" creationId="{ED4844DB-D908-415A-95B0-5C6259DE470E}"/>
          </ac:spMkLst>
        </pc:spChg>
      </pc:sldChg>
      <pc:sldChg chg="modSp add mod">
        <pc:chgData name="Brian Grey" userId="c81e10d2-c836-482c-a664-6eb0416e1933" providerId="ADAL" clId="{6E0E75E5-25E0-4649-9B75-5067BCFA9AFB}" dt="2020-07-20T05:05:39.129" v="9670" actId="6549"/>
        <pc:sldMkLst>
          <pc:docMk/>
          <pc:sldMk cId="2444810779" sldId="486"/>
        </pc:sldMkLst>
        <pc:spChg chg="mod">
          <ac:chgData name="Brian Grey" userId="c81e10d2-c836-482c-a664-6eb0416e1933" providerId="ADAL" clId="{6E0E75E5-25E0-4649-9B75-5067BCFA9AFB}" dt="2020-07-20T05:05:39.129" v="9670" actId="6549"/>
          <ac:spMkLst>
            <pc:docMk/>
            <pc:sldMk cId="2444810779" sldId="486"/>
            <ac:spMk id="4" creationId="{ED4844DB-D908-415A-95B0-5C6259DE470E}"/>
          </ac:spMkLst>
        </pc:spChg>
      </pc:sldChg>
      <pc:sldChg chg="add del">
        <pc:chgData name="Brian Grey" userId="c81e10d2-c836-482c-a664-6eb0416e1933" providerId="ADAL" clId="{6E0E75E5-25E0-4649-9B75-5067BCFA9AFB}" dt="2020-07-20T05:03:00.525" v="9551"/>
        <pc:sldMkLst>
          <pc:docMk/>
          <pc:sldMk cId="3720673168" sldId="486"/>
        </pc:sldMkLst>
      </pc:sldChg>
      <pc:sldChg chg="modSp add mod modTransition modAnim">
        <pc:chgData name="Brian Grey" userId="c81e10d2-c836-482c-a664-6eb0416e1933" providerId="ADAL" clId="{6E0E75E5-25E0-4649-9B75-5067BCFA9AFB}" dt="2020-07-20T21:19:09.637" v="10911"/>
        <pc:sldMkLst>
          <pc:docMk/>
          <pc:sldMk cId="3805732740" sldId="487"/>
        </pc:sldMkLst>
        <pc:spChg chg="mod">
          <ac:chgData name="Brian Grey" userId="c81e10d2-c836-482c-a664-6eb0416e1933" providerId="ADAL" clId="{6E0E75E5-25E0-4649-9B75-5067BCFA9AFB}" dt="2020-07-20T21:06:24.851" v="9701" actId="6549"/>
          <ac:spMkLst>
            <pc:docMk/>
            <pc:sldMk cId="3805732740" sldId="487"/>
            <ac:spMk id="2" creationId="{00000000-0000-0000-0000-000000000000}"/>
          </ac:spMkLst>
        </pc:spChg>
        <pc:spChg chg="mod">
          <ac:chgData name="Brian Grey" userId="c81e10d2-c836-482c-a664-6eb0416e1933" providerId="ADAL" clId="{6E0E75E5-25E0-4649-9B75-5067BCFA9AFB}" dt="2020-07-20T21:11:58.027" v="10243" actId="20577"/>
          <ac:spMkLst>
            <pc:docMk/>
            <pc:sldMk cId="3805732740" sldId="487"/>
            <ac:spMk id="4" creationId="{ED4844DB-D908-415A-95B0-5C6259DE470E}"/>
          </ac:spMkLst>
        </pc:spChg>
      </pc:sldChg>
      <pc:sldChg chg="addSp modSp add mod modAnim">
        <pc:chgData name="Brian Grey" userId="c81e10d2-c836-482c-a664-6eb0416e1933" providerId="ADAL" clId="{6E0E75E5-25E0-4649-9B75-5067BCFA9AFB}" dt="2020-07-20T21:39:49.276" v="11473" actId="14826"/>
        <pc:sldMkLst>
          <pc:docMk/>
          <pc:sldMk cId="1436177747" sldId="488"/>
        </pc:sldMkLst>
        <pc:spChg chg="mod">
          <ac:chgData name="Brian Grey" userId="c81e10d2-c836-482c-a664-6eb0416e1933" providerId="ADAL" clId="{6E0E75E5-25E0-4649-9B75-5067BCFA9AFB}" dt="2020-07-20T21:13:43.905" v="10269" actId="20577"/>
          <ac:spMkLst>
            <pc:docMk/>
            <pc:sldMk cId="1436177747" sldId="488"/>
            <ac:spMk id="2" creationId="{00000000-0000-0000-0000-000000000000}"/>
          </ac:spMkLst>
        </pc:spChg>
        <pc:spChg chg="mod">
          <ac:chgData name="Brian Grey" userId="c81e10d2-c836-482c-a664-6eb0416e1933" providerId="ADAL" clId="{6E0E75E5-25E0-4649-9B75-5067BCFA9AFB}" dt="2020-07-20T21:23:16.664" v="11082" actId="20577"/>
          <ac:spMkLst>
            <pc:docMk/>
            <pc:sldMk cId="1436177747" sldId="488"/>
            <ac:spMk id="4" creationId="{ED4844DB-D908-415A-95B0-5C6259DE470E}"/>
          </ac:spMkLst>
        </pc:spChg>
        <pc:picChg chg="add mod">
          <ac:chgData name="Brian Grey" userId="c81e10d2-c836-482c-a664-6eb0416e1933" providerId="ADAL" clId="{6E0E75E5-25E0-4649-9B75-5067BCFA9AFB}" dt="2020-07-20T21:39:49.276" v="11473" actId="14826"/>
          <ac:picMkLst>
            <pc:docMk/>
            <pc:sldMk cId="1436177747" sldId="488"/>
            <ac:picMk id="5" creationId="{AE3B93CA-7B03-4F84-9F81-EB70FC7D48CF}"/>
          </ac:picMkLst>
        </pc:picChg>
      </pc:sldChg>
      <pc:sldChg chg="add ord modAnim">
        <pc:chgData name="Brian Grey" userId="c81e10d2-c836-482c-a664-6eb0416e1933" providerId="ADAL" clId="{6E0E75E5-25E0-4649-9B75-5067BCFA9AFB}" dt="2020-07-20T21:23:39.789" v="11086"/>
        <pc:sldMkLst>
          <pc:docMk/>
          <pc:sldMk cId="3763769278" sldId="489"/>
        </pc:sldMkLst>
      </pc:sldChg>
      <pc:sldChg chg="modSp add mod ord modAnim">
        <pc:chgData name="Brian Grey" userId="c81e10d2-c836-482c-a664-6eb0416e1933" providerId="ADAL" clId="{6E0E75E5-25E0-4649-9B75-5067BCFA9AFB}" dt="2020-07-20T21:37:17.070" v="11472" actId="6549"/>
        <pc:sldMkLst>
          <pc:docMk/>
          <pc:sldMk cId="3719190766" sldId="490"/>
        </pc:sldMkLst>
        <pc:spChg chg="mod">
          <ac:chgData name="Brian Grey" userId="c81e10d2-c836-482c-a664-6eb0416e1933" providerId="ADAL" clId="{6E0E75E5-25E0-4649-9B75-5067BCFA9AFB}" dt="2020-07-20T21:23:54.770" v="11104" actId="20577"/>
          <ac:spMkLst>
            <pc:docMk/>
            <pc:sldMk cId="3719190766" sldId="490"/>
            <ac:spMk id="2" creationId="{00000000-0000-0000-0000-000000000000}"/>
          </ac:spMkLst>
        </pc:spChg>
        <pc:spChg chg="mod">
          <ac:chgData name="Brian Grey" userId="c81e10d2-c836-482c-a664-6eb0416e1933" providerId="ADAL" clId="{6E0E75E5-25E0-4649-9B75-5067BCFA9AFB}" dt="2020-07-20T21:37:17.070" v="11472" actId="6549"/>
          <ac:spMkLst>
            <pc:docMk/>
            <pc:sldMk cId="3719190766" sldId="490"/>
            <ac:spMk id="4" creationId="{ED4844DB-D908-415A-95B0-5C6259DE470E}"/>
          </ac:spMkLst>
        </pc:spChg>
      </pc:sldChg>
      <pc:sldChg chg="addSp modSp add mod ord addAnim delAnim modAnim">
        <pc:chgData name="Brian Grey" userId="c81e10d2-c836-482c-a664-6eb0416e1933" providerId="ADAL" clId="{6E0E75E5-25E0-4649-9B75-5067BCFA9AFB}" dt="2020-07-20T21:49:56.660" v="11584" actId="6549"/>
        <pc:sldMkLst>
          <pc:docMk/>
          <pc:sldMk cId="3031514586" sldId="491"/>
        </pc:sldMkLst>
        <pc:spChg chg="mod">
          <ac:chgData name="Brian Grey" userId="c81e10d2-c836-482c-a664-6eb0416e1933" providerId="ADAL" clId="{6E0E75E5-25E0-4649-9B75-5067BCFA9AFB}" dt="2020-07-20T21:49:56.660" v="11584" actId="6549"/>
          <ac:spMkLst>
            <pc:docMk/>
            <pc:sldMk cId="3031514586" sldId="491"/>
            <ac:spMk id="4" creationId="{ED4844DB-D908-415A-95B0-5C6259DE470E}"/>
          </ac:spMkLst>
        </pc:spChg>
        <pc:picChg chg="add mod">
          <ac:chgData name="Brian Grey" userId="c81e10d2-c836-482c-a664-6eb0416e1933" providerId="ADAL" clId="{6E0E75E5-25E0-4649-9B75-5067BCFA9AFB}" dt="2020-07-20T21:49:15.822" v="11583" actId="1076"/>
          <ac:picMkLst>
            <pc:docMk/>
            <pc:sldMk cId="3031514586" sldId="491"/>
            <ac:picMk id="5" creationId="{8A0145E9-A42B-4DE2-BE50-54B33DCAD427}"/>
          </ac:picMkLst>
        </pc:picChg>
      </pc:sldChg>
      <pc:sldChg chg="add">
        <pc:chgData name="Brian Grey" userId="c81e10d2-c836-482c-a664-6eb0416e1933" providerId="ADAL" clId="{6E0E75E5-25E0-4649-9B75-5067BCFA9AFB}" dt="2020-07-20T21:48:23.511" v="11575"/>
        <pc:sldMkLst>
          <pc:docMk/>
          <pc:sldMk cId="2846825889" sldId="492"/>
        </pc:sldMkLst>
      </pc:sldChg>
      <pc:sldChg chg="delSp modSp add mod modAnim">
        <pc:chgData name="Brian Grey" userId="c81e10d2-c836-482c-a664-6eb0416e1933" providerId="ADAL" clId="{6E0E75E5-25E0-4649-9B75-5067BCFA9AFB}" dt="2020-07-20T21:51:37.564" v="11763"/>
        <pc:sldMkLst>
          <pc:docMk/>
          <pc:sldMk cId="1636402956" sldId="493"/>
        </pc:sldMkLst>
        <pc:spChg chg="mod">
          <ac:chgData name="Brian Grey" userId="c81e10d2-c836-482c-a664-6eb0416e1933" providerId="ADAL" clId="{6E0E75E5-25E0-4649-9B75-5067BCFA9AFB}" dt="2020-07-20T21:51:30.224" v="11762"/>
          <ac:spMkLst>
            <pc:docMk/>
            <pc:sldMk cId="1636402956" sldId="493"/>
            <ac:spMk id="4" creationId="{ED4844DB-D908-415A-95B0-5C6259DE470E}"/>
          </ac:spMkLst>
        </pc:spChg>
        <pc:picChg chg="del">
          <ac:chgData name="Brian Grey" userId="c81e10d2-c836-482c-a664-6eb0416e1933" providerId="ADAL" clId="{6E0E75E5-25E0-4649-9B75-5067BCFA9AFB}" dt="2020-07-20T21:50:12.944" v="11592" actId="478"/>
          <ac:picMkLst>
            <pc:docMk/>
            <pc:sldMk cId="1636402956" sldId="493"/>
            <ac:picMk id="5" creationId="{8A0145E9-A42B-4DE2-BE50-54B33DCAD427}"/>
          </ac:picMkLst>
        </pc:picChg>
      </pc:sldChg>
      <pc:sldChg chg="modSp add ord modAnim">
        <pc:chgData name="Brian Grey" userId="c81e10d2-c836-482c-a664-6eb0416e1933" providerId="ADAL" clId="{6E0E75E5-25E0-4649-9B75-5067BCFA9AFB}" dt="2020-07-20T22:20:10.056" v="12363" actId="20577"/>
        <pc:sldMkLst>
          <pc:docMk/>
          <pc:sldMk cId="475321959" sldId="494"/>
        </pc:sldMkLst>
        <pc:spChg chg="mod">
          <ac:chgData name="Brian Grey" userId="c81e10d2-c836-482c-a664-6eb0416e1933" providerId="ADAL" clId="{6E0E75E5-25E0-4649-9B75-5067BCFA9AFB}" dt="2020-07-20T22:20:10.056" v="12363" actId="20577"/>
          <ac:spMkLst>
            <pc:docMk/>
            <pc:sldMk cId="475321959" sldId="494"/>
            <ac:spMk id="4" creationId="{ED4844DB-D908-415A-95B0-5C6259DE470E}"/>
          </ac:spMkLst>
        </pc:spChg>
      </pc:sldChg>
      <pc:sldChg chg="modSp add modAnim">
        <pc:chgData name="Brian Grey" userId="c81e10d2-c836-482c-a664-6eb0416e1933" providerId="ADAL" clId="{6E0E75E5-25E0-4649-9B75-5067BCFA9AFB}" dt="2020-07-20T22:25:59.095" v="12655" actId="20577"/>
        <pc:sldMkLst>
          <pc:docMk/>
          <pc:sldMk cId="4478732" sldId="495"/>
        </pc:sldMkLst>
        <pc:spChg chg="mod">
          <ac:chgData name="Brian Grey" userId="c81e10d2-c836-482c-a664-6eb0416e1933" providerId="ADAL" clId="{6E0E75E5-25E0-4649-9B75-5067BCFA9AFB}" dt="2020-07-20T22:25:59.095" v="12655" actId="20577"/>
          <ac:spMkLst>
            <pc:docMk/>
            <pc:sldMk cId="4478732" sldId="495"/>
            <ac:spMk id="4" creationId="{ED4844DB-D908-415A-95B0-5C6259DE470E}"/>
          </ac:spMkLst>
        </pc:spChg>
      </pc:sldChg>
    </pc:docChg>
  </pc:docChgLst>
  <pc:docChgLst>
    <pc:chgData name="Brian Grey" userId="c81e10d2-c836-482c-a664-6eb0416e1933" providerId="ADAL" clId="{9C4BFA4E-8844-4764-BFBB-7E49B982773B}"/>
    <pc:docChg chg="modSld">
      <pc:chgData name="Brian Grey" userId="c81e10d2-c836-482c-a664-6eb0416e1933" providerId="ADAL" clId="{9C4BFA4E-8844-4764-BFBB-7E49B982773B}" dt="2020-06-20T18:07:23.945" v="0" actId="14826"/>
      <pc:docMkLst>
        <pc:docMk/>
      </pc:docMkLst>
      <pc:sldChg chg="modSp">
        <pc:chgData name="Brian Grey" userId="c81e10d2-c836-482c-a664-6eb0416e1933" providerId="ADAL" clId="{9C4BFA4E-8844-4764-BFBB-7E49B982773B}" dt="2020-06-20T18:07:23.945" v="0" actId="14826"/>
        <pc:sldMkLst>
          <pc:docMk/>
          <pc:sldMk cId="3209974104" sldId="411"/>
        </pc:sldMkLst>
        <pc:picChg chg="mod">
          <ac:chgData name="Brian Grey" userId="c81e10d2-c836-482c-a664-6eb0416e1933" providerId="ADAL" clId="{9C4BFA4E-8844-4764-BFBB-7E49B982773B}" dt="2020-06-20T18:07:23.945" v="0" actId="14826"/>
          <ac:picMkLst>
            <pc:docMk/>
            <pc:sldMk cId="3209974104" sldId="411"/>
            <ac:picMk id="6" creationId="{E14A526A-FCED-4645-B8D3-E44B45F7972B}"/>
          </ac:picMkLst>
        </pc:picChg>
      </pc:sldChg>
    </pc:docChg>
  </pc:docChgLst>
  <pc:docChgLst>
    <pc:chgData name="Brian Grey" userId="c81e10d2-c836-482c-a664-6eb0416e1933" providerId="ADAL" clId="{EE70EC8A-AD9B-4682-8634-C9D7F76A9428}"/>
    <pc:docChg chg="undo custSel addSld delSld modSld sldOrd">
      <pc:chgData name="Brian Grey" userId="c81e10d2-c836-482c-a664-6eb0416e1933" providerId="ADAL" clId="{EE70EC8A-AD9B-4682-8634-C9D7F76A9428}" dt="2020-08-08T17:58:24.362" v="11709"/>
      <pc:docMkLst>
        <pc:docMk/>
      </pc:docMkLst>
      <pc:sldChg chg="modSp mod">
        <pc:chgData name="Brian Grey" userId="c81e10d2-c836-482c-a664-6eb0416e1933" providerId="ADAL" clId="{EE70EC8A-AD9B-4682-8634-C9D7F76A9428}" dt="2020-08-03T23:22:29.520" v="14" actId="20577"/>
        <pc:sldMkLst>
          <pc:docMk/>
          <pc:sldMk cId="2994068431" sldId="269"/>
        </pc:sldMkLst>
        <pc:spChg chg="mod">
          <ac:chgData name="Brian Grey" userId="c81e10d2-c836-482c-a664-6eb0416e1933" providerId="ADAL" clId="{EE70EC8A-AD9B-4682-8634-C9D7F76A9428}" dt="2020-08-03T23:22:29.520" v="14" actId="20577"/>
          <ac:spMkLst>
            <pc:docMk/>
            <pc:sldMk cId="2994068431" sldId="269"/>
            <ac:spMk id="11" creationId="{F9727386-A33F-4E6B-9AFA-42FD6931530D}"/>
          </ac:spMkLst>
        </pc:spChg>
      </pc:sldChg>
      <pc:sldChg chg="modSp mod">
        <pc:chgData name="Brian Grey" userId="c81e10d2-c836-482c-a664-6eb0416e1933" providerId="ADAL" clId="{EE70EC8A-AD9B-4682-8634-C9D7F76A9428}" dt="2020-08-03T23:25:02.001" v="172" actId="20577"/>
        <pc:sldMkLst>
          <pc:docMk/>
          <pc:sldMk cId="1541298972" sldId="287"/>
        </pc:sldMkLst>
        <pc:spChg chg="mod">
          <ac:chgData name="Brian Grey" userId="c81e10d2-c836-482c-a664-6eb0416e1933" providerId="ADAL" clId="{EE70EC8A-AD9B-4682-8634-C9D7F76A9428}" dt="2020-08-03T23:25:02.001" v="172" actId="20577"/>
          <ac:spMkLst>
            <pc:docMk/>
            <pc:sldMk cId="1541298972" sldId="287"/>
            <ac:spMk id="4" creationId="{ED4844DB-D908-415A-95B0-5C6259DE470E}"/>
          </ac:spMkLst>
        </pc:spChg>
      </pc:sldChg>
      <pc:sldChg chg="addSp delSp modSp mod ord delAnim modAnim">
        <pc:chgData name="Brian Grey" userId="c81e10d2-c836-482c-a664-6eb0416e1933" providerId="ADAL" clId="{EE70EC8A-AD9B-4682-8634-C9D7F76A9428}" dt="2020-08-05T20:23:09.476" v="1813"/>
        <pc:sldMkLst>
          <pc:docMk/>
          <pc:sldMk cId="402248661" sldId="496"/>
        </pc:sldMkLst>
        <pc:spChg chg="mod ord">
          <ac:chgData name="Brian Grey" userId="c81e10d2-c836-482c-a664-6eb0416e1933" providerId="ADAL" clId="{EE70EC8A-AD9B-4682-8634-C9D7F76A9428}" dt="2020-08-05T20:17:33.932" v="1773" actId="167"/>
          <ac:spMkLst>
            <pc:docMk/>
            <pc:sldMk cId="402248661" sldId="496"/>
            <ac:spMk id="2" creationId="{00000000-0000-0000-0000-000000000000}"/>
          </ac:spMkLst>
        </pc:spChg>
        <pc:spChg chg="mod ord">
          <ac:chgData name="Brian Grey" userId="c81e10d2-c836-482c-a664-6eb0416e1933" providerId="ADAL" clId="{EE70EC8A-AD9B-4682-8634-C9D7F76A9428}" dt="2020-08-05T20:22:49.361" v="1808" actId="6549"/>
          <ac:spMkLst>
            <pc:docMk/>
            <pc:sldMk cId="402248661" sldId="496"/>
            <ac:spMk id="4" creationId="{ED4844DB-D908-415A-95B0-5C6259DE470E}"/>
          </ac:spMkLst>
        </pc:spChg>
        <pc:picChg chg="add del mod">
          <ac:chgData name="Brian Grey" userId="c81e10d2-c836-482c-a664-6eb0416e1933" providerId="ADAL" clId="{EE70EC8A-AD9B-4682-8634-C9D7F76A9428}" dt="2020-08-05T20:10:32.535" v="1748" actId="478"/>
          <ac:picMkLst>
            <pc:docMk/>
            <pc:sldMk cId="402248661" sldId="496"/>
            <ac:picMk id="5" creationId="{D0CD7677-8EC2-4AF7-9261-D0C67DDA2013}"/>
          </ac:picMkLst>
        </pc:picChg>
        <pc:picChg chg="del">
          <ac:chgData name="Brian Grey" userId="c81e10d2-c836-482c-a664-6eb0416e1933" providerId="ADAL" clId="{EE70EC8A-AD9B-4682-8634-C9D7F76A9428}" dt="2020-08-03T23:25:25.666" v="192" actId="478"/>
          <ac:picMkLst>
            <pc:docMk/>
            <pc:sldMk cId="402248661" sldId="496"/>
            <ac:picMk id="6" creationId="{A825F636-8522-41FA-B3FD-97E0AB4E3A9A}"/>
          </ac:picMkLst>
        </pc:picChg>
        <pc:picChg chg="ord">
          <ac:chgData name="Brian Grey" userId="c81e10d2-c836-482c-a664-6eb0416e1933" providerId="ADAL" clId="{EE70EC8A-AD9B-4682-8634-C9D7F76A9428}" dt="2020-08-05T20:17:45.879" v="1775" actId="167"/>
          <ac:picMkLst>
            <pc:docMk/>
            <pc:sldMk cId="402248661" sldId="496"/>
            <ac:picMk id="8" creationId="{00000000-0000-0000-0000-000000000000}"/>
          </ac:picMkLst>
        </pc:picChg>
        <pc:picChg chg="add del mod ord">
          <ac:chgData name="Brian Grey" userId="c81e10d2-c836-482c-a664-6eb0416e1933" providerId="ADAL" clId="{EE70EC8A-AD9B-4682-8634-C9D7F76A9428}" dt="2020-08-05T20:17:43.225" v="1774" actId="478"/>
          <ac:picMkLst>
            <pc:docMk/>
            <pc:sldMk cId="402248661" sldId="496"/>
            <ac:picMk id="9" creationId="{B0EA4E16-4E1D-4AFE-ACD1-876D9B95DDA6}"/>
          </ac:picMkLst>
        </pc:picChg>
        <pc:picChg chg="add del mod">
          <ac:chgData name="Brian Grey" userId="c81e10d2-c836-482c-a664-6eb0416e1933" providerId="ADAL" clId="{EE70EC8A-AD9B-4682-8634-C9D7F76A9428}" dt="2020-08-05T20:18:07.400" v="1780" actId="478"/>
          <ac:picMkLst>
            <pc:docMk/>
            <pc:sldMk cId="402248661" sldId="496"/>
            <ac:picMk id="11" creationId="{0998A1FB-1AFF-4A0C-B003-4A3B0921909A}"/>
          </ac:picMkLst>
        </pc:picChg>
        <pc:picChg chg="add mod">
          <ac:chgData name="Brian Grey" userId="c81e10d2-c836-482c-a664-6eb0416e1933" providerId="ADAL" clId="{EE70EC8A-AD9B-4682-8634-C9D7F76A9428}" dt="2020-08-05T20:23:08.331" v="1812" actId="962"/>
          <ac:picMkLst>
            <pc:docMk/>
            <pc:sldMk cId="402248661" sldId="496"/>
            <ac:picMk id="13" creationId="{7598478F-3DCF-41BC-9D59-35B08FB35998}"/>
          </ac:picMkLst>
        </pc:picChg>
      </pc:sldChg>
      <pc:sldChg chg="modSp del mod">
        <pc:chgData name="Brian Grey" userId="c81e10d2-c836-482c-a664-6eb0416e1933" providerId="ADAL" clId="{EE70EC8A-AD9B-4682-8634-C9D7F76A9428}" dt="2020-08-07T01:45:41.496" v="4283" actId="2696"/>
        <pc:sldMkLst>
          <pc:docMk/>
          <pc:sldMk cId="881143134" sldId="497"/>
        </pc:sldMkLst>
        <pc:spChg chg="mod">
          <ac:chgData name="Brian Grey" userId="c81e10d2-c836-482c-a664-6eb0416e1933" providerId="ADAL" clId="{EE70EC8A-AD9B-4682-8634-C9D7F76A9428}" dt="2020-08-07T01:45:27.957" v="4282" actId="20577"/>
          <ac:spMkLst>
            <pc:docMk/>
            <pc:sldMk cId="881143134" sldId="497"/>
            <ac:spMk id="2" creationId="{00000000-0000-0000-0000-000000000000}"/>
          </ac:spMkLst>
        </pc:spChg>
      </pc:sldChg>
      <pc:sldChg chg="addSp delSp modSp mod modTransition delAnim modAnim">
        <pc:chgData name="Brian Grey" userId="c81e10d2-c836-482c-a664-6eb0416e1933" providerId="ADAL" clId="{EE70EC8A-AD9B-4682-8634-C9D7F76A9428}" dt="2020-08-05T20:24:01.035" v="1824"/>
        <pc:sldMkLst>
          <pc:docMk/>
          <pc:sldMk cId="331838230" sldId="523"/>
        </pc:sldMkLst>
        <pc:spChg chg="mod">
          <ac:chgData name="Brian Grey" userId="c81e10d2-c836-482c-a664-6eb0416e1933" providerId="ADAL" clId="{EE70EC8A-AD9B-4682-8634-C9D7F76A9428}" dt="2020-08-05T19:52:53.848" v="1376" actId="20577"/>
          <ac:spMkLst>
            <pc:docMk/>
            <pc:sldMk cId="331838230" sldId="523"/>
            <ac:spMk id="2" creationId="{00000000-0000-0000-0000-000000000000}"/>
          </ac:spMkLst>
        </pc:spChg>
        <pc:spChg chg="mod">
          <ac:chgData name="Brian Grey" userId="c81e10d2-c836-482c-a664-6eb0416e1933" providerId="ADAL" clId="{EE70EC8A-AD9B-4682-8634-C9D7F76A9428}" dt="2020-08-05T20:05:04.415" v="1401" actId="6549"/>
          <ac:spMkLst>
            <pc:docMk/>
            <pc:sldMk cId="331838230" sldId="523"/>
            <ac:spMk id="4" creationId="{ED4844DB-D908-415A-95B0-5C6259DE470E}"/>
          </ac:spMkLst>
        </pc:spChg>
        <pc:picChg chg="del">
          <ac:chgData name="Brian Grey" userId="c81e10d2-c836-482c-a664-6eb0416e1933" providerId="ADAL" clId="{EE70EC8A-AD9B-4682-8634-C9D7F76A9428}" dt="2020-08-05T20:05:07.031" v="1402" actId="478"/>
          <ac:picMkLst>
            <pc:docMk/>
            <pc:sldMk cId="331838230" sldId="523"/>
            <ac:picMk id="5" creationId="{1E9DAE97-5B66-4D9F-BA9A-483633CAEE59}"/>
          </ac:picMkLst>
        </pc:picChg>
        <pc:picChg chg="add mod">
          <ac:chgData name="Brian Grey" userId="c81e10d2-c836-482c-a664-6eb0416e1933" providerId="ADAL" clId="{EE70EC8A-AD9B-4682-8634-C9D7F76A9428}" dt="2020-08-05T20:23:21.039" v="1816" actId="962"/>
          <ac:picMkLst>
            <pc:docMk/>
            <pc:sldMk cId="331838230" sldId="523"/>
            <ac:picMk id="6" creationId="{70D4BBBD-CABA-41DC-B8B7-6F60E56BB7D0}"/>
          </ac:picMkLst>
        </pc:picChg>
        <pc:picChg chg="add mod">
          <ac:chgData name="Brian Grey" userId="c81e10d2-c836-482c-a664-6eb0416e1933" providerId="ADAL" clId="{EE70EC8A-AD9B-4682-8634-C9D7F76A9428}" dt="2020-08-05T20:23:41.280" v="1823" actId="1076"/>
          <ac:picMkLst>
            <pc:docMk/>
            <pc:sldMk cId="331838230" sldId="523"/>
            <ac:picMk id="9" creationId="{BE140B7B-7A42-4C50-BB87-833FF22A1C6E}"/>
          </ac:picMkLst>
        </pc:picChg>
      </pc:sldChg>
      <pc:sldChg chg="del">
        <pc:chgData name="Brian Grey" userId="c81e10d2-c836-482c-a664-6eb0416e1933" providerId="ADAL" clId="{EE70EC8A-AD9B-4682-8634-C9D7F76A9428}" dt="2020-08-07T01:45:41.496" v="4283" actId="2696"/>
        <pc:sldMkLst>
          <pc:docMk/>
          <pc:sldMk cId="2954706691" sldId="524"/>
        </pc:sldMkLst>
      </pc:sldChg>
      <pc:sldChg chg="addSp modSp mod modAnim">
        <pc:chgData name="Brian Grey" userId="c81e10d2-c836-482c-a664-6eb0416e1933" providerId="ADAL" clId="{EE70EC8A-AD9B-4682-8634-C9D7F76A9428}" dt="2020-08-07T13:15:51.142" v="5907"/>
        <pc:sldMkLst>
          <pc:docMk/>
          <pc:sldMk cId="365170285" sldId="525"/>
        </pc:sldMkLst>
        <pc:spChg chg="mod">
          <ac:chgData name="Brian Grey" userId="c81e10d2-c836-482c-a664-6eb0416e1933" providerId="ADAL" clId="{EE70EC8A-AD9B-4682-8634-C9D7F76A9428}" dt="2020-08-07T01:28:38.942" v="3888" actId="20577"/>
          <ac:spMkLst>
            <pc:docMk/>
            <pc:sldMk cId="365170285" sldId="525"/>
            <ac:spMk id="2" creationId="{00000000-0000-0000-0000-000000000000}"/>
          </ac:spMkLst>
        </pc:spChg>
        <pc:spChg chg="mod">
          <ac:chgData name="Brian Grey" userId="c81e10d2-c836-482c-a664-6eb0416e1933" providerId="ADAL" clId="{EE70EC8A-AD9B-4682-8634-C9D7F76A9428}" dt="2020-08-07T12:23:08.027" v="5891"/>
          <ac:spMkLst>
            <pc:docMk/>
            <pc:sldMk cId="365170285" sldId="525"/>
            <ac:spMk id="4" creationId="{ED4844DB-D908-415A-95B0-5C6259DE470E}"/>
          </ac:spMkLst>
        </pc:spChg>
        <pc:picChg chg="add mod">
          <ac:chgData name="Brian Grey" userId="c81e10d2-c836-482c-a664-6eb0416e1933" providerId="ADAL" clId="{EE70EC8A-AD9B-4682-8634-C9D7F76A9428}" dt="2020-08-07T13:15:07.140" v="5895" actId="1076"/>
          <ac:picMkLst>
            <pc:docMk/>
            <pc:sldMk cId="365170285" sldId="525"/>
            <ac:picMk id="5" creationId="{E2614B26-39E4-4738-A832-8687E8F2290E}"/>
          </ac:picMkLst>
        </pc:picChg>
      </pc:sldChg>
      <pc:sldChg chg="del">
        <pc:chgData name="Brian Grey" userId="c81e10d2-c836-482c-a664-6eb0416e1933" providerId="ADAL" clId="{EE70EC8A-AD9B-4682-8634-C9D7F76A9428}" dt="2020-08-07T01:45:41.496" v="4283" actId="2696"/>
        <pc:sldMkLst>
          <pc:docMk/>
          <pc:sldMk cId="4153371811" sldId="526"/>
        </pc:sldMkLst>
      </pc:sldChg>
      <pc:sldChg chg="del">
        <pc:chgData name="Brian Grey" userId="c81e10d2-c836-482c-a664-6eb0416e1933" providerId="ADAL" clId="{EE70EC8A-AD9B-4682-8634-C9D7F76A9428}" dt="2020-08-07T01:45:41.496" v="4283" actId="2696"/>
        <pc:sldMkLst>
          <pc:docMk/>
          <pc:sldMk cId="2512262506" sldId="527"/>
        </pc:sldMkLst>
      </pc:sldChg>
      <pc:sldChg chg="del">
        <pc:chgData name="Brian Grey" userId="c81e10d2-c836-482c-a664-6eb0416e1933" providerId="ADAL" clId="{EE70EC8A-AD9B-4682-8634-C9D7F76A9428}" dt="2020-08-07T01:45:41.496" v="4283" actId="2696"/>
        <pc:sldMkLst>
          <pc:docMk/>
          <pc:sldMk cId="108330486" sldId="528"/>
        </pc:sldMkLst>
      </pc:sldChg>
      <pc:sldChg chg="del">
        <pc:chgData name="Brian Grey" userId="c81e10d2-c836-482c-a664-6eb0416e1933" providerId="ADAL" clId="{EE70EC8A-AD9B-4682-8634-C9D7F76A9428}" dt="2020-08-07T01:45:41.496" v="4283" actId="2696"/>
        <pc:sldMkLst>
          <pc:docMk/>
          <pc:sldMk cId="3390679398" sldId="529"/>
        </pc:sldMkLst>
      </pc:sldChg>
      <pc:sldChg chg="del">
        <pc:chgData name="Brian Grey" userId="c81e10d2-c836-482c-a664-6eb0416e1933" providerId="ADAL" clId="{EE70EC8A-AD9B-4682-8634-C9D7F76A9428}" dt="2020-08-07T01:45:41.496" v="4283" actId="2696"/>
        <pc:sldMkLst>
          <pc:docMk/>
          <pc:sldMk cId="84034212" sldId="530"/>
        </pc:sldMkLst>
      </pc:sldChg>
      <pc:sldChg chg="del">
        <pc:chgData name="Brian Grey" userId="c81e10d2-c836-482c-a664-6eb0416e1933" providerId="ADAL" clId="{EE70EC8A-AD9B-4682-8634-C9D7F76A9428}" dt="2020-08-07T01:45:41.496" v="4283" actId="2696"/>
        <pc:sldMkLst>
          <pc:docMk/>
          <pc:sldMk cId="3821543213" sldId="531"/>
        </pc:sldMkLst>
      </pc:sldChg>
      <pc:sldChg chg="del">
        <pc:chgData name="Brian Grey" userId="c81e10d2-c836-482c-a664-6eb0416e1933" providerId="ADAL" clId="{EE70EC8A-AD9B-4682-8634-C9D7F76A9428}" dt="2020-08-07T01:45:41.496" v="4283" actId="2696"/>
        <pc:sldMkLst>
          <pc:docMk/>
          <pc:sldMk cId="1406587715" sldId="532"/>
        </pc:sldMkLst>
      </pc:sldChg>
      <pc:sldChg chg="del">
        <pc:chgData name="Brian Grey" userId="c81e10d2-c836-482c-a664-6eb0416e1933" providerId="ADAL" clId="{EE70EC8A-AD9B-4682-8634-C9D7F76A9428}" dt="2020-08-07T01:45:41.496" v="4283" actId="2696"/>
        <pc:sldMkLst>
          <pc:docMk/>
          <pc:sldMk cId="545100963" sldId="533"/>
        </pc:sldMkLst>
      </pc:sldChg>
      <pc:sldChg chg="del">
        <pc:chgData name="Brian Grey" userId="c81e10d2-c836-482c-a664-6eb0416e1933" providerId="ADAL" clId="{EE70EC8A-AD9B-4682-8634-C9D7F76A9428}" dt="2020-08-07T01:45:41.496" v="4283" actId="2696"/>
        <pc:sldMkLst>
          <pc:docMk/>
          <pc:sldMk cId="1821629792" sldId="534"/>
        </pc:sldMkLst>
      </pc:sldChg>
      <pc:sldChg chg="del">
        <pc:chgData name="Brian Grey" userId="c81e10d2-c836-482c-a664-6eb0416e1933" providerId="ADAL" clId="{EE70EC8A-AD9B-4682-8634-C9D7F76A9428}" dt="2020-08-07T01:45:41.496" v="4283" actId="2696"/>
        <pc:sldMkLst>
          <pc:docMk/>
          <pc:sldMk cId="883992513" sldId="535"/>
        </pc:sldMkLst>
      </pc:sldChg>
      <pc:sldChg chg="del">
        <pc:chgData name="Brian Grey" userId="c81e10d2-c836-482c-a664-6eb0416e1933" providerId="ADAL" clId="{EE70EC8A-AD9B-4682-8634-C9D7F76A9428}" dt="2020-08-07T01:45:41.496" v="4283" actId="2696"/>
        <pc:sldMkLst>
          <pc:docMk/>
          <pc:sldMk cId="616073343" sldId="536"/>
        </pc:sldMkLst>
      </pc:sldChg>
      <pc:sldChg chg="del">
        <pc:chgData name="Brian Grey" userId="c81e10d2-c836-482c-a664-6eb0416e1933" providerId="ADAL" clId="{EE70EC8A-AD9B-4682-8634-C9D7F76A9428}" dt="2020-08-07T01:45:41.496" v="4283" actId="2696"/>
        <pc:sldMkLst>
          <pc:docMk/>
          <pc:sldMk cId="1776903999" sldId="537"/>
        </pc:sldMkLst>
      </pc:sldChg>
      <pc:sldChg chg="del">
        <pc:chgData name="Brian Grey" userId="c81e10d2-c836-482c-a664-6eb0416e1933" providerId="ADAL" clId="{EE70EC8A-AD9B-4682-8634-C9D7F76A9428}" dt="2020-08-07T01:45:41.496" v="4283" actId="2696"/>
        <pc:sldMkLst>
          <pc:docMk/>
          <pc:sldMk cId="482669684" sldId="538"/>
        </pc:sldMkLst>
      </pc:sldChg>
      <pc:sldChg chg="del">
        <pc:chgData name="Brian Grey" userId="c81e10d2-c836-482c-a664-6eb0416e1933" providerId="ADAL" clId="{EE70EC8A-AD9B-4682-8634-C9D7F76A9428}" dt="2020-08-07T01:45:41.496" v="4283" actId="2696"/>
        <pc:sldMkLst>
          <pc:docMk/>
          <pc:sldMk cId="3976851292" sldId="539"/>
        </pc:sldMkLst>
      </pc:sldChg>
      <pc:sldChg chg="del">
        <pc:chgData name="Brian Grey" userId="c81e10d2-c836-482c-a664-6eb0416e1933" providerId="ADAL" clId="{EE70EC8A-AD9B-4682-8634-C9D7F76A9428}" dt="2020-08-07T01:45:41.496" v="4283" actId="2696"/>
        <pc:sldMkLst>
          <pc:docMk/>
          <pc:sldMk cId="3353286699" sldId="540"/>
        </pc:sldMkLst>
      </pc:sldChg>
      <pc:sldChg chg="del">
        <pc:chgData name="Brian Grey" userId="c81e10d2-c836-482c-a664-6eb0416e1933" providerId="ADAL" clId="{EE70EC8A-AD9B-4682-8634-C9D7F76A9428}" dt="2020-08-07T01:45:41.496" v="4283" actId="2696"/>
        <pc:sldMkLst>
          <pc:docMk/>
          <pc:sldMk cId="958940403" sldId="541"/>
        </pc:sldMkLst>
      </pc:sldChg>
      <pc:sldChg chg="del">
        <pc:chgData name="Brian Grey" userId="c81e10d2-c836-482c-a664-6eb0416e1933" providerId="ADAL" clId="{EE70EC8A-AD9B-4682-8634-C9D7F76A9428}" dt="2020-08-07T01:45:41.496" v="4283" actId="2696"/>
        <pc:sldMkLst>
          <pc:docMk/>
          <pc:sldMk cId="731771001" sldId="542"/>
        </pc:sldMkLst>
      </pc:sldChg>
      <pc:sldChg chg="del">
        <pc:chgData name="Brian Grey" userId="c81e10d2-c836-482c-a664-6eb0416e1933" providerId="ADAL" clId="{EE70EC8A-AD9B-4682-8634-C9D7F76A9428}" dt="2020-08-07T01:45:41.496" v="4283" actId="2696"/>
        <pc:sldMkLst>
          <pc:docMk/>
          <pc:sldMk cId="136492818" sldId="543"/>
        </pc:sldMkLst>
      </pc:sldChg>
      <pc:sldChg chg="del">
        <pc:chgData name="Brian Grey" userId="c81e10d2-c836-482c-a664-6eb0416e1933" providerId="ADAL" clId="{EE70EC8A-AD9B-4682-8634-C9D7F76A9428}" dt="2020-08-07T01:45:41.496" v="4283" actId="2696"/>
        <pc:sldMkLst>
          <pc:docMk/>
          <pc:sldMk cId="1097243068" sldId="544"/>
        </pc:sldMkLst>
      </pc:sldChg>
      <pc:sldChg chg="del">
        <pc:chgData name="Brian Grey" userId="c81e10d2-c836-482c-a664-6eb0416e1933" providerId="ADAL" clId="{EE70EC8A-AD9B-4682-8634-C9D7F76A9428}" dt="2020-08-07T01:45:41.496" v="4283" actId="2696"/>
        <pc:sldMkLst>
          <pc:docMk/>
          <pc:sldMk cId="1611281827" sldId="545"/>
        </pc:sldMkLst>
      </pc:sldChg>
      <pc:sldChg chg="del">
        <pc:chgData name="Brian Grey" userId="c81e10d2-c836-482c-a664-6eb0416e1933" providerId="ADAL" clId="{EE70EC8A-AD9B-4682-8634-C9D7F76A9428}" dt="2020-08-07T01:45:41.496" v="4283" actId="2696"/>
        <pc:sldMkLst>
          <pc:docMk/>
          <pc:sldMk cId="1733453699" sldId="546"/>
        </pc:sldMkLst>
      </pc:sldChg>
      <pc:sldChg chg="del">
        <pc:chgData name="Brian Grey" userId="c81e10d2-c836-482c-a664-6eb0416e1933" providerId="ADAL" clId="{EE70EC8A-AD9B-4682-8634-C9D7F76A9428}" dt="2020-08-07T01:45:41.496" v="4283" actId="2696"/>
        <pc:sldMkLst>
          <pc:docMk/>
          <pc:sldMk cId="3688155484" sldId="547"/>
        </pc:sldMkLst>
      </pc:sldChg>
      <pc:sldChg chg="del">
        <pc:chgData name="Brian Grey" userId="c81e10d2-c836-482c-a664-6eb0416e1933" providerId="ADAL" clId="{EE70EC8A-AD9B-4682-8634-C9D7F76A9428}" dt="2020-08-07T01:45:41.496" v="4283" actId="2696"/>
        <pc:sldMkLst>
          <pc:docMk/>
          <pc:sldMk cId="1985490778" sldId="548"/>
        </pc:sldMkLst>
      </pc:sldChg>
      <pc:sldChg chg="modSp add modTransition modAnim">
        <pc:chgData name="Brian Grey" userId="c81e10d2-c836-482c-a664-6eb0416e1933" providerId="ADAL" clId="{EE70EC8A-AD9B-4682-8634-C9D7F76A9428}" dt="2020-08-05T19:52:44.233" v="1370" actId="20577"/>
        <pc:sldMkLst>
          <pc:docMk/>
          <pc:sldMk cId="1364117691" sldId="549"/>
        </pc:sldMkLst>
        <pc:spChg chg="mod">
          <ac:chgData name="Brian Grey" userId="c81e10d2-c836-482c-a664-6eb0416e1933" providerId="ADAL" clId="{EE70EC8A-AD9B-4682-8634-C9D7F76A9428}" dt="2020-08-05T19:52:44.233" v="1370" actId="20577"/>
          <ac:spMkLst>
            <pc:docMk/>
            <pc:sldMk cId="1364117691" sldId="549"/>
            <ac:spMk id="4" creationId="{ED4844DB-D908-415A-95B0-5C6259DE470E}"/>
          </ac:spMkLst>
        </pc:spChg>
      </pc:sldChg>
      <pc:sldChg chg="modSp add modTransition modAnim">
        <pc:chgData name="Brian Grey" userId="c81e10d2-c836-482c-a664-6eb0416e1933" providerId="ADAL" clId="{EE70EC8A-AD9B-4682-8634-C9D7F76A9428}" dt="2020-08-05T20:22:32.264" v="1803" actId="6549"/>
        <pc:sldMkLst>
          <pc:docMk/>
          <pc:sldMk cId="2398637621" sldId="550"/>
        </pc:sldMkLst>
        <pc:spChg chg="mod">
          <ac:chgData name="Brian Grey" userId="c81e10d2-c836-482c-a664-6eb0416e1933" providerId="ADAL" clId="{EE70EC8A-AD9B-4682-8634-C9D7F76A9428}" dt="2020-08-05T20:22:32.264" v="1803" actId="6549"/>
          <ac:spMkLst>
            <pc:docMk/>
            <pc:sldMk cId="2398637621" sldId="550"/>
            <ac:spMk id="4" creationId="{ED4844DB-D908-415A-95B0-5C6259DE470E}"/>
          </ac:spMkLst>
        </pc:spChg>
      </pc:sldChg>
      <pc:sldChg chg="delSp modSp add mod delAnim modAnim">
        <pc:chgData name="Brian Grey" userId="c81e10d2-c836-482c-a664-6eb0416e1933" providerId="ADAL" clId="{EE70EC8A-AD9B-4682-8634-C9D7F76A9428}" dt="2020-08-07T01:50:57.747" v="4685" actId="20577"/>
        <pc:sldMkLst>
          <pc:docMk/>
          <pc:sldMk cId="15179583" sldId="551"/>
        </pc:sldMkLst>
        <pc:spChg chg="mod">
          <ac:chgData name="Brian Grey" userId="c81e10d2-c836-482c-a664-6eb0416e1933" providerId="ADAL" clId="{EE70EC8A-AD9B-4682-8634-C9D7F76A9428}" dt="2020-08-07T01:50:57.747" v="4685" actId="20577"/>
          <ac:spMkLst>
            <pc:docMk/>
            <pc:sldMk cId="15179583" sldId="551"/>
            <ac:spMk id="4" creationId="{ED4844DB-D908-415A-95B0-5C6259DE470E}"/>
          </ac:spMkLst>
        </pc:spChg>
        <pc:picChg chg="del">
          <ac:chgData name="Brian Grey" userId="c81e10d2-c836-482c-a664-6eb0416e1933" providerId="ADAL" clId="{EE70EC8A-AD9B-4682-8634-C9D7F76A9428}" dt="2020-08-07T01:00:06.265" v="1827" actId="478"/>
          <ac:picMkLst>
            <pc:docMk/>
            <pc:sldMk cId="15179583" sldId="551"/>
            <ac:picMk id="6" creationId="{70D4BBBD-CABA-41DC-B8B7-6F60E56BB7D0}"/>
          </ac:picMkLst>
        </pc:picChg>
        <pc:picChg chg="del">
          <ac:chgData name="Brian Grey" userId="c81e10d2-c836-482c-a664-6eb0416e1933" providerId="ADAL" clId="{EE70EC8A-AD9B-4682-8634-C9D7F76A9428}" dt="2020-08-07T01:00:05.529" v="1826" actId="478"/>
          <ac:picMkLst>
            <pc:docMk/>
            <pc:sldMk cId="15179583" sldId="551"/>
            <ac:picMk id="9" creationId="{BE140B7B-7A42-4C50-BB87-833FF22A1C6E}"/>
          </ac:picMkLst>
        </pc:picChg>
      </pc:sldChg>
      <pc:sldChg chg="modSp add mod modTransition modAnim">
        <pc:chgData name="Brian Grey" userId="c81e10d2-c836-482c-a664-6eb0416e1933" providerId="ADAL" clId="{EE70EC8A-AD9B-4682-8634-C9D7F76A9428}" dt="2020-08-07T01:35:14.298" v="4011" actId="6549"/>
        <pc:sldMkLst>
          <pc:docMk/>
          <pc:sldMk cId="653744933" sldId="552"/>
        </pc:sldMkLst>
        <pc:spChg chg="mod">
          <ac:chgData name="Brian Grey" userId="c81e10d2-c836-482c-a664-6eb0416e1933" providerId="ADAL" clId="{EE70EC8A-AD9B-4682-8634-C9D7F76A9428}" dt="2020-08-07T01:14:49.211" v="3097" actId="20577"/>
          <ac:spMkLst>
            <pc:docMk/>
            <pc:sldMk cId="653744933" sldId="552"/>
            <ac:spMk id="2" creationId="{00000000-0000-0000-0000-000000000000}"/>
          </ac:spMkLst>
        </pc:spChg>
        <pc:spChg chg="mod">
          <ac:chgData name="Brian Grey" userId="c81e10d2-c836-482c-a664-6eb0416e1933" providerId="ADAL" clId="{EE70EC8A-AD9B-4682-8634-C9D7F76A9428}" dt="2020-08-07T01:35:14.298" v="4011" actId="6549"/>
          <ac:spMkLst>
            <pc:docMk/>
            <pc:sldMk cId="653744933" sldId="552"/>
            <ac:spMk id="4" creationId="{ED4844DB-D908-415A-95B0-5C6259DE470E}"/>
          </ac:spMkLst>
        </pc:spChg>
      </pc:sldChg>
      <pc:sldChg chg="addSp delSp modSp add mod ord modTransition modAnim">
        <pc:chgData name="Brian Grey" userId="c81e10d2-c836-482c-a664-6eb0416e1933" providerId="ADAL" clId="{EE70EC8A-AD9B-4682-8634-C9D7F76A9428}" dt="2020-08-07T18:22:54.340" v="5949"/>
        <pc:sldMkLst>
          <pc:docMk/>
          <pc:sldMk cId="3839327918" sldId="553"/>
        </pc:sldMkLst>
        <pc:spChg chg="mod">
          <ac:chgData name="Brian Grey" userId="c81e10d2-c836-482c-a664-6eb0416e1933" providerId="ADAL" clId="{EE70EC8A-AD9B-4682-8634-C9D7F76A9428}" dt="2020-08-07T01:14:37.532" v="3083" actId="20577"/>
          <ac:spMkLst>
            <pc:docMk/>
            <pc:sldMk cId="3839327918" sldId="553"/>
            <ac:spMk id="2" creationId="{00000000-0000-0000-0000-000000000000}"/>
          </ac:spMkLst>
        </pc:spChg>
        <pc:spChg chg="mod">
          <ac:chgData name="Brian Grey" userId="c81e10d2-c836-482c-a664-6eb0416e1933" providerId="ADAL" clId="{EE70EC8A-AD9B-4682-8634-C9D7F76A9428}" dt="2020-08-07T18:22:46.544" v="5947" actId="6549"/>
          <ac:spMkLst>
            <pc:docMk/>
            <pc:sldMk cId="3839327918" sldId="553"/>
            <ac:spMk id="4" creationId="{ED4844DB-D908-415A-95B0-5C6259DE470E}"/>
          </ac:spMkLst>
        </pc:spChg>
        <pc:picChg chg="add mod">
          <ac:chgData name="Brian Grey" userId="c81e10d2-c836-482c-a664-6eb0416e1933" providerId="ADAL" clId="{EE70EC8A-AD9B-4682-8634-C9D7F76A9428}" dt="2020-08-07T18:22:35.799" v="5946" actId="14826"/>
          <ac:picMkLst>
            <pc:docMk/>
            <pc:sldMk cId="3839327918" sldId="553"/>
            <ac:picMk id="5" creationId="{868257A9-74AC-4B53-BC4C-E9B8A80F45CF}"/>
          </ac:picMkLst>
        </pc:picChg>
        <pc:picChg chg="add del mod">
          <ac:chgData name="Brian Grey" userId="c81e10d2-c836-482c-a664-6eb0416e1933" providerId="ADAL" clId="{EE70EC8A-AD9B-4682-8634-C9D7F76A9428}" dt="2020-08-07T13:25:20.914" v="5914" actId="931"/>
          <ac:picMkLst>
            <pc:docMk/>
            <pc:sldMk cId="3839327918" sldId="553"/>
            <ac:picMk id="7" creationId="{48E6BD90-602C-4419-BAAF-022DDDF5D14D}"/>
          </ac:picMkLst>
        </pc:picChg>
      </pc:sldChg>
      <pc:sldChg chg="modSp add mod ord modTransition modAnim">
        <pc:chgData name="Brian Grey" userId="c81e10d2-c836-482c-a664-6eb0416e1933" providerId="ADAL" clId="{EE70EC8A-AD9B-4682-8634-C9D7F76A9428}" dt="2020-08-07T01:55:23.768" v="5243"/>
        <pc:sldMkLst>
          <pc:docMk/>
          <pc:sldMk cId="56656899" sldId="554"/>
        </pc:sldMkLst>
        <pc:spChg chg="mod">
          <ac:chgData name="Brian Grey" userId="c81e10d2-c836-482c-a664-6eb0416e1933" providerId="ADAL" clId="{EE70EC8A-AD9B-4682-8634-C9D7F76A9428}" dt="2020-08-07T01:45:58.955" v="4301" actId="20577"/>
          <ac:spMkLst>
            <pc:docMk/>
            <pc:sldMk cId="56656899" sldId="554"/>
            <ac:spMk id="2" creationId="{00000000-0000-0000-0000-000000000000}"/>
          </ac:spMkLst>
        </pc:spChg>
        <pc:spChg chg="mod">
          <ac:chgData name="Brian Grey" userId="c81e10d2-c836-482c-a664-6eb0416e1933" providerId="ADAL" clId="{EE70EC8A-AD9B-4682-8634-C9D7F76A9428}" dt="2020-08-07T01:48:20.079" v="4505" actId="20577"/>
          <ac:spMkLst>
            <pc:docMk/>
            <pc:sldMk cId="56656899" sldId="554"/>
            <ac:spMk id="4" creationId="{ED4844DB-D908-415A-95B0-5C6259DE470E}"/>
          </ac:spMkLst>
        </pc:spChg>
      </pc:sldChg>
      <pc:sldChg chg="modSp add mod modTransition modAnim">
        <pc:chgData name="Brian Grey" userId="c81e10d2-c836-482c-a664-6eb0416e1933" providerId="ADAL" clId="{EE70EC8A-AD9B-4682-8634-C9D7F76A9428}" dt="2020-08-07T01:57:24.199" v="5577" actId="20577"/>
        <pc:sldMkLst>
          <pc:docMk/>
          <pc:sldMk cId="225772797" sldId="555"/>
        </pc:sldMkLst>
        <pc:spChg chg="mod">
          <ac:chgData name="Brian Grey" userId="c81e10d2-c836-482c-a664-6eb0416e1933" providerId="ADAL" clId="{EE70EC8A-AD9B-4682-8634-C9D7F76A9428}" dt="2020-08-07T01:48:53.951" v="4527" actId="20577"/>
          <ac:spMkLst>
            <pc:docMk/>
            <pc:sldMk cId="225772797" sldId="555"/>
            <ac:spMk id="2" creationId="{00000000-0000-0000-0000-000000000000}"/>
          </ac:spMkLst>
        </pc:spChg>
        <pc:spChg chg="mod">
          <ac:chgData name="Brian Grey" userId="c81e10d2-c836-482c-a664-6eb0416e1933" providerId="ADAL" clId="{EE70EC8A-AD9B-4682-8634-C9D7F76A9428}" dt="2020-08-07T01:57:24.199" v="5577" actId="20577"/>
          <ac:spMkLst>
            <pc:docMk/>
            <pc:sldMk cId="225772797" sldId="555"/>
            <ac:spMk id="4" creationId="{ED4844DB-D908-415A-95B0-5C6259DE470E}"/>
          </ac:spMkLst>
        </pc:spChg>
      </pc:sldChg>
      <pc:sldChg chg="modSp add mod modAnim">
        <pc:chgData name="Brian Grey" userId="c81e10d2-c836-482c-a664-6eb0416e1933" providerId="ADAL" clId="{EE70EC8A-AD9B-4682-8634-C9D7F76A9428}" dt="2020-08-07T01:58:46.756" v="5735" actId="5793"/>
        <pc:sldMkLst>
          <pc:docMk/>
          <pc:sldMk cId="382447709" sldId="556"/>
        </pc:sldMkLst>
        <pc:spChg chg="mod">
          <ac:chgData name="Brian Grey" userId="c81e10d2-c836-482c-a664-6eb0416e1933" providerId="ADAL" clId="{EE70EC8A-AD9B-4682-8634-C9D7F76A9428}" dt="2020-08-07T01:58:46.756" v="5735" actId="5793"/>
          <ac:spMkLst>
            <pc:docMk/>
            <pc:sldMk cId="382447709" sldId="556"/>
            <ac:spMk id="4" creationId="{ED4844DB-D908-415A-95B0-5C6259DE470E}"/>
          </ac:spMkLst>
        </pc:spChg>
      </pc:sldChg>
      <pc:sldChg chg="modSp add mod ord modAnim">
        <pc:chgData name="Brian Grey" userId="c81e10d2-c836-482c-a664-6eb0416e1933" providerId="ADAL" clId="{EE70EC8A-AD9B-4682-8634-C9D7F76A9428}" dt="2020-08-07T18:27:45.049" v="6177" actId="15"/>
        <pc:sldMkLst>
          <pc:docMk/>
          <pc:sldMk cId="2911835957" sldId="557"/>
        </pc:sldMkLst>
        <pc:spChg chg="mod">
          <ac:chgData name="Brian Grey" userId="c81e10d2-c836-482c-a664-6eb0416e1933" providerId="ADAL" clId="{EE70EC8A-AD9B-4682-8634-C9D7F76A9428}" dt="2020-08-07T02:04:13.853" v="5744" actId="20577"/>
          <ac:spMkLst>
            <pc:docMk/>
            <pc:sldMk cId="2911835957" sldId="557"/>
            <ac:spMk id="2" creationId="{00000000-0000-0000-0000-000000000000}"/>
          </ac:spMkLst>
        </pc:spChg>
        <pc:spChg chg="mod">
          <ac:chgData name="Brian Grey" userId="c81e10d2-c836-482c-a664-6eb0416e1933" providerId="ADAL" clId="{EE70EC8A-AD9B-4682-8634-C9D7F76A9428}" dt="2020-08-07T18:27:45.049" v="6177" actId="15"/>
          <ac:spMkLst>
            <pc:docMk/>
            <pc:sldMk cId="2911835957" sldId="557"/>
            <ac:spMk id="4" creationId="{ED4844DB-D908-415A-95B0-5C6259DE470E}"/>
          </ac:spMkLst>
        </pc:spChg>
      </pc:sldChg>
      <pc:sldChg chg="modSp add modTransition modAnim">
        <pc:chgData name="Brian Grey" userId="c81e10d2-c836-482c-a664-6eb0416e1933" providerId="ADAL" clId="{EE70EC8A-AD9B-4682-8634-C9D7F76A9428}" dt="2020-08-07T18:23:30.483" v="5953" actId="6549"/>
        <pc:sldMkLst>
          <pc:docMk/>
          <pc:sldMk cId="1157936974" sldId="558"/>
        </pc:sldMkLst>
        <pc:spChg chg="mod">
          <ac:chgData name="Brian Grey" userId="c81e10d2-c836-482c-a664-6eb0416e1933" providerId="ADAL" clId="{EE70EC8A-AD9B-4682-8634-C9D7F76A9428}" dt="2020-08-07T18:23:30.483" v="5953" actId="6549"/>
          <ac:spMkLst>
            <pc:docMk/>
            <pc:sldMk cId="1157936974" sldId="558"/>
            <ac:spMk id="4" creationId="{ED4844DB-D908-415A-95B0-5C6259DE470E}"/>
          </ac:spMkLst>
        </pc:spChg>
        <pc:picChg chg="mod">
          <ac:chgData name="Brian Grey" userId="c81e10d2-c836-482c-a664-6eb0416e1933" providerId="ADAL" clId="{EE70EC8A-AD9B-4682-8634-C9D7F76A9428}" dt="2020-08-07T18:23:19.764" v="5952" actId="14826"/>
          <ac:picMkLst>
            <pc:docMk/>
            <pc:sldMk cId="1157936974" sldId="558"/>
            <ac:picMk id="5" creationId="{868257A9-74AC-4B53-BC4C-E9B8A80F45CF}"/>
          </ac:picMkLst>
        </pc:picChg>
      </pc:sldChg>
      <pc:sldChg chg="modSp add modTransition modAnim">
        <pc:chgData name="Brian Grey" userId="c81e10d2-c836-482c-a664-6eb0416e1933" providerId="ADAL" clId="{EE70EC8A-AD9B-4682-8634-C9D7F76A9428}" dt="2020-08-07T18:24:10.774" v="5956"/>
        <pc:sldMkLst>
          <pc:docMk/>
          <pc:sldMk cId="948082871" sldId="559"/>
        </pc:sldMkLst>
        <pc:spChg chg="mod">
          <ac:chgData name="Brian Grey" userId="c81e10d2-c836-482c-a664-6eb0416e1933" providerId="ADAL" clId="{EE70EC8A-AD9B-4682-8634-C9D7F76A9428}" dt="2020-08-07T18:23:38.479" v="5954" actId="6549"/>
          <ac:spMkLst>
            <pc:docMk/>
            <pc:sldMk cId="948082871" sldId="559"/>
            <ac:spMk id="4" creationId="{ED4844DB-D908-415A-95B0-5C6259DE470E}"/>
          </ac:spMkLst>
        </pc:spChg>
      </pc:sldChg>
      <pc:sldChg chg="addSp modSp add mod ord modAnim">
        <pc:chgData name="Brian Grey" userId="c81e10d2-c836-482c-a664-6eb0416e1933" providerId="ADAL" clId="{EE70EC8A-AD9B-4682-8634-C9D7F76A9428}" dt="2020-08-07T19:02:17.018" v="6791"/>
        <pc:sldMkLst>
          <pc:docMk/>
          <pc:sldMk cId="887455468" sldId="560"/>
        </pc:sldMkLst>
        <pc:spChg chg="mod">
          <ac:chgData name="Brian Grey" userId="c81e10d2-c836-482c-a664-6eb0416e1933" providerId="ADAL" clId="{EE70EC8A-AD9B-4682-8634-C9D7F76A9428}" dt="2020-08-07T18:53:42.610" v="6320"/>
          <ac:spMkLst>
            <pc:docMk/>
            <pc:sldMk cId="887455468" sldId="560"/>
            <ac:spMk id="2" creationId="{00000000-0000-0000-0000-000000000000}"/>
          </ac:spMkLst>
        </pc:spChg>
        <pc:spChg chg="mod">
          <ac:chgData name="Brian Grey" userId="c81e10d2-c836-482c-a664-6eb0416e1933" providerId="ADAL" clId="{EE70EC8A-AD9B-4682-8634-C9D7F76A9428}" dt="2020-08-07T18:55:47.429" v="6510" actId="6549"/>
          <ac:spMkLst>
            <pc:docMk/>
            <pc:sldMk cId="887455468" sldId="560"/>
            <ac:spMk id="4" creationId="{ED4844DB-D908-415A-95B0-5C6259DE470E}"/>
          </ac:spMkLst>
        </pc:spChg>
        <pc:picChg chg="add mod">
          <ac:chgData name="Brian Grey" userId="c81e10d2-c836-482c-a664-6eb0416e1933" providerId="ADAL" clId="{EE70EC8A-AD9B-4682-8634-C9D7F76A9428}" dt="2020-08-07T19:02:09.169" v="6789" actId="14826"/>
          <ac:picMkLst>
            <pc:docMk/>
            <pc:sldMk cId="887455468" sldId="560"/>
            <ac:picMk id="5" creationId="{CC74A6A4-D337-4E48-860A-598ADD912A2B}"/>
          </ac:picMkLst>
        </pc:picChg>
      </pc:sldChg>
      <pc:sldChg chg="modSp add mod modAnim">
        <pc:chgData name="Brian Grey" userId="c81e10d2-c836-482c-a664-6eb0416e1933" providerId="ADAL" clId="{EE70EC8A-AD9B-4682-8634-C9D7F76A9428}" dt="2020-08-07T20:48:57.071" v="6795" actId="20577"/>
        <pc:sldMkLst>
          <pc:docMk/>
          <pc:sldMk cId="653566960" sldId="561"/>
        </pc:sldMkLst>
        <pc:spChg chg="mod">
          <ac:chgData name="Brian Grey" userId="c81e10d2-c836-482c-a664-6eb0416e1933" providerId="ADAL" clId="{EE70EC8A-AD9B-4682-8634-C9D7F76A9428}" dt="2020-08-07T18:53:50.483" v="6321"/>
          <ac:spMkLst>
            <pc:docMk/>
            <pc:sldMk cId="653566960" sldId="561"/>
            <ac:spMk id="2" creationId="{00000000-0000-0000-0000-000000000000}"/>
          </ac:spMkLst>
        </pc:spChg>
        <pc:spChg chg="mod">
          <ac:chgData name="Brian Grey" userId="c81e10d2-c836-482c-a664-6eb0416e1933" providerId="ADAL" clId="{EE70EC8A-AD9B-4682-8634-C9D7F76A9428}" dt="2020-08-07T20:48:57.071" v="6795" actId="20577"/>
          <ac:spMkLst>
            <pc:docMk/>
            <pc:sldMk cId="653566960" sldId="561"/>
            <ac:spMk id="4" creationId="{ED4844DB-D908-415A-95B0-5C6259DE470E}"/>
          </ac:spMkLst>
        </pc:spChg>
      </pc:sldChg>
      <pc:sldChg chg="modSp add modAnim">
        <pc:chgData name="Brian Grey" userId="c81e10d2-c836-482c-a664-6eb0416e1933" providerId="ADAL" clId="{EE70EC8A-AD9B-4682-8634-C9D7F76A9428}" dt="2020-08-07T20:52:57.280" v="7164" actId="5793"/>
        <pc:sldMkLst>
          <pc:docMk/>
          <pc:sldMk cId="3963656128" sldId="562"/>
        </pc:sldMkLst>
        <pc:spChg chg="mod">
          <ac:chgData name="Brian Grey" userId="c81e10d2-c836-482c-a664-6eb0416e1933" providerId="ADAL" clId="{EE70EC8A-AD9B-4682-8634-C9D7F76A9428}" dt="2020-08-07T20:52:57.280" v="7164" actId="5793"/>
          <ac:spMkLst>
            <pc:docMk/>
            <pc:sldMk cId="3963656128" sldId="562"/>
            <ac:spMk id="4" creationId="{ED4844DB-D908-415A-95B0-5C6259DE470E}"/>
          </ac:spMkLst>
        </pc:spChg>
      </pc:sldChg>
      <pc:sldChg chg="modSp add mod ord modAnim">
        <pc:chgData name="Brian Grey" userId="c81e10d2-c836-482c-a664-6eb0416e1933" providerId="ADAL" clId="{EE70EC8A-AD9B-4682-8634-C9D7F76A9428}" dt="2020-08-07T21:04:24.046" v="7698" actId="20577"/>
        <pc:sldMkLst>
          <pc:docMk/>
          <pc:sldMk cId="3619280992" sldId="563"/>
        </pc:sldMkLst>
        <pc:spChg chg="mod">
          <ac:chgData name="Brian Grey" userId="c81e10d2-c836-482c-a664-6eb0416e1933" providerId="ADAL" clId="{EE70EC8A-AD9B-4682-8634-C9D7F76A9428}" dt="2020-08-07T20:53:33.184" v="7196" actId="20577"/>
          <ac:spMkLst>
            <pc:docMk/>
            <pc:sldMk cId="3619280992" sldId="563"/>
            <ac:spMk id="2" creationId="{00000000-0000-0000-0000-000000000000}"/>
          </ac:spMkLst>
        </pc:spChg>
        <pc:spChg chg="mod">
          <ac:chgData name="Brian Grey" userId="c81e10d2-c836-482c-a664-6eb0416e1933" providerId="ADAL" clId="{EE70EC8A-AD9B-4682-8634-C9D7F76A9428}" dt="2020-08-07T21:04:24.046" v="7698" actId="20577"/>
          <ac:spMkLst>
            <pc:docMk/>
            <pc:sldMk cId="3619280992" sldId="563"/>
            <ac:spMk id="4" creationId="{ED4844DB-D908-415A-95B0-5C6259DE470E}"/>
          </ac:spMkLst>
        </pc:spChg>
      </pc:sldChg>
      <pc:sldChg chg="addSp delSp modSp add mod delAnim modAnim">
        <pc:chgData name="Brian Grey" userId="c81e10d2-c836-482c-a664-6eb0416e1933" providerId="ADAL" clId="{EE70EC8A-AD9B-4682-8634-C9D7F76A9428}" dt="2020-08-07T21:29:04.495" v="7786"/>
        <pc:sldMkLst>
          <pc:docMk/>
          <pc:sldMk cId="3398468114" sldId="564"/>
        </pc:sldMkLst>
        <pc:spChg chg="mod">
          <ac:chgData name="Brian Grey" userId="c81e10d2-c836-482c-a664-6eb0416e1933" providerId="ADAL" clId="{EE70EC8A-AD9B-4682-8634-C9D7F76A9428}" dt="2020-08-07T21:11:30.377" v="7707" actId="20577"/>
          <ac:spMkLst>
            <pc:docMk/>
            <pc:sldMk cId="3398468114" sldId="564"/>
            <ac:spMk id="2" creationId="{00000000-0000-0000-0000-000000000000}"/>
          </ac:spMkLst>
        </pc:spChg>
        <pc:spChg chg="mod">
          <ac:chgData name="Brian Grey" userId="c81e10d2-c836-482c-a664-6eb0416e1933" providerId="ADAL" clId="{EE70EC8A-AD9B-4682-8634-C9D7F76A9428}" dt="2020-08-07T21:28:44.314" v="7782" actId="313"/>
          <ac:spMkLst>
            <pc:docMk/>
            <pc:sldMk cId="3398468114" sldId="564"/>
            <ac:spMk id="4" creationId="{ED4844DB-D908-415A-95B0-5C6259DE470E}"/>
          </ac:spMkLst>
        </pc:spChg>
        <pc:picChg chg="add mod">
          <ac:chgData name="Brian Grey" userId="c81e10d2-c836-482c-a664-6eb0416e1933" providerId="ADAL" clId="{EE70EC8A-AD9B-4682-8634-C9D7F76A9428}" dt="2020-08-07T21:29:00.015" v="7785" actId="962"/>
          <ac:picMkLst>
            <pc:docMk/>
            <pc:sldMk cId="3398468114" sldId="564"/>
            <ac:picMk id="5" creationId="{4C23F776-84F0-47FA-A503-2652C861A173}"/>
          </ac:picMkLst>
        </pc:picChg>
        <pc:picChg chg="del">
          <ac:chgData name="Brian Grey" userId="c81e10d2-c836-482c-a664-6eb0416e1933" providerId="ADAL" clId="{EE70EC8A-AD9B-4682-8634-C9D7F76A9428}" dt="2020-08-07T21:11:25.002" v="7701" actId="478"/>
          <ac:picMkLst>
            <pc:docMk/>
            <pc:sldMk cId="3398468114" sldId="564"/>
            <ac:picMk id="6" creationId="{70D4BBBD-CABA-41DC-B8B7-6F60E56BB7D0}"/>
          </ac:picMkLst>
        </pc:picChg>
        <pc:picChg chg="del">
          <ac:chgData name="Brian Grey" userId="c81e10d2-c836-482c-a664-6eb0416e1933" providerId="ADAL" clId="{EE70EC8A-AD9B-4682-8634-C9D7F76A9428}" dt="2020-08-07T21:11:24.231" v="7700" actId="478"/>
          <ac:picMkLst>
            <pc:docMk/>
            <pc:sldMk cId="3398468114" sldId="564"/>
            <ac:picMk id="9" creationId="{BE140B7B-7A42-4C50-BB87-833FF22A1C6E}"/>
          </ac:picMkLst>
        </pc:picChg>
      </pc:sldChg>
      <pc:sldChg chg="modSp add modAnim">
        <pc:chgData name="Brian Grey" userId="c81e10d2-c836-482c-a664-6eb0416e1933" providerId="ADAL" clId="{EE70EC8A-AD9B-4682-8634-C9D7F76A9428}" dt="2020-08-07T21:35:01.492" v="8026" actId="20577"/>
        <pc:sldMkLst>
          <pc:docMk/>
          <pc:sldMk cId="1878078123" sldId="565"/>
        </pc:sldMkLst>
        <pc:spChg chg="mod">
          <ac:chgData name="Brian Grey" userId="c81e10d2-c836-482c-a664-6eb0416e1933" providerId="ADAL" clId="{EE70EC8A-AD9B-4682-8634-C9D7F76A9428}" dt="2020-08-07T21:29:16.625" v="7791" actId="20577"/>
          <ac:spMkLst>
            <pc:docMk/>
            <pc:sldMk cId="1878078123" sldId="565"/>
            <ac:spMk id="2" creationId="{00000000-0000-0000-0000-000000000000}"/>
          </ac:spMkLst>
        </pc:spChg>
        <pc:spChg chg="mod">
          <ac:chgData name="Brian Grey" userId="c81e10d2-c836-482c-a664-6eb0416e1933" providerId="ADAL" clId="{EE70EC8A-AD9B-4682-8634-C9D7F76A9428}" dt="2020-08-07T21:35:01.492" v="8026" actId="20577"/>
          <ac:spMkLst>
            <pc:docMk/>
            <pc:sldMk cId="1878078123" sldId="565"/>
            <ac:spMk id="4" creationId="{ED4844DB-D908-415A-95B0-5C6259DE470E}"/>
          </ac:spMkLst>
        </pc:spChg>
      </pc:sldChg>
      <pc:sldChg chg="addSp delSp modSp add mod delAnim modAnim">
        <pc:chgData name="Brian Grey" userId="c81e10d2-c836-482c-a664-6eb0416e1933" providerId="ADAL" clId="{EE70EC8A-AD9B-4682-8634-C9D7F76A9428}" dt="2020-08-07T22:59:42.706" v="8326"/>
        <pc:sldMkLst>
          <pc:docMk/>
          <pc:sldMk cId="2927538486" sldId="566"/>
        </pc:sldMkLst>
        <pc:spChg chg="mod">
          <ac:chgData name="Brian Grey" userId="c81e10d2-c836-482c-a664-6eb0416e1933" providerId="ADAL" clId="{EE70EC8A-AD9B-4682-8634-C9D7F76A9428}" dt="2020-08-07T22:49:18.325" v="8031" actId="20577"/>
          <ac:spMkLst>
            <pc:docMk/>
            <pc:sldMk cId="2927538486" sldId="566"/>
            <ac:spMk id="2" creationId="{00000000-0000-0000-0000-000000000000}"/>
          </ac:spMkLst>
        </pc:spChg>
        <pc:spChg chg="mod">
          <ac:chgData name="Brian Grey" userId="c81e10d2-c836-482c-a664-6eb0416e1933" providerId="ADAL" clId="{EE70EC8A-AD9B-4682-8634-C9D7F76A9428}" dt="2020-08-07T22:59:42.706" v="8326"/>
          <ac:spMkLst>
            <pc:docMk/>
            <pc:sldMk cId="2927538486" sldId="566"/>
            <ac:spMk id="4" creationId="{ED4844DB-D908-415A-95B0-5C6259DE470E}"/>
          </ac:spMkLst>
        </pc:spChg>
        <pc:picChg chg="del">
          <ac:chgData name="Brian Grey" userId="c81e10d2-c836-482c-a664-6eb0416e1933" providerId="ADAL" clId="{EE70EC8A-AD9B-4682-8634-C9D7F76A9428}" dt="2020-08-07T22:55:00.593" v="8160" actId="478"/>
          <ac:picMkLst>
            <pc:docMk/>
            <pc:sldMk cId="2927538486" sldId="566"/>
            <ac:picMk id="5" creationId="{868257A9-74AC-4B53-BC4C-E9B8A80F45CF}"/>
          </ac:picMkLst>
        </pc:picChg>
        <pc:picChg chg="add mod">
          <ac:chgData name="Brian Grey" userId="c81e10d2-c836-482c-a664-6eb0416e1933" providerId="ADAL" clId="{EE70EC8A-AD9B-4682-8634-C9D7F76A9428}" dt="2020-08-07T22:55:31.608" v="8168" actId="1076"/>
          <ac:picMkLst>
            <pc:docMk/>
            <pc:sldMk cId="2927538486" sldId="566"/>
            <ac:picMk id="6" creationId="{0407B6EB-6E3A-4195-85B4-C1EB54DB890A}"/>
          </ac:picMkLst>
        </pc:picChg>
      </pc:sldChg>
      <pc:sldChg chg="modSp add del">
        <pc:chgData name="Brian Grey" userId="c81e10d2-c836-482c-a664-6eb0416e1933" providerId="ADAL" clId="{EE70EC8A-AD9B-4682-8634-C9D7F76A9428}" dt="2020-08-07T22:58:13.731" v="8238" actId="47"/>
        <pc:sldMkLst>
          <pc:docMk/>
          <pc:sldMk cId="4126233292" sldId="567"/>
        </pc:sldMkLst>
        <pc:spChg chg="mod">
          <ac:chgData name="Brian Grey" userId="c81e10d2-c836-482c-a664-6eb0416e1933" providerId="ADAL" clId="{EE70EC8A-AD9B-4682-8634-C9D7F76A9428}" dt="2020-08-07T22:56:15.122" v="8193" actId="20577"/>
          <ac:spMkLst>
            <pc:docMk/>
            <pc:sldMk cId="4126233292" sldId="567"/>
            <ac:spMk id="4" creationId="{ED4844DB-D908-415A-95B0-5C6259DE470E}"/>
          </ac:spMkLst>
        </pc:spChg>
      </pc:sldChg>
      <pc:sldChg chg="add del">
        <pc:chgData name="Brian Grey" userId="c81e10d2-c836-482c-a664-6eb0416e1933" providerId="ADAL" clId="{EE70EC8A-AD9B-4682-8634-C9D7F76A9428}" dt="2020-08-07T22:58:13.731" v="8238" actId="47"/>
        <pc:sldMkLst>
          <pc:docMk/>
          <pc:sldMk cId="2392718873" sldId="568"/>
        </pc:sldMkLst>
      </pc:sldChg>
      <pc:sldChg chg="modSp add mod modAnim">
        <pc:chgData name="Brian Grey" userId="c81e10d2-c836-482c-a664-6eb0416e1933" providerId="ADAL" clId="{EE70EC8A-AD9B-4682-8634-C9D7F76A9428}" dt="2020-08-08T14:17:56.452" v="8509" actId="255"/>
        <pc:sldMkLst>
          <pc:docMk/>
          <pc:sldMk cId="3194718661" sldId="569"/>
        </pc:sldMkLst>
        <pc:spChg chg="mod">
          <ac:chgData name="Brian Grey" userId="c81e10d2-c836-482c-a664-6eb0416e1933" providerId="ADAL" clId="{EE70EC8A-AD9B-4682-8634-C9D7F76A9428}" dt="2020-08-07T22:58:33.347" v="8243" actId="20577"/>
          <ac:spMkLst>
            <pc:docMk/>
            <pc:sldMk cId="3194718661" sldId="569"/>
            <ac:spMk id="2" creationId="{00000000-0000-0000-0000-000000000000}"/>
          </ac:spMkLst>
        </pc:spChg>
        <pc:spChg chg="mod">
          <ac:chgData name="Brian Grey" userId="c81e10d2-c836-482c-a664-6eb0416e1933" providerId="ADAL" clId="{EE70EC8A-AD9B-4682-8634-C9D7F76A9428}" dt="2020-08-08T14:17:56.452" v="8509" actId="255"/>
          <ac:spMkLst>
            <pc:docMk/>
            <pc:sldMk cId="3194718661" sldId="569"/>
            <ac:spMk id="4" creationId="{ED4844DB-D908-415A-95B0-5C6259DE470E}"/>
          </ac:spMkLst>
        </pc:spChg>
      </pc:sldChg>
      <pc:sldChg chg="delSp modSp add mod delAnim">
        <pc:chgData name="Brian Grey" userId="c81e10d2-c836-482c-a664-6eb0416e1933" providerId="ADAL" clId="{EE70EC8A-AD9B-4682-8634-C9D7F76A9428}" dt="2020-08-08T14:35:23.128" v="8564" actId="20577"/>
        <pc:sldMkLst>
          <pc:docMk/>
          <pc:sldMk cId="3070190364" sldId="570"/>
        </pc:sldMkLst>
        <pc:spChg chg="mod">
          <ac:chgData name="Brian Grey" userId="c81e10d2-c836-482c-a664-6eb0416e1933" providerId="ADAL" clId="{EE70EC8A-AD9B-4682-8634-C9D7F76A9428}" dt="2020-08-08T14:18:03.852" v="8514" actId="20577"/>
          <ac:spMkLst>
            <pc:docMk/>
            <pc:sldMk cId="3070190364" sldId="570"/>
            <ac:spMk id="2" creationId="{00000000-0000-0000-0000-000000000000}"/>
          </ac:spMkLst>
        </pc:spChg>
        <pc:spChg chg="mod">
          <ac:chgData name="Brian Grey" userId="c81e10d2-c836-482c-a664-6eb0416e1933" providerId="ADAL" clId="{EE70EC8A-AD9B-4682-8634-C9D7F76A9428}" dt="2020-08-08T14:35:23.128" v="8564" actId="20577"/>
          <ac:spMkLst>
            <pc:docMk/>
            <pc:sldMk cId="3070190364" sldId="570"/>
            <ac:spMk id="4" creationId="{ED4844DB-D908-415A-95B0-5C6259DE470E}"/>
          </ac:spMkLst>
        </pc:spChg>
        <pc:picChg chg="del">
          <ac:chgData name="Brian Grey" userId="c81e10d2-c836-482c-a664-6eb0416e1933" providerId="ADAL" clId="{EE70EC8A-AD9B-4682-8634-C9D7F76A9428}" dt="2020-08-08T14:18:15.919" v="8515" actId="478"/>
          <ac:picMkLst>
            <pc:docMk/>
            <pc:sldMk cId="3070190364" sldId="570"/>
            <ac:picMk id="5" creationId="{E2614B26-39E4-4738-A832-8687E8F2290E}"/>
          </ac:picMkLst>
        </pc:picChg>
      </pc:sldChg>
      <pc:sldChg chg="modSp add mod modAnim">
        <pc:chgData name="Brian Grey" userId="c81e10d2-c836-482c-a664-6eb0416e1933" providerId="ADAL" clId="{EE70EC8A-AD9B-4682-8634-C9D7F76A9428}" dt="2020-08-08T14:58:40.551" v="9324"/>
        <pc:sldMkLst>
          <pc:docMk/>
          <pc:sldMk cId="2756804657" sldId="571"/>
        </pc:sldMkLst>
        <pc:spChg chg="mod">
          <ac:chgData name="Brian Grey" userId="c81e10d2-c836-482c-a664-6eb0416e1933" providerId="ADAL" clId="{EE70EC8A-AD9B-4682-8634-C9D7F76A9428}" dt="2020-08-08T14:35:45.763" v="8582" actId="20577"/>
          <ac:spMkLst>
            <pc:docMk/>
            <pc:sldMk cId="2756804657" sldId="571"/>
            <ac:spMk id="2" creationId="{00000000-0000-0000-0000-000000000000}"/>
          </ac:spMkLst>
        </pc:spChg>
        <pc:spChg chg="mod">
          <ac:chgData name="Brian Grey" userId="c81e10d2-c836-482c-a664-6eb0416e1933" providerId="ADAL" clId="{EE70EC8A-AD9B-4682-8634-C9D7F76A9428}" dt="2020-08-08T14:55:43.487" v="9291" actId="6549"/>
          <ac:spMkLst>
            <pc:docMk/>
            <pc:sldMk cId="2756804657" sldId="571"/>
            <ac:spMk id="4" creationId="{ED4844DB-D908-415A-95B0-5C6259DE470E}"/>
          </ac:spMkLst>
        </pc:spChg>
      </pc:sldChg>
      <pc:sldChg chg="modSp add mod modAnim">
        <pc:chgData name="Brian Grey" userId="c81e10d2-c836-482c-a664-6eb0416e1933" providerId="ADAL" clId="{EE70EC8A-AD9B-4682-8634-C9D7F76A9428}" dt="2020-08-08T14:53:42.123" v="9095" actId="20577"/>
        <pc:sldMkLst>
          <pc:docMk/>
          <pc:sldMk cId="2908759416" sldId="572"/>
        </pc:sldMkLst>
        <pc:spChg chg="mod">
          <ac:chgData name="Brian Grey" userId="c81e10d2-c836-482c-a664-6eb0416e1933" providerId="ADAL" clId="{EE70EC8A-AD9B-4682-8634-C9D7F76A9428}" dt="2020-08-08T14:37:03.410" v="8801" actId="20577"/>
          <ac:spMkLst>
            <pc:docMk/>
            <pc:sldMk cId="2908759416" sldId="572"/>
            <ac:spMk id="2" creationId="{00000000-0000-0000-0000-000000000000}"/>
          </ac:spMkLst>
        </pc:spChg>
        <pc:spChg chg="mod">
          <ac:chgData name="Brian Grey" userId="c81e10d2-c836-482c-a664-6eb0416e1933" providerId="ADAL" clId="{EE70EC8A-AD9B-4682-8634-C9D7F76A9428}" dt="2020-08-08T14:53:42.123" v="9095" actId="20577"/>
          <ac:spMkLst>
            <pc:docMk/>
            <pc:sldMk cId="2908759416" sldId="572"/>
            <ac:spMk id="4" creationId="{ED4844DB-D908-415A-95B0-5C6259DE470E}"/>
          </ac:spMkLst>
        </pc:spChg>
      </pc:sldChg>
      <pc:sldChg chg="modSp add mod">
        <pc:chgData name="Brian Grey" userId="c81e10d2-c836-482c-a664-6eb0416e1933" providerId="ADAL" clId="{EE70EC8A-AD9B-4682-8634-C9D7F76A9428}" dt="2020-08-08T14:55:28.036" v="9288" actId="6549"/>
        <pc:sldMkLst>
          <pc:docMk/>
          <pc:sldMk cId="1967824882" sldId="573"/>
        </pc:sldMkLst>
        <pc:spChg chg="mod">
          <ac:chgData name="Brian Grey" userId="c81e10d2-c836-482c-a664-6eb0416e1933" providerId="ADAL" clId="{EE70EC8A-AD9B-4682-8634-C9D7F76A9428}" dt="2020-08-08T14:53:48.317" v="9102" actId="20577"/>
          <ac:spMkLst>
            <pc:docMk/>
            <pc:sldMk cId="1967824882" sldId="573"/>
            <ac:spMk id="2" creationId="{00000000-0000-0000-0000-000000000000}"/>
          </ac:spMkLst>
        </pc:spChg>
        <pc:spChg chg="mod">
          <ac:chgData name="Brian Grey" userId="c81e10d2-c836-482c-a664-6eb0416e1933" providerId="ADAL" clId="{EE70EC8A-AD9B-4682-8634-C9D7F76A9428}" dt="2020-08-08T14:55:28.036" v="9288" actId="6549"/>
          <ac:spMkLst>
            <pc:docMk/>
            <pc:sldMk cId="1967824882" sldId="573"/>
            <ac:spMk id="4" creationId="{ED4844DB-D908-415A-95B0-5C6259DE470E}"/>
          </ac:spMkLst>
        </pc:spChg>
      </pc:sldChg>
      <pc:sldChg chg="modSp add mod modAnim">
        <pc:chgData name="Brian Grey" userId="c81e10d2-c836-482c-a664-6eb0416e1933" providerId="ADAL" clId="{EE70EC8A-AD9B-4682-8634-C9D7F76A9428}" dt="2020-08-08T14:58:02.514" v="9323"/>
        <pc:sldMkLst>
          <pc:docMk/>
          <pc:sldMk cId="2304523479" sldId="574"/>
        </pc:sldMkLst>
        <pc:spChg chg="mod">
          <ac:chgData name="Brian Grey" userId="c81e10d2-c836-482c-a664-6eb0416e1933" providerId="ADAL" clId="{EE70EC8A-AD9B-4682-8634-C9D7F76A9428}" dt="2020-08-08T14:55:50.445" v="9296" actId="20577"/>
          <ac:spMkLst>
            <pc:docMk/>
            <pc:sldMk cId="2304523479" sldId="574"/>
            <ac:spMk id="2" creationId="{00000000-0000-0000-0000-000000000000}"/>
          </ac:spMkLst>
        </pc:spChg>
        <pc:spChg chg="mod">
          <ac:chgData name="Brian Grey" userId="c81e10d2-c836-482c-a664-6eb0416e1933" providerId="ADAL" clId="{EE70EC8A-AD9B-4682-8634-C9D7F76A9428}" dt="2020-08-08T14:57:27.509" v="9315" actId="20577"/>
          <ac:spMkLst>
            <pc:docMk/>
            <pc:sldMk cId="2304523479" sldId="574"/>
            <ac:spMk id="4" creationId="{ED4844DB-D908-415A-95B0-5C6259DE470E}"/>
          </ac:spMkLst>
        </pc:spChg>
      </pc:sldChg>
      <pc:sldChg chg="modSp add modAnim">
        <pc:chgData name="Brian Grey" userId="c81e10d2-c836-482c-a664-6eb0416e1933" providerId="ADAL" clId="{EE70EC8A-AD9B-4682-8634-C9D7F76A9428}" dt="2020-08-08T16:56:25.215" v="9596"/>
        <pc:sldMkLst>
          <pc:docMk/>
          <pc:sldMk cId="2721849690" sldId="575"/>
        </pc:sldMkLst>
        <pc:spChg chg="mod">
          <ac:chgData name="Brian Grey" userId="c81e10d2-c836-482c-a664-6eb0416e1933" providerId="ADAL" clId="{EE70EC8A-AD9B-4682-8634-C9D7F76A9428}" dt="2020-08-08T16:56:25.215" v="9596"/>
          <ac:spMkLst>
            <pc:docMk/>
            <pc:sldMk cId="2721849690" sldId="575"/>
            <ac:spMk id="2" creationId="{00000000-0000-0000-0000-000000000000}"/>
          </ac:spMkLst>
        </pc:spChg>
        <pc:spChg chg="mod">
          <ac:chgData name="Brian Grey" userId="c81e10d2-c836-482c-a664-6eb0416e1933" providerId="ADAL" clId="{EE70EC8A-AD9B-4682-8634-C9D7F76A9428}" dt="2020-08-08T16:54:42.980" v="9590" actId="20577"/>
          <ac:spMkLst>
            <pc:docMk/>
            <pc:sldMk cId="2721849690" sldId="575"/>
            <ac:spMk id="4" creationId="{ED4844DB-D908-415A-95B0-5C6259DE470E}"/>
          </ac:spMkLst>
        </pc:spChg>
        <pc:picChg chg="mod">
          <ac:chgData name="Brian Grey" userId="c81e10d2-c836-482c-a664-6eb0416e1933" providerId="ADAL" clId="{EE70EC8A-AD9B-4682-8634-C9D7F76A9428}" dt="2020-08-08T16:53:10.038" v="9542" actId="14826"/>
          <ac:picMkLst>
            <pc:docMk/>
            <pc:sldMk cId="2721849690" sldId="575"/>
            <ac:picMk id="5" creationId="{CC74A6A4-D337-4E48-860A-598ADD912A2B}"/>
          </ac:picMkLst>
        </pc:picChg>
      </pc:sldChg>
      <pc:sldChg chg="modSp add mod modAnim">
        <pc:chgData name="Brian Grey" userId="c81e10d2-c836-482c-a664-6eb0416e1933" providerId="ADAL" clId="{EE70EC8A-AD9B-4682-8634-C9D7F76A9428}" dt="2020-08-08T17:43:36.009" v="10638" actId="20577"/>
        <pc:sldMkLst>
          <pc:docMk/>
          <pc:sldMk cId="604455344" sldId="576"/>
        </pc:sldMkLst>
        <pc:spChg chg="mod">
          <ac:chgData name="Brian Grey" userId="c81e10d2-c836-482c-a664-6eb0416e1933" providerId="ADAL" clId="{EE70EC8A-AD9B-4682-8634-C9D7F76A9428}" dt="2020-08-08T17:40:11.180" v="10309" actId="20577"/>
          <ac:spMkLst>
            <pc:docMk/>
            <pc:sldMk cId="604455344" sldId="576"/>
            <ac:spMk id="2" creationId="{00000000-0000-0000-0000-000000000000}"/>
          </ac:spMkLst>
        </pc:spChg>
        <pc:spChg chg="mod">
          <ac:chgData name="Brian Grey" userId="c81e10d2-c836-482c-a664-6eb0416e1933" providerId="ADAL" clId="{EE70EC8A-AD9B-4682-8634-C9D7F76A9428}" dt="2020-08-08T17:43:36.009" v="10638" actId="20577"/>
          <ac:spMkLst>
            <pc:docMk/>
            <pc:sldMk cId="604455344" sldId="576"/>
            <ac:spMk id="4" creationId="{ED4844DB-D908-415A-95B0-5C6259DE470E}"/>
          </ac:spMkLst>
        </pc:spChg>
      </pc:sldChg>
      <pc:sldChg chg="addSp modSp add mod modAnim">
        <pc:chgData name="Brian Grey" userId="c81e10d2-c836-482c-a664-6eb0416e1933" providerId="ADAL" clId="{EE70EC8A-AD9B-4682-8634-C9D7F76A9428}" dt="2020-08-08T17:58:24.362" v="11709"/>
        <pc:sldMkLst>
          <pc:docMk/>
          <pc:sldMk cId="437027124" sldId="577"/>
        </pc:sldMkLst>
        <pc:spChg chg="mod">
          <ac:chgData name="Brian Grey" userId="c81e10d2-c836-482c-a664-6eb0416e1933" providerId="ADAL" clId="{EE70EC8A-AD9B-4682-8634-C9D7F76A9428}" dt="2020-08-08T17:52:30.217" v="11697" actId="20577"/>
          <ac:spMkLst>
            <pc:docMk/>
            <pc:sldMk cId="437027124" sldId="577"/>
            <ac:spMk id="2" creationId="{00000000-0000-0000-0000-000000000000}"/>
          </ac:spMkLst>
        </pc:spChg>
        <pc:spChg chg="mod">
          <ac:chgData name="Brian Grey" userId="c81e10d2-c836-482c-a664-6eb0416e1933" providerId="ADAL" clId="{EE70EC8A-AD9B-4682-8634-C9D7F76A9428}" dt="2020-08-08T17:50:48.640" v="11402" actId="20577"/>
          <ac:spMkLst>
            <pc:docMk/>
            <pc:sldMk cId="437027124" sldId="577"/>
            <ac:spMk id="4" creationId="{ED4844DB-D908-415A-95B0-5C6259DE470E}"/>
          </ac:spMkLst>
        </pc:spChg>
        <pc:picChg chg="add mod">
          <ac:chgData name="Brian Grey" userId="c81e10d2-c836-482c-a664-6eb0416e1933" providerId="ADAL" clId="{EE70EC8A-AD9B-4682-8634-C9D7F76A9428}" dt="2020-08-08T17:57:54.684" v="11699" actId="14826"/>
          <ac:picMkLst>
            <pc:docMk/>
            <pc:sldMk cId="437027124" sldId="577"/>
            <ac:picMk id="3" creationId="{0B860252-696A-4200-A366-487749E2DEEF}"/>
          </ac:picMkLst>
        </pc:picChg>
      </pc:sldChg>
      <pc:sldChg chg="modSp add mod modAnim">
        <pc:chgData name="Brian Grey" userId="c81e10d2-c836-482c-a664-6eb0416e1933" providerId="ADAL" clId="{EE70EC8A-AD9B-4682-8634-C9D7F76A9428}" dt="2020-08-08T17:50:28.998" v="11400" actId="313"/>
        <pc:sldMkLst>
          <pc:docMk/>
          <pc:sldMk cId="883888910" sldId="578"/>
        </pc:sldMkLst>
        <pc:spChg chg="mod">
          <ac:chgData name="Brian Grey" userId="c81e10d2-c836-482c-a664-6eb0416e1933" providerId="ADAL" clId="{EE70EC8A-AD9B-4682-8634-C9D7F76A9428}" dt="2020-08-08T17:46:27.739" v="10864" actId="20577"/>
          <ac:spMkLst>
            <pc:docMk/>
            <pc:sldMk cId="883888910" sldId="578"/>
            <ac:spMk id="2" creationId="{00000000-0000-0000-0000-000000000000}"/>
          </ac:spMkLst>
        </pc:spChg>
        <pc:spChg chg="mod">
          <ac:chgData name="Brian Grey" userId="c81e10d2-c836-482c-a664-6eb0416e1933" providerId="ADAL" clId="{EE70EC8A-AD9B-4682-8634-C9D7F76A9428}" dt="2020-08-08T17:50:28.998" v="11400" actId="313"/>
          <ac:spMkLst>
            <pc:docMk/>
            <pc:sldMk cId="883888910" sldId="578"/>
            <ac:spMk id="4" creationId="{ED4844DB-D908-415A-95B0-5C6259DE470E}"/>
          </ac:spMkLst>
        </pc:spChg>
      </pc:sldChg>
      <pc:sldChg chg="modSp add modAnim">
        <pc:chgData name="Brian Grey" userId="c81e10d2-c836-482c-a664-6eb0416e1933" providerId="ADAL" clId="{EE70EC8A-AD9B-4682-8634-C9D7F76A9428}" dt="2020-08-07T22:59:48.043" v="8327"/>
        <pc:sldMkLst>
          <pc:docMk/>
          <pc:sldMk cId="3399134757" sldId="579"/>
        </pc:sldMkLst>
        <pc:spChg chg="mod">
          <ac:chgData name="Brian Grey" userId="c81e10d2-c836-482c-a664-6eb0416e1933" providerId="ADAL" clId="{EE70EC8A-AD9B-4682-8634-C9D7F76A9428}" dt="2020-08-07T22:59:48.043" v="8327"/>
          <ac:spMkLst>
            <pc:docMk/>
            <pc:sldMk cId="3399134757" sldId="579"/>
            <ac:spMk id="4" creationId="{ED4844DB-D908-415A-95B0-5C6259DE470E}"/>
          </ac:spMkLst>
        </pc:spChg>
        <pc:picChg chg="mod">
          <ac:chgData name="Brian Grey" userId="c81e10d2-c836-482c-a664-6eb0416e1933" providerId="ADAL" clId="{EE70EC8A-AD9B-4682-8634-C9D7F76A9428}" dt="2020-08-07T22:56:51.536" v="8198" actId="14826"/>
          <ac:picMkLst>
            <pc:docMk/>
            <pc:sldMk cId="3399134757" sldId="579"/>
            <ac:picMk id="6" creationId="{0407B6EB-6E3A-4195-85B4-C1EB54DB890A}"/>
          </ac:picMkLst>
        </pc:picChg>
      </pc:sldChg>
      <pc:sldChg chg="modSp add modAnim">
        <pc:chgData name="Brian Grey" userId="c81e10d2-c836-482c-a664-6eb0416e1933" providerId="ADAL" clId="{EE70EC8A-AD9B-4682-8634-C9D7F76A9428}" dt="2020-08-07T22:59:33.775" v="8323" actId="20577"/>
        <pc:sldMkLst>
          <pc:docMk/>
          <pc:sldMk cId="3437560956" sldId="580"/>
        </pc:sldMkLst>
        <pc:spChg chg="mod">
          <ac:chgData name="Brian Grey" userId="c81e10d2-c836-482c-a664-6eb0416e1933" providerId="ADAL" clId="{EE70EC8A-AD9B-4682-8634-C9D7F76A9428}" dt="2020-08-07T22:59:33.775" v="8323" actId="20577"/>
          <ac:spMkLst>
            <pc:docMk/>
            <pc:sldMk cId="3437560956" sldId="580"/>
            <ac:spMk id="4" creationId="{ED4844DB-D908-415A-95B0-5C6259DE470E}"/>
          </ac:spMkLst>
        </pc:spChg>
        <pc:picChg chg="mod">
          <ac:chgData name="Brian Grey" userId="c81e10d2-c836-482c-a664-6eb0416e1933" providerId="ADAL" clId="{EE70EC8A-AD9B-4682-8634-C9D7F76A9428}" dt="2020-08-07T22:58:05.956" v="8236" actId="14826"/>
          <ac:picMkLst>
            <pc:docMk/>
            <pc:sldMk cId="3437560956" sldId="580"/>
            <ac:picMk id="6" creationId="{0407B6EB-6E3A-4195-85B4-C1EB54DB890A}"/>
          </ac:picMkLst>
        </pc:picChg>
      </pc:sldChg>
      <pc:sldChg chg="add del">
        <pc:chgData name="Brian Grey" userId="c81e10d2-c836-482c-a664-6eb0416e1933" providerId="ADAL" clId="{EE70EC8A-AD9B-4682-8634-C9D7F76A9428}" dt="2020-08-08T16:53:08.996" v="9541"/>
        <pc:sldMkLst>
          <pc:docMk/>
          <pc:sldMk cId="2193450155" sldId="581"/>
        </pc:sldMkLst>
      </pc:sldChg>
      <pc:sldChg chg="modSp add modAnim">
        <pc:chgData name="Brian Grey" userId="c81e10d2-c836-482c-a664-6eb0416e1933" providerId="ADAL" clId="{EE70EC8A-AD9B-4682-8634-C9D7F76A9428}" dt="2020-08-08T17:00:48.824" v="9599" actId="6549"/>
        <pc:sldMkLst>
          <pc:docMk/>
          <pc:sldMk cId="3746617197" sldId="581"/>
        </pc:sldMkLst>
        <pc:spChg chg="mod">
          <ac:chgData name="Brian Grey" userId="c81e10d2-c836-482c-a664-6eb0416e1933" providerId="ADAL" clId="{EE70EC8A-AD9B-4682-8634-C9D7F76A9428}" dt="2020-08-08T16:56:27.449" v="9597"/>
          <ac:spMkLst>
            <pc:docMk/>
            <pc:sldMk cId="3746617197" sldId="581"/>
            <ac:spMk id="2" creationId="{00000000-0000-0000-0000-000000000000}"/>
          </ac:spMkLst>
        </pc:spChg>
        <pc:spChg chg="mod">
          <ac:chgData name="Brian Grey" userId="c81e10d2-c836-482c-a664-6eb0416e1933" providerId="ADAL" clId="{EE70EC8A-AD9B-4682-8634-C9D7F76A9428}" dt="2020-08-08T17:00:48.824" v="9599" actId="6549"/>
          <ac:spMkLst>
            <pc:docMk/>
            <pc:sldMk cId="3746617197" sldId="581"/>
            <ac:spMk id="4" creationId="{ED4844DB-D908-415A-95B0-5C6259DE470E}"/>
          </ac:spMkLst>
        </pc:spChg>
      </pc:sldChg>
      <pc:sldChg chg="modSp add modAnim">
        <pc:chgData name="Brian Grey" userId="c81e10d2-c836-482c-a664-6eb0416e1933" providerId="ADAL" clId="{EE70EC8A-AD9B-4682-8634-C9D7F76A9428}" dt="2020-08-08T17:39:29.910" v="10227" actId="20577"/>
        <pc:sldMkLst>
          <pc:docMk/>
          <pc:sldMk cId="4075436962" sldId="582"/>
        </pc:sldMkLst>
        <pc:spChg chg="mod">
          <ac:chgData name="Brian Grey" userId="c81e10d2-c836-482c-a664-6eb0416e1933" providerId="ADAL" clId="{EE70EC8A-AD9B-4682-8634-C9D7F76A9428}" dt="2020-08-08T16:56:29.955" v="9598"/>
          <ac:spMkLst>
            <pc:docMk/>
            <pc:sldMk cId="4075436962" sldId="582"/>
            <ac:spMk id="2" creationId="{00000000-0000-0000-0000-000000000000}"/>
          </ac:spMkLst>
        </pc:spChg>
        <pc:spChg chg="mod">
          <ac:chgData name="Brian Grey" userId="c81e10d2-c836-482c-a664-6eb0416e1933" providerId="ADAL" clId="{EE70EC8A-AD9B-4682-8634-C9D7F76A9428}" dt="2020-08-08T17:39:29.910" v="10227" actId="20577"/>
          <ac:spMkLst>
            <pc:docMk/>
            <pc:sldMk cId="4075436962" sldId="582"/>
            <ac:spMk id="4" creationId="{ED4844DB-D908-415A-95B0-5C6259DE470E}"/>
          </ac:spMkLst>
        </pc:spChg>
        <pc:picChg chg="mod">
          <ac:chgData name="Brian Grey" userId="c81e10d2-c836-482c-a664-6eb0416e1933" providerId="ADAL" clId="{EE70EC8A-AD9B-4682-8634-C9D7F76A9428}" dt="2020-08-08T17:01:05.643" v="9600" actId="14826"/>
          <ac:picMkLst>
            <pc:docMk/>
            <pc:sldMk cId="4075436962" sldId="582"/>
            <ac:picMk id="5" creationId="{CC74A6A4-D337-4E48-860A-598ADD912A2B}"/>
          </ac:picMkLst>
        </pc:picChg>
      </pc:sldChg>
      <pc:sldChg chg="modSp add mod modAnim">
        <pc:chgData name="Brian Grey" userId="c81e10d2-c836-482c-a664-6eb0416e1933" providerId="ADAL" clId="{EE70EC8A-AD9B-4682-8634-C9D7F76A9428}" dt="2020-08-08T17:05:35.292" v="9845" actId="6549"/>
        <pc:sldMkLst>
          <pc:docMk/>
          <pc:sldMk cId="3760465551" sldId="583"/>
        </pc:sldMkLst>
        <pc:spChg chg="mod">
          <ac:chgData name="Brian Grey" userId="c81e10d2-c836-482c-a664-6eb0416e1933" providerId="ADAL" clId="{EE70EC8A-AD9B-4682-8634-C9D7F76A9428}" dt="2020-08-08T17:05:35.292" v="9845" actId="6549"/>
          <ac:spMkLst>
            <pc:docMk/>
            <pc:sldMk cId="3760465551" sldId="583"/>
            <ac:spMk id="4" creationId="{ED4844DB-D908-415A-95B0-5C6259DE470E}"/>
          </ac:spMkLst>
        </pc:spChg>
      </pc:sldChg>
      <pc:sldChg chg="modSp add modTransition modAnim">
        <pc:chgData name="Brian Grey" userId="c81e10d2-c836-482c-a664-6eb0416e1933" providerId="ADAL" clId="{EE70EC8A-AD9B-4682-8634-C9D7F76A9428}" dt="2020-08-08T17:15:45.088" v="9852" actId="14826"/>
        <pc:sldMkLst>
          <pc:docMk/>
          <pc:sldMk cId="2989835102" sldId="584"/>
        </pc:sldMkLst>
        <pc:picChg chg="mod">
          <ac:chgData name="Brian Grey" userId="c81e10d2-c836-482c-a664-6eb0416e1933" providerId="ADAL" clId="{EE70EC8A-AD9B-4682-8634-C9D7F76A9428}" dt="2020-08-08T17:15:45.088" v="9852" actId="14826"/>
          <ac:picMkLst>
            <pc:docMk/>
            <pc:sldMk cId="2989835102" sldId="584"/>
            <ac:picMk id="5" creationId="{CC74A6A4-D337-4E48-860A-598ADD912A2B}"/>
          </ac:picMkLst>
        </pc:picChg>
      </pc:sldChg>
      <pc:sldChg chg="modSp add">
        <pc:chgData name="Brian Grey" userId="c81e10d2-c836-482c-a664-6eb0416e1933" providerId="ADAL" clId="{EE70EC8A-AD9B-4682-8634-C9D7F76A9428}" dt="2020-08-08T17:15:53.406" v="9853" actId="14826"/>
        <pc:sldMkLst>
          <pc:docMk/>
          <pc:sldMk cId="3695651624" sldId="585"/>
        </pc:sldMkLst>
        <pc:picChg chg="mod">
          <ac:chgData name="Brian Grey" userId="c81e10d2-c836-482c-a664-6eb0416e1933" providerId="ADAL" clId="{EE70EC8A-AD9B-4682-8634-C9D7F76A9428}" dt="2020-08-08T17:15:53.406" v="9853" actId="14826"/>
          <ac:picMkLst>
            <pc:docMk/>
            <pc:sldMk cId="3695651624" sldId="585"/>
            <ac:picMk id="5" creationId="{CC74A6A4-D337-4E48-860A-598ADD912A2B}"/>
          </ac:picMkLst>
        </pc:picChg>
      </pc:sldChg>
      <pc:sldChg chg="modSp add">
        <pc:chgData name="Brian Grey" userId="c81e10d2-c836-482c-a664-6eb0416e1933" providerId="ADAL" clId="{EE70EC8A-AD9B-4682-8634-C9D7F76A9428}" dt="2020-08-08T17:22:25.827" v="9854" actId="14826"/>
        <pc:sldMkLst>
          <pc:docMk/>
          <pc:sldMk cId="2624151404" sldId="586"/>
        </pc:sldMkLst>
        <pc:picChg chg="mod">
          <ac:chgData name="Brian Grey" userId="c81e10d2-c836-482c-a664-6eb0416e1933" providerId="ADAL" clId="{EE70EC8A-AD9B-4682-8634-C9D7F76A9428}" dt="2020-08-08T17:22:25.827" v="9854" actId="14826"/>
          <ac:picMkLst>
            <pc:docMk/>
            <pc:sldMk cId="2624151404" sldId="586"/>
            <ac:picMk id="5" creationId="{CC74A6A4-D337-4E48-860A-598ADD912A2B}"/>
          </ac:picMkLst>
        </pc:picChg>
      </pc:sldChg>
      <pc:sldChg chg="modSp add">
        <pc:chgData name="Brian Grey" userId="c81e10d2-c836-482c-a664-6eb0416e1933" providerId="ADAL" clId="{EE70EC8A-AD9B-4682-8634-C9D7F76A9428}" dt="2020-08-08T17:29:46.883" v="9861" actId="14826"/>
        <pc:sldMkLst>
          <pc:docMk/>
          <pc:sldMk cId="2476107232" sldId="587"/>
        </pc:sldMkLst>
        <pc:picChg chg="mod">
          <ac:chgData name="Brian Grey" userId="c81e10d2-c836-482c-a664-6eb0416e1933" providerId="ADAL" clId="{EE70EC8A-AD9B-4682-8634-C9D7F76A9428}" dt="2020-08-08T17:29:46.883" v="9861" actId="14826"/>
          <ac:picMkLst>
            <pc:docMk/>
            <pc:sldMk cId="2476107232" sldId="587"/>
            <ac:picMk id="5" creationId="{CC74A6A4-D337-4E48-860A-598ADD912A2B}"/>
          </ac:picMkLst>
        </pc:picChg>
      </pc:sldChg>
      <pc:sldChg chg="modSp add mod modTransition">
        <pc:chgData name="Brian Grey" userId="c81e10d2-c836-482c-a664-6eb0416e1933" providerId="ADAL" clId="{EE70EC8A-AD9B-4682-8634-C9D7F76A9428}" dt="2020-08-08T17:37:15.113" v="10221" actId="14826"/>
        <pc:sldMkLst>
          <pc:docMk/>
          <pc:sldMk cId="1728037435" sldId="588"/>
        </pc:sldMkLst>
        <pc:spChg chg="mod">
          <ac:chgData name="Brian Grey" userId="c81e10d2-c836-482c-a664-6eb0416e1933" providerId="ADAL" clId="{EE70EC8A-AD9B-4682-8634-C9D7F76A9428}" dt="2020-08-08T17:33:33.805" v="10220"/>
          <ac:spMkLst>
            <pc:docMk/>
            <pc:sldMk cId="1728037435" sldId="588"/>
            <ac:spMk id="4" creationId="{ED4844DB-D908-415A-95B0-5C6259DE470E}"/>
          </ac:spMkLst>
        </pc:spChg>
        <pc:picChg chg="mod">
          <ac:chgData name="Brian Grey" userId="c81e10d2-c836-482c-a664-6eb0416e1933" providerId="ADAL" clId="{EE70EC8A-AD9B-4682-8634-C9D7F76A9428}" dt="2020-08-08T17:37:15.113" v="10221" actId="14826"/>
          <ac:picMkLst>
            <pc:docMk/>
            <pc:sldMk cId="1728037435" sldId="588"/>
            <ac:picMk id="5" creationId="{CC74A6A4-D337-4E48-860A-598ADD912A2B}"/>
          </ac:picMkLst>
        </pc:picChg>
      </pc:sldChg>
      <pc:sldChg chg="modSp add modAnim">
        <pc:chgData name="Brian Grey" userId="c81e10d2-c836-482c-a664-6eb0416e1933" providerId="ADAL" clId="{EE70EC8A-AD9B-4682-8634-C9D7F76A9428}" dt="2020-08-08T17:44:56.313" v="10780" actId="20577"/>
        <pc:sldMkLst>
          <pc:docMk/>
          <pc:sldMk cId="3276857190" sldId="589"/>
        </pc:sldMkLst>
        <pc:spChg chg="mod">
          <ac:chgData name="Brian Grey" userId="c81e10d2-c836-482c-a664-6eb0416e1933" providerId="ADAL" clId="{EE70EC8A-AD9B-4682-8634-C9D7F76A9428}" dt="2020-08-08T17:44:56.313" v="10780" actId="20577"/>
          <ac:spMkLst>
            <pc:docMk/>
            <pc:sldMk cId="3276857190" sldId="589"/>
            <ac:spMk id="4" creationId="{ED4844DB-D908-415A-95B0-5C6259DE470E}"/>
          </ac:spMkLst>
        </pc:spChg>
      </pc:sldChg>
      <pc:sldChg chg="modSp add modAnim">
        <pc:chgData name="Brian Grey" userId="c81e10d2-c836-482c-a664-6eb0416e1933" providerId="ADAL" clId="{EE70EC8A-AD9B-4682-8634-C9D7F76A9428}" dt="2020-08-08T17:52:22.804" v="11687" actId="20577"/>
        <pc:sldMkLst>
          <pc:docMk/>
          <pc:sldMk cId="1031031096" sldId="590"/>
        </pc:sldMkLst>
        <pc:spChg chg="mod">
          <ac:chgData name="Brian Grey" userId="c81e10d2-c836-482c-a664-6eb0416e1933" providerId="ADAL" clId="{EE70EC8A-AD9B-4682-8634-C9D7F76A9428}" dt="2020-08-08T17:52:22.804" v="11687" actId="20577"/>
          <ac:spMkLst>
            <pc:docMk/>
            <pc:sldMk cId="1031031096" sldId="590"/>
            <ac:spMk id="2" creationId="{00000000-0000-0000-0000-000000000000}"/>
          </ac:spMkLst>
        </pc:spChg>
        <pc:spChg chg="mod">
          <ac:chgData name="Brian Grey" userId="c81e10d2-c836-482c-a664-6eb0416e1933" providerId="ADAL" clId="{EE70EC8A-AD9B-4682-8634-C9D7F76A9428}" dt="2020-08-08T17:52:16.300" v="11682" actId="20577"/>
          <ac:spMkLst>
            <pc:docMk/>
            <pc:sldMk cId="1031031096" sldId="590"/>
            <ac:spMk id="4" creationId="{ED4844DB-D908-415A-95B0-5C6259DE470E}"/>
          </ac:spMkLst>
        </pc:spChg>
      </pc:sldChg>
    </pc:docChg>
  </pc:docChgLst>
  <pc:docChgLst>
    <pc:chgData name="Brian Grey" userId="c81e10d2-c836-482c-a664-6eb0416e1933" providerId="ADAL" clId="{BC0A4C0C-124E-4B6D-9274-D3BDBAF5B234}"/>
    <pc:docChg chg="modSld">
      <pc:chgData name="Brian Grey" userId="c81e10d2-c836-482c-a664-6eb0416e1933" providerId="ADAL" clId="{BC0A4C0C-124E-4B6D-9274-D3BDBAF5B234}" dt="2020-10-01T02:32:51.583" v="32" actId="2711"/>
      <pc:docMkLst>
        <pc:docMk/>
      </pc:docMkLst>
      <pc:sldChg chg="modSp mod">
        <pc:chgData name="Brian Grey" userId="c81e10d2-c836-482c-a664-6eb0416e1933" providerId="ADAL" clId="{BC0A4C0C-124E-4B6D-9274-D3BDBAF5B234}" dt="2020-10-01T01:41:12.698" v="4" actId="167"/>
        <pc:sldMkLst>
          <pc:docMk/>
          <pc:sldMk cId="1667231941" sldId="379"/>
        </pc:sldMkLst>
        <pc:picChg chg="ord">
          <ac:chgData name="Brian Grey" userId="c81e10d2-c836-482c-a664-6eb0416e1933" providerId="ADAL" clId="{BC0A4C0C-124E-4B6D-9274-D3BDBAF5B234}" dt="2020-10-01T01:41:12.698" v="4" actId="167"/>
          <ac:picMkLst>
            <pc:docMk/>
            <pc:sldMk cId="1667231941" sldId="379"/>
            <ac:picMk id="5" creationId="{00000000-0000-0000-0000-000000000000}"/>
          </ac:picMkLst>
        </pc:picChg>
      </pc:sldChg>
      <pc:sldChg chg="modSp">
        <pc:chgData name="Brian Grey" userId="c81e10d2-c836-482c-a664-6eb0416e1933" providerId="ADAL" clId="{BC0A4C0C-124E-4B6D-9274-D3BDBAF5B234}" dt="2020-10-01T02:32:51.583" v="32" actId="2711"/>
        <pc:sldMkLst>
          <pc:docMk/>
          <pc:sldMk cId="653566960" sldId="561"/>
        </pc:sldMkLst>
        <pc:spChg chg="mod">
          <ac:chgData name="Brian Grey" userId="c81e10d2-c836-482c-a664-6eb0416e1933" providerId="ADAL" clId="{BC0A4C0C-124E-4B6D-9274-D3BDBAF5B234}" dt="2020-10-01T02:32:51.583" v="32" actId="2711"/>
          <ac:spMkLst>
            <pc:docMk/>
            <pc:sldMk cId="653566960" sldId="561"/>
            <ac:spMk id="4" creationId="{ED4844DB-D908-415A-95B0-5C6259DE470E}"/>
          </ac:spMkLst>
        </pc:spChg>
      </pc:sldChg>
      <pc:sldChg chg="modSp">
        <pc:chgData name="Brian Grey" userId="c81e10d2-c836-482c-a664-6eb0416e1933" providerId="ADAL" clId="{BC0A4C0C-124E-4B6D-9274-D3BDBAF5B234}" dt="2020-10-01T01:37:33.930" v="3" actId="20577"/>
        <pc:sldMkLst>
          <pc:docMk/>
          <pc:sldMk cId="883888910" sldId="578"/>
        </pc:sldMkLst>
        <pc:spChg chg="mod">
          <ac:chgData name="Brian Grey" userId="c81e10d2-c836-482c-a664-6eb0416e1933" providerId="ADAL" clId="{BC0A4C0C-124E-4B6D-9274-D3BDBAF5B234}" dt="2020-10-01T01:37:33.930" v="3" actId="20577"/>
          <ac:spMkLst>
            <pc:docMk/>
            <pc:sldMk cId="883888910" sldId="578"/>
            <ac:spMk id="4" creationId="{ED4844DB-D908-415A-95B0-5C6259DE470E}"/>
          </ac:spMkLst>
        </pc:spChg>
      </pc:sldChg>
      <pc:sldChg chg="modSp modAnim">
        <pc:chgData name="Brian Grey" userId="c81e10d2-c836-482c-a664-6eb0416e1933" providerId="ADAL" clId="{BC0A4C0C-124E-4B6D-9274-D3BDBAF5B234}" dt="2020-10-01T01:37:16.887" v="1"/>
        <pc:sldMkLst>
          <pc:docMk/>
          <pc:sldMk cId="1031031096" sldId="590"/>
        </pc:sldMkLst>
        <pc:spChg chg="mod">
          <ac:chgData name="Brian Grey" userId="c81e10d2-c836-482c-a664-6eb0416e1933" providerId="ADAL" clId="{BC0A4C0C-124E-4B6D-9274-D3BDBAF5B234}" dt="2020-10-01T01:36:32.072" v="0" actId="6549"/>
          <ac:spMkLst>
            <pc:docMk/>
            <pc:sldMk cId="1031031096" sldId="590"/>
            <ac:spMk id="4" creationId="{ED4844DB-D908-415A-95B0-5C6259DE470E}"/>
          </ac:spMkLst>
        </pc:spChg>
      </pc:sldChg>
    </pc:docChg>
  </pc:docChgLst>
  <pc:docChgLst>
    <pc:chgData name="Brian Grey" userId="c81e10d2-c836-482c-a664-6eb0416e1933" providerId="ADAL" clId="{B523C8A5-89DB-4A73-8236-306E36CE93B4}"/>
    <pc:docChg chg="undo redo custSel addSld delSld modSld sldOrd">
      <pc:chgData name="Brian Grey" userId="c81e10d2-c836-482c-a664-6eb0416e1933" providerId="ADAL" clId="{B523C8A5-89DB-4A73-8236-306E36CE93B4}" dt="2020-06-22T14:09:11.831" v="10214" actId="2696"/>
      <pc:docMkLst>
        <pc:docMk/>
      </pc:docMkLst>
      <pc:sldChg chg="addSp delSp modSp add del mod delAnim modAnim">
        <pc:chgData name="Brian Grey" userId="c81e10d2-c836-482c-a664-6eb0416e1933" providerId="ADAL" clId="{B523C8A5-89DB-4A73-8236-306E36CE93B4}" dt="2020-06-21T15:31:53.975" v="9519" actId="2696"/>
        <pc:sldMkLst>
          <pc:docMk/>
          <pc:sldMk cId="1324343561" sldId="268"/>
        </pc:sldMkLst>
        <pc:spChg chg="mod">
          <ac:chgData name="Brian Grey" userId="c81e10d2-c836-482c-a664-6eb0416e1933" providerId="ADAL" clId="{B523C8A5-89DB-4A73-8236-306E36CE93B4}" dt="2020-06-20T18:41:37.353" v="236"/>
          <ac:spMkLst>
            <pc:docMk/>
            <pc:sldMk cId="1324343561" sldId="268"/>
            <ac:spMk id="2" creationId="{00000000-0000-0000-0000-000000000000}"/>
          </ac:spMkLst>
        </pc:spChg>
        <pc:spChg chg="del">
          <ac:chgData name="Brian Grey" userId="c81e10d2-c836-482c-a664-6eb0416e1933" providerId="ADAL" clId="{B523C8A5-89DB-4A73-8236-306E36CE93B4}" dt="2020-06-20T18:42:18.239" v="294" actId="478"/>
          <ac:spMkLst>
            <pc:docMk/>
            <pc:sldMk cId="1324343561" sldId="268"/>
            <ac:spMk id="3" creationId="{D63F12E3-5055-430D-B099-A5539840622D}"/>
          </ac:spMkLst>
        </pc:spChg>
        <pc:spChg chg="mod">
          <ac:chgData name="Brian Grey" userId="c81e10d2-c836-482c-a664-6eb0416e1933" providerId="ADAL" clId="{B523C8A5-89DB-4A73-8236-306E36CE93B4}" dt="2020-06-20T18:48:22.792" v="792" actId="20577"/>
          <ac:spMkLst>
            <pc:docMk/>
            <pc:sldMk cId="1324343561" sldId="268"/>
            <ac:spMk id="4" creationId="{ED4844DB-D908-415A-95B0-5C6259DE470E}"/>
          </ac:spMkLst>
        </pc:spChg>
        <pc:spChg chg="del">
          <ac:chgData name="Brian Grey" userId="c81e10d2-c836-482c-a664-6eb0416e1933" providerId="ADAL" clId="{B523C8A5-89DB-4A73-8236-306E36CE93B4}" dt="2020-06-20T18:42:18.239" v="294" actId="478"/>
          <ac:spMkLst>
            <pc:docMk/>
            <pc:sldMk cId="1324343561" sldId="268"/>
            <ac:spMk id="6" creationId="{84E78529-73F6-4817-9F13-33EBD8003DAB}"/>
          </ac:spMkLst>
        </pc:spChg>
        <pc:spChg chg="del">
          <ac:chgData name="Brian Grey" userId="c81e10d2-c836-482c-a664-6eb0416e1933" providerId="ADAL" clId="{B523C8A5-89DB-4A73-8236-306E36CE93B4}" dt="2020-06-20T18:42:18.239" v="294" actId="478"/>
          <ac:spMkLst>
            <pc:docMk/>
            <pc:sldMk cId="1324343561" sldId="268"/>
            <ac:spMk id="7" creationId="{E3187F8E-A901-4606-AB42-027CD3F09477}"/>
          </ac:spMkLst>
        </pc:spChg>
        <pc:spChg chg="del">
          <ac:chgData name="Brian Grey" userId="c81e10d2-c836-482c-a664-6eb0416e1933" providerId="ADAL" clId="{B523C8A5-89DB-4A73-8236-306E36CE93B4}" dt="2020-06-20T18:42:18.239" v="294" actId="478"/>
          <ac:spMkLst>
            <pc:docMk/>
            <pc:sldMk cId="1324343561" sldId="268"/>
            <ac:spMk id="9" creationId="{301BC690-ABB0-4CE5-8B2F-01F741625ACC}"/>
          </ac:spMkLst>
        </pc:spChg>
        <pc:spChg chg="del">
          <ac:chgData name="Brian Grey" userId="c81e10d2-c836-482c-a664-6eb0416e1933" providerId="ADAL" clId="{B523C8A5-89DB-4A73-8236-306E36CE93B4}" dt="2020-06-20T18:42:18.239" v="294" actId="478"/>
          <ac:spMkLst>
            <pc:docMk/>
            <pc:sldMk cId="1324343561" sldId="268"/>
            <ac:spMk id="10" creationId="{4249C1BB-E05E-4A64-802F-305A709F2D66}"/>
          </ac:spMkLst>
        </pc:spChg>
        <pc:spChg chg="del">
          <ac:chgData name="Brian Grey" userId="c81e10d2-c836-482c-a664-6eb0416e1933" providerId="ADAL" clId="{B523C8A5-89DB-4A73-8236-306E36CE93B4}" dt="2020-06-20T18:42:23.935" v="299" actId="478"/>
          <ac:spMkLst>
            <pc:docMk/>
            <pc:sldMk cId="1324343561" sldId="268"/>
            <ac:spMk id="11" creationId="{69CDE8EE-BE1E-489A-8AD2-85C278AA1DCC}"/>
          </ac:spMkLst>
        </pc:spChg>
        <pc:spChg chg="del mod">
          <ac:chgData name="Brian Grey" userId="c81e10d2-c836-482c-a664-6eb0416e1933" providerId="ADAL" clId="{B523C8A5-89DB-4A73-8236-306E36CE93B4}" dt="2020-06-20T18:42:24.935" v="300" actId="478"/>
          <ac:spMkLst>
            <pc:docMk/>
            <pc:sldMk cId="1324343561" sldId="268"/>
            <ac:spMk id="12" creationId="{82482CAC-E671-4DCF-BF82-32C8D7BD97D3}"/>
          </ac:spMkLst>
        </pc:spChg>
        <pc:spChg chg="del">
          <ac:chgData name="Brian Grey" userId="c81e10d2-c836-482c-a664-6eb0416e1933" providerId="ADAL" clId="{B523C8A5-89DB-4A73-8236-306E36CE93B4}" dt="2020-06-20T18:42:18.239" v="294" actId="478"/>
          <ac:spMkLst>
            <pc:docMk/>
            <pc:sldMk cId="1324343561" sldId="268"/>
            <ac:spMk id="13" creationId="{D86DDC7F-577F-4694-9B6F-0547BB3EF808}"/>
          </ac:spMkLst>
        </pc:spChg>
        <pc:spChg chg="del">
          <ac:chgData name="Brian Grey" userId="c81e10d2-c836-482c-a664-6eb0416e1933" providerId="ADAL" clId="{B523C8A5-89DB-4A73-8236-306E36CE93B4}" dt="2020-06-20T18:42:18.239" v="294" actId="478"/>
          <ac:spMkLst>
            <pc:docMk/>
            <pc:sldMk cId="1324343561" sldId="268"/>
            <ac:spMk id="14" creationId="{4D7A8D03-63D6-471C-B0EB-192331F2AEE6}"/>
          </ac:spMkLst>
        </pc:spChg>
        <pc:spChg chg="del">
          <ac:chgData name="Brian Grey" userId="c81e10d2-c836-482c-a664-6eb0416e1933" providerId="ADAL" clId="{B523C8A5-89DB-4A73-8236-306E36CE93B4}" dt="2020-06-20T18:42:18.239" v="294" actId="478"/>
          <ac:spMkLst>
            <pc:docMk/>
            <pc:sldMk cId="1324343561" sldId="268"/>
            <ac:spMk id="15" creationId="{739F07C5-9A97-487B-BF5A-73450FEBEFC1}"/>
          </ac:spMkLst>
        </pc:spChg>
        <pc:picChg chg="add del">
          <ac:chgData name="Brian Grey" userId="c81e10d2-c836-482c-a664-6eb0416e1933" providerId="ADAL" clId="{B523C8A5-89DB-4A73-8236-306E36CE93B4}" dt="2020-06-21T03:42:08.900" v="6887" actId="22"/>
          <ac:picMkLst>
            <pc:docMk/>
            <pc:sldMk cId="1324343561" sldId="268"/>
            <ac:picMk id="5" creationId="{59272346-78FF-4480-BEB7-2692D3C5517B}"/>
          </ac:picMkLst>
        </pc:picChg>
        <pc:picChg chg="ord">
          <ac:chgData name="Brian Grey" userId="c81e10d2-c836-482c-a664-6eb0416e1933" providerId="ADAL" clId="{B523C8A5-89DB-4A73-8236-306E36CE93B4}" dt="2020-06-20T18:41:31.119" v="235" actId="167"/>
          <ac:picMkLst>
            <pc:docMk/>
            <pc:sldMk cId="1324343561" sldId="268"/>
            <ac:picMk id="8" creationId="{00000000-0000-0000-0000-000000000000}"/>
          </ac:picMkLst>
        </pc:picChg>
        <pc:cxnChg chg="del">
          <ac:chgData name="Brian Grey" userId="c81e10d2-c836-482c-a664-6eb0416e1933" providerId="ADAL" clId="{B523C8A5-89DB-4A73-8236-306E36CE93B4}" dt="2020-06-20T18:42:20.541" v="295" actId="478"/>
          <ac:cxnSpMkLst>
            <pc:docMk/>
            <pc:sldMk cId="1324343561" sldId="268"/>
            <ac:cxnSpMk id="16" creationId="{3B1BE78E-E67E-4F69-82AA-9F6C6ECD00C8}"/>
          </ac:cxnSpMkLst>
        </pc:cxnChg>
        <pc:cxnChg chg="del">
          <ac:chgData name="Brian Grey" userId="c81e10d2-c836-482c-a664-6eb0416e1933" providerId="ADAL" clId="{B523C8A5-89DB-4A73-8236-306E36CE93B4}" dt="2020-06-20T18:42:18.239" v="294" actId="478"/>
          <ac:cxnSpMkLst>
            <pc:docMk/>
            <pc:sldMk cId="1324343561" sldId="268"/>
            <ac:cxnSpMk id="21" creationId="{17274C9C-EEB1-4488-B5CE-106B08111CCE}"/>
          </ac:cxnSpMkLst>
        </pc:cxnChg>
        <pc:cxnChg chg="del mod">
          <ac:chgData name="Brian Grey" userId="c81e10d2-c836-482c-a664-6eb0416e1933" providerId="ADAL" clId="{B523C8A5-89DB-4A73-8236-306E36CE93B4}" dt="2020-06-20T18:42:18.239" v="294" actId="478"/>
          <ac:cxnSpMkLst>
            <pc:docMk/>
            <pc:sldMk cId="1324343561" sldId="268"/>
            <ac:cxnSpMk id="25" creationId="{01A1F817-41BC-4570-A2D0-541AE392CC62}"/>
          </ac:cxnSpMkLst>
        </pc:cxnChg>
        <pc:cxnChg chg="del">
          <ac:chgData name="Brian Grey" userId="c81e10d2-c836-482c-a664-6eb0416e1933" providerId="ADAL" clId="{B523C8A5-89DB-4A73-8236-306E36CE93B4}" dt="2020-06-20T18:42:22.141" v="297" actId="478"/>
          <ac:cxnSpMkLst>
            <pc:docMk/>
            <pc:sldMk cId="1324343561" sldId="268"/>
            <ac:cxnSpMk id="27" creationId="{71F1A4F0-3B17-4678-ADDB-E655548FCB12}"/>
          </ac:cxnSpMkLst>
        </pc:cxnChg>
        <pc:cxnChg chg="del">
          <ac:chgData name="Brian Grey" userId="c81e10d2-c836-482c-a664-6eb0416e1933" providerId="ADAL" clId="{B523C8A5-89DB-4A73-8236-306E36CE93B4}" dt="2020-06-20T18:42:21.251" v="296" actId="478"/>
          <ac:cxnSpMkLst>
            <pc:docMk/>
            <pc:sldMk cId="1324343561" sldId="268"/>
            <ac:cxnSpMk id="29" creationId="{9963D01E-E501-4380-A2C7-001F1E6829E0}"/>
          </ac:cxnSpMkLst>
        </pc:cxnChg>
        <pc:cxnChg chg="del mod">
          <ac:chgData name="Brian Grey" userId="c81e10d2-c836-482c-a664-6eb0416e1933" providerId="ADAL" clId="{B523C8A5-89DB-4A73-8236-306E36CE93B4}" dt="2020-06-20T18:42:18.239" v="294" actId="478"/>
          <ac:cxnSpMkLst>
            <pc:docMk/>
            <pc:sldMk cId="1324343561" sldId="268"/>
            <ac:cxnSpMk id="31" creationId="{2D5F35FA-3729-45B3-92ED-E68138CD6539}"/>
          </ac:cxnSpMkLst>
        </pc:cxnChg>
        <pc:cxnChg chg="del">
          <ac:chgData name="Brian Grey" userId="c81e10d2-c836-482c-a664-6eb0416e1933" providerId="ADAL" clId="{B523C8A5-89DB-4A73-8236-306E36CE93B4}" dt="2020-06-20T18:42:18.239" v="294" actId="478"/>
          <ac:cxnSpMkLst>
            <pc:docMk/>
            <pc:sldMk cId="1324343561" sldId="268"/>
            <ac:cxnSpMk id="35" creationId="{28278EF4-5474-4328-826B-676743DF803A}"/>
          </ac:cxnSpMkLst>
        </pc:cxnChg>
        <pc:cxnChg chg="del">
          <ac:chgData name="Brian Grey" userId="c81e10d2-c836-482c-a664-6eb0416e1933" providerId="ADAL" clId="{B523C8A5-89DB-4A73-8236-306E36CE93B4}" dt="2020-06-20T18:42:18.239" v="294" actId="478"/>
          <ac:cxnSpMkLst>
            <pc:docMk/>
            <pc:sldMk cId="1324343561" sldId="268"/>
            <ac:cxnSpMk id="37" creationId="{1170BC69-3401-4829-84DD-7D89B0FFB1FE}"/>
          </ac:cxnSpMkLst>
        </pc:cxnChg>
        <pc:cxnChg chg="del">
          <ac:chgData name="Brian Grey" userId="c81e10d2-c836-482c-a664-6eb0416e1933" providerId="ADAL" clId="{B523C8A5-89DB-4A73-8236-306E36CE93B4}" dt="2020-06-20T18:42:18.239" v="294" actId="478"/>
          <ac:cxnSpMkLst>
            <pc:docMk/>
            <pc:sldMk cId="1324343561" sldId="268"/>
            <ac:cxnSpMk id="41" creationId="{C0AD2355-A6F7-4E42-921C-9BB0A3FF746B}"/>
          </ac:cxnSpMkLst>
        </pc:cxnChg>
      </pc:sldChg>
      <pc:sldChg chg="modSp mod">
        <pc:chgData name="Brian Grey" userId="c81e10d2-c836-482c-a664-6eb0416e1933" providerId="ADAL" clId="{B523C8A5-89DB-4A73-8236-306E36CE93B4}" dt="2020-06-20T18:30:20.278" v="22" actId="20577"/>
        <pc:sldMkLst>
          <pc:docMk/>
          <pc:sldMk cId="2994068431" sldId="269"/>
        </pc:sldMkLst>
        <pc:spChg chg="mod">
          <ac:chgData name="Brian Grey" userId="c81e10d2-c836-482c-a664-6eb0416e1933" providerId="ADAL" clId="{B523C8A5-89DB-4A73-8236-306E36CE93B4}" dt="2020-06-20T18:30:20.278" v="22" actId="20577"/>
          <ac:spMkLst>
            <pc:docMk/>
            <pc:sldMk cId="2994068431" sldId="269"/>
            <ac:spMk id="11" creationId="{F9727386-A33F-4E6B-9AFA-42FD6931530D}"/>
          </ac:spMkLst>
        </pc:spChg>
      </pc:sldChg>
      <pc:sldChg chg="modSp mod">
        <pc:chgData name="Brian Grey" userId="c81e10d2-c836-482c-a664-6eb0416e1933" providerId="ADAL" clId="{B523C8A5-89DB-4A73-8236-306E36CE93B4}" dt="2020-06-20T19:42:23.857" v="2554" actId="6549"/>
        <pc:sldMkLst>
          <pc:docMk/>
          <pc:sldMk cId="1541298972" sldId="287"/>
        </pc:sldMkLst>
        <pc:spChg chg="mod">
          <ac:chgData name="Brian Grey" userId="c81e10d2-c836-482c-a664-6eb0416e1933" providerId="ADAL" clId="{B523C8A5-89DB-4A73-8236-306E36CE93B4}" dt="2020-06-20T19:42:23.857" v="2554" actId="6549"/>
          <ac:spMkLst>
            <pc:docMk/>
            <pc:sldMk cId="1541298972" sldId="287"/>
            <ac:spMk id="4" creationId="{ED4844DB-D908-415A-95B0-5C6259DE470E}"/>
          </ac:spMkLst>
        </pc:spChg>
        <pc:picChg chg="ord">
          <ac:chgData name="Brian Grey" userId="c81e10d2-c836-482c-a664-6eb0416e1933" providerId="ADAL" clId="{B523C8A5-89DB-4A73-8236-306E36CE93B4}" dt="2020-06-20T18:58:56.227" v="1365" actId="167"/>
          <ac:picMkLst>
            <pc:docMk/>
            <pc:sldMk cId="1541298972" sldId="287"/>
            <ac:picMk id="8" creationId="{00000000-0000-0000-0000-000000000000}"/>
          </ac:picMkLst>
        </pc:picChg>
      </pc:sldChg>
      <pc:sldChg chg="modSp del mod ord">
        <pc:chgData name="Brian Grey" userId="c81e10d2-c836-482c-a664-6eb0416e1933" providerId="ADAL" clId="{B523C8A5-89DB-4A73-8236-306E36CE93B4}" dt="2020-06-21T03:11:47.871" v="4927" actId="2696"/>
        <pc:sldMkLst>
          <pc:docMk/>
          <pc:sldMk cId="2174891676" sldId="322"/>
        </pc:sldMkLst>
        <pc:spChg chg="mod">
          <ac:chgData name="Brian Grey" userId="c81e10d2-c836-482c-a664-6eb0416e1933" providerId="ADAL" clId="{B523C8A5-89DB-4A73-8236-306E36CE93B4}" dt="2020-06-21T03:10:57.191" v="4910" actId="20577"/>
          <ac:spMkLst>
            <pc:docMk/>
            <pc:sldMk cId="2174891676" sldId="322"/>
            <ac:spMk id="2" creationId="{00000000-0000-0000-0000-000000000000}"/>
          </ac:spMkLst>
        </pc:spChg>
      </pc:sldChg>
      <pc:sldChg chg="del">
        <pc:chgData name="Brian Grey" userId="c81e10d2-c836-482c-a664-6eb0416e1933" providerId="ADAL" clId="{B523C8A5-89DB-4A73-8236-306E36CE93B4}" dt="2020-06-21T03:41:07.675" v="6885" actId="47"/>
        <pc:sldMkLst>
          <pc:docMk/>
          <pc:sldMk cId="2451048578" sldId="352"/>
        </pc:sldMkLst>
      </pc:sldChg>
      <pc:sldChg chg="del">
        <pc:chgData name="Brian Grey" userId="c81e10d2-c836-482c-a664-6eb0416e1933" providerId="ADAL" clId="{B523C8A5-89DB-4A73-8236-306E36CE93B4}" dt="2020-06-21T03:41:07.675" v="6885" actId="47"/>
        <pc:sldMkLst>
          <pc:docMk/>
          <pc:sldMk cId="2135461300" sldId="355"/>
        </pc:sldMkLst>
      </pc:sldChg>
      <pc:sldChg chg="del">
        <pc:chgData name="Brian Grey" userId="c81e10d2-c836-482c-a664-6eb0416e1933" providerId="ADAL" clId="{B523C8A5-89DB-4A73-8236-306E36CE93B4}" dt="2020-06-21T03:41:07.675" v="6885" actId="47"/>
        <pc:sldMkLst>
          <pc:docMk/>
          <pc:sldMk cId="3718856979" sldId="386"/>
        </pc:sldMkLst>
      </pc:sldChg>
      <pc:sldChg chg="modSp mod ord addAnim delAnim modAnim">
        <pc:chgData name="Brian Grey" userId="c81e10d2-c836-482c-a664-6eb0416e1933" providerId="ADAL" clId="{B523C8A5-89DB-4A73-8236-306E36CE93B4}" dt="2020-06-21T03:33:15.524" v="6126" actId="20577"/>
        <pc:sldMkLst>
          <pc:docMk/>
          <pc:sldMk cId="113966358" sldId="387"/>
        </pc:sldMkLst>
        <pc:spChg chg="mod">
          <ac:chgData name="Brian Grey" userId="c81e10d2-c836-482c-a664-6eb0416e1933" providerId="ADAL" clId="{B523C8A5-89DB-4A73-8236-306E36CE93B4}" dt="2020-06-21T03:11:52.721" v="4932" actId="20577"/>
          <ac:spMkLst>
            <pc:docMk/>
            <pc:sldMk cId="113966358" sldId="387"/>
            <ac:spMk id="2" creationId="{00000000-0000-0000-0000-000000000000}"/>
          </ac:spMkLst>
        </pc:spChg>
        <pc:spChg chg="mod">
          <ac:chgData name="Brian Grey" userId="c81e10d2-c836-482c-a664-6eb0416e1933" providerId="ADAL" clId="{B523C8A5-89DB-4A73-8236-306E36CE93B4}" dt="2020-06-21T03:33:15.524" v="6126" actId="20577"/>
          <ac:spMkLst>
            <pc:docMk/>
            <pc:sldMk cId="113966358" sldId="387"/>
            <ac:spMk id="4" creationId="{ED4844DB-D908-415A-95B0-5C6259DE470E}"/>
          </ac:spMkLst>
        </pc:spChg>
      </pc:sldChg>
      <pc:sldChg chg="delSp modSp mod ord modAnim">
        <pc:chgData name="Brian Grey" userId="c81e10d2-c836-482c-a664-6eb0416e1933" providerId="ADAL" clId="{B523C8A5-89DB-4A73-8236-306E36CE93B4}" dt="2020-06-20T19:29:30.232" v="2232" actId="20577"/>
        <pc:sldMkLst>
          <pc:docMk/>
          <pc:sldMk cId="939620794" sldId="408"/>
        </pc:sldMkLst>
        <pc:spChg chg="mod">
          <ac:chgData name="Brian Grey" userId="c81e10d2-c836-482c-a664-6eb0416e1933" providerId="ADAL" clId="{B523C8A5-89DB-4A73-8236-306E36CE93B4}" dt="2020-06-20T19:15:18.647" v="1589" actId="20577"/>
          <ac:spMkLst>
            <pc:docMk/>
            <pc:sldMk cId="939620794" sldId="408"/>
            <ac:spMk id="2" creationId="{00000000-0000-0000-0000-000000000000}"/>
          </ac:spMkLst>
        </pc:spChg>
        <pc:spChg chg="mod">
          <ac:chgData name="Brian Grey" userId="c81e10d2-c836-482c-a664-6eb0416e1933" providerId="ADAL" clId="{B523C8A5-89DB-4A73-8236-306E36CE93B4}" dt="2020-06-20T19:29:30.232" v="2232" actId="20577"/>
          <ac:spMkLst>
            <pc:docMk/>
            <pc:sldMk cId="939620794" sldId="408"/>
            <ac:spMk id="4" creationId="{ED4844DB-D908-415A-95B0-5C6259DE470E}"/>
          </ac:spMkLst>
        </pc:spChg>
        <pc:picChg chg="del">
          <ac:chgData name="Brian Grey" userId="c81e10d2-c836-482c-a664-6eb0416e1933" providerId="ADAL" clId="{B523C8A5-89DB-4A73-8236-306E36CE93B4}" dt="2020-06-20T19:15:09.638" v="1566" actId="478"/>
          <ac:picMkLst>
            <pc:docMk/>
            <pc:sldMk cId="939620794" sldId="408"/>
            <ac:picMk id="17" creationId="{DE0C244F-661E-459D-B6DA-7D3F61F9719D}"/>
          </ac:picMkLst>
        </pc:picChg>
      </pc:sldChg>
      <pc:sldChg chg="delSp modSp mod modTransition modAnim">
        <pc:chgData name="Brian Grey" userId="c81e10d2-c836-482c-a664-6eb0416e1933" providerId="ADAL" clId="{B523C8A5-89DB-4A73-8236-306E36CE93B4}" dt="2020-06-21T00:21:37.212" v="3744" actId="6549"/>
        <pc:sldMkLst>
          <pc:docMk/>
          <pc:sldMk cId="2383297416" sldId="409"/>
        </pc:sldMkLst>
        <pc:spChg chg="mod">
          <ac:chgData name="Brian Grey" userId="c81e10d2-c836-482c-a664-6eb0416e1933" providerId="ADAL" clId="{B523C8A5-89DB-4A73-8236-306E36CE93B4}" dt="2020-06-20T18:57:12.256" v="1362" actId="20577"/>
          <ac:spMkLst>
            <pc:docMk/>
            <pc:sldMk cId="2383297416" sldId="409"/>
            <ac:spMk id="2" creationId="{00000000-0000-0000-0000-000000000000}"/>
          </ac:spMkLst>
        </pc:spChg>
        <pc:spChg chg="mod">
          <ac:chgData name="Brian Grey" userId="c81e10d2-c836-482c-a664-6eb0416e1933" providerId="ADAL" clId="{B523C8A5-89DB-4A73-8236-306E36CE93B4}" dt="2020-06-21T00:21:37.212" v="3744" actId="6549"/>
          <ac:spMkLst>
            <pc:docMk/>
            <pc:sldMk cId="2383297416" sldId="409"/>
            <ac:spMk id="4" creationId="{ED4844DB-D908-415A-95B0-5C6259DE470E}"/>
          </ac:spMkLst>
        </pc:spChg>
        <pc:picChg chg="ord">
          <ac:chgData name="Brian Grey" userId="c81e10d2-c836-482c-a664-6eb0416e1933" providerId="ADAL" clId="{B523C8A5-89DB-4A73-8236-306E36CE93B4}" dt="2020-06-20T18:58:43.911" v="1364" actId="167"/>
          <ac:picMkLst>
            <pc:docMk/>
            <pc:sldMk cId="2383297416" sldId="409"/>
            <ac:picMk id="8" creationId="{00000000-0000-0000-0000-000000000000}"/>
          </ac:picMkLst>
        </pc:picChg>
        <pc:picChg chg="del">
          <ac:chgData name="Brian Grey" userId="c81e10d2-c836-482c-a664-6eb0416e1933" providerId="ADAL" clId="{B523C8A5-89DB-4A73-8236-306E36CE93B4}" dt="2020-06-20T18:57:15.607" v="1363" actId="478"/>
          <ac:picMkLst>
            <pc:docMk/>
            <pc:sldMk cId="2383297416" sldId="409"/>
            <ac:picMk id="17" creationId="{DE0C244F-661E-459D-B6DA-7D3F61F9719D}"/>
          </ac:picMkLst>
        </pc:picChg>
      </pc:sldChg>
      <pc:sldChg chg="delSp modSp mod modTransition modAnim">
        <pc:chgData name="Brian Grey" userId="c81e10d2-c836-482c-a664-6eb0416e1933" providerId="ADAL" clId="{B523C8A5-89DB-4A73-8236-306E36CE93B4}" dt="2020-06-20T23:21:03.210" v="3391"/>
        <pc:sldMkLst>
          <pc:docMk/>
          <pc:sldMk cId="467426349" sldId="410"/>
        </pc:sldMkLst>
        <pc:spChg chg="mod">
          <ac:chgData name="Brian Grey" userId="c81e10d2-c836-482c-a664-6eb0416e1933" providerId="ADAL" clId="{B523C8A5-89DB-4A73-8236-306E36CE93B4}" dt="2020-06-20T20:38:42.635" v="2575" actId="20577"/>
          <ac:spMkLst>
            <pc:docMk/>
            <pc:sldMk cId="467426349" sldId="410"/>
            <ac:spMk id="2" creationId="{00000000-0000-0000-0000-000000000000}"/>
          </ac:spMkLst>
        </pc:spChg>
        <pc:spChg chg="mod">
          <ac:chgData name="Brian Grey" userId="c81e10d2-c836-482c-a664-6eb0416e1933" providerId="ADAL" clId="{B523C8A5-89DB-4A73-8236-306E36CE93B4}" dt="2020-06-20T22:48:13.766" v="2967" actId="20577"/>
          <ac:spMkLst>
            <pc:docMk/>
            <pc:sldMk cId="467426349" sldId="410"/>
            <ac:spMk id="4" creationId="{ED4844DB-D908-415A-95B0-5C6259DE470E}"/>
          </ac:spMkLst>
        </pc:spChg>
        <pc:picChg chg="del">
          <ac:chgData name="Brian Grey" userId="c81e10d2-c836-482c-a664-6eb0416e1933" providerId="ADAL" clId="{B523C8A5-89DB-4A73-8236-306E36CE93B4}" dt="2020-06-20T19:41:32.207" v="2550" actId="478"/>
          <ac:picMkLst>
            <pc:docMk/>
            <pc:sldMk cId="467426349" sldId="410"/>
            <ac:picMk id="17" creationId="{DE0C244F-661E-459D-B6DA-7D3F61F9719D}"/>
          </ac:picMkLst>
        </pc:picChg>
      </pc:sldChg>
      <pc:sldChg chg="del">
        <pc:chgData name="Brian Grey" userId="c81e10d2-c836-482c-a664-6eb0416e1933" providerId="ADAL" clId="{B523C8A5-89DB-4A73-8236-306E36CE93B4}" dt="2020-06-21T03:41:07.675" v="6885" actId="47"/>
        <pc:sldMkLst>
          <pc:docMk/>
          <pc:sldMk cId="3209974104" sldId="411"/>
        </pc:sldMkLst>
      </pc:sldChg>
      <pc:sldChg chg="modSp mod ord modAnim">
        <pc:chgData name="Brian Grey" userId="c81e10d2-c836-482c-a664-6eb0416e1933" providerId="ADAL" clId="{B523C8A5-89DB-4A73-8236-306E36CE93B4}" dt="2020-06-21T15:03:58.210" v="9112" actId="313"/>
        <pc:sldMkLst>
          <pc:docMk/>
          <pc:sldMk cId="3336574127" sldId="412"/>
        </pc:sldMkLst>
        <pc:spChg chg="mod">
          <ac:chgData name="Brian Grey" userId="c81e10d2-c836-482c-a664-6eb0416e1933" providerId="ADAL" clId="{B523C8A5-89DB-4A73-8236-306E36CE93B4}" dt="2020-06-21T03:31:13.862" v="5999" actId="20577"/>
          <ac:spMkLst>
            <pc:docMk/>
            <pc:sldMk cId="3336574127" sldId="412"/>
            <ac:spMk id="2" creationId="{00000000-0000-0000-0000-000000000000}"/>
          </ac:spMkLst>
        </pc:spChg>
        <pc:spChg chg="mod">
          <ac:chgData name="Brian Grey" userId="c81e10d2-c836-482c-a664-6eb0416e1933" providerId="ADAL" clId="{B523C8A5-89DB-4A73-8236-306E36CE93B4}" dt="2020-06-21T15:03:58.210" v="9112" actId="313"/>
          <ac:spMkLst>
            <pc:docMk/>
            <pc:sldMk cId="3336574127" sldId="412"/>
            <ac:spMk id="4" creationId="{ED4844DB-D908-415A-95B0-5C6259DE470E}"/>
          </ac:spMkLst>
        </pc:spChg>
      </pc:sldChg>
      <pc:sldChg chg="del">
        <pc:chgData name="Brian Grey" userId="c81e10d2-c836-482c-a664-6eb0416e1933" providerId="ADAL" clId="{B523C8A5-89DB-4A73-8236-306E36CE93B4}" dt="2020-06-21T03:41:07.675" v="6885" actId="47"/>
        <pc:sldMkLst>
          <pc:docMk/>
          <pc:sldMk cId="4153626351" sldId="415"/>
        </pc:sldMkLst>
      </pc:sldChg>
      <pc:sldChg chg="del">
        <pc:chgData name="Brian Grey" userId="c81e10d2-c836-482c-a664-6eb0416e1933" providerId="ADAL" clId="{B523C8A5-89DB-4A73-8236-306E36CE93B4}" dt="2020-06-21T03:41:07.675" v="6885" actId="47"/>
        <pc:sldMkLst>
          <pc:docMk/>
          <pc:sldMk cId="2744334669" sldId="416"/>
        </pc:sldMkLst>
      </pc:sldChg>
      <pc:sldChg chg="del">
        <pc:chgData name="Brian Grey" userId="c81e10d2-c836-482c-a664-6eb0416e1933" providerId="ADAL" clId="{B523C8A5-89DB-4A73-8236-306E36CE93B4}" dt="2020-06-21T03:41:07.675" v="6885" actId="47"/>
        <pc:sldMkLst>
          <pc:docMk/>
          <pc:sldMk cId="708777003" sldId="419"/>
        </pc:sldMkLst>
      </pc:sldChg>
      <pc:sldChg chg="del">
        <pc:chgData name="Brian Grey" userId="c81e10d2-c836-482c-a664-6eb0416e1933" providerId="ADAL" clId="{B523C8A5-89DB-4A73-8236-306E36CE93B4}" dt="2020-06-21T03:41:07.675" v="6885" actId="47"/>
        <pc:sldMkLst>
          <pc:docMk/>
          <pc:sldMk cId="3415408271" sldId="421"/>
        </pc:sldMkLst>
      </pc:sldChg>
      <pc:sldChg chg="del">
        <pc:chgData name="Brian Grey" userId="c81e10d2-c836-482c-a664-6eb0416e1933" providerId="ADAL" clId="{B523C8A5-89DB-4A73-8236-306E36CE93B4}" dt="2020-06-21T03:41:07.675" v="6885" actId="47"/>
        <pc:sldMkLst>
          <pc:docMk/>
          <pc:sldMk cId="416089062" sldId="422"/>
        </pc:sldMkLst>
      </pc:sldChg>
      <pc:sldChg chg="del">
        <pc:chgData name="Brian Grey" userId="c81e10d2-c836-482c-a664-6eb0416e1933" providerId="ADAL" clId="{B523C8A5-89DB-4A73-8236-306E36CE93B4}" dt="2020-06-21T03:41:07.675" v="6885" actId="47"/>
        <pc:sldMkLst>
          <pc:docMk/>
          <pc:sldMk cId="3921873773" sldId="423"/>
        </pc:sldMkLst>
      </pc:sldChg>
      <pc:sldChg chg="del">
        <pc:chgData name="Brian Grey" userId="c81e10d2-c836-482c-a664-6eb0416e1933" providerId="ADAL" clId="{B523C8A5-89DB-4A73-8236-306E36CE93B4}" dt="2020-06-21T03:41:07.675" v="6885" actId="47"/>
        <pc:sldMkLst>
          <pc:docMk/>
          <pc:sldMk cId="3864936374" sldId="424"/>
        </pc:sldMkLst>
      </pc:sldChg>
      <pc:sldChg chg="del">
        <pc:chgData name="Brian Grey" userId="c81e10d2-c836-482c-a664-6eb0416e1933" providerId="ADAL" clId="{B523C8A5-89DB-4A73-8236-306E36CE93B4}" dt="2020-06-21T03:41:07.675" v="6885" actId="47"/>
        <pc:sldMkLst>
          <pc:docMk/>
          <pc:sldMk cId="3596648912" sldId="425"/>
        </pc:sldMkLst>
      </pc:sldChg>
      <pc:sldChg chg="del">
        <pc:chgData name="Brian Grey" userId="c81e10d2-c836-482c-a664-6eb0416e1933" providerId="ADAL" clId="{B523C8A5-89DB-4A73-8236-306E36CE93B4}" dt="2020-06-21T03:41:07.675" v="6885" actId="47"/>
        <pc:sldMkLst>
          <pc:docMk/>
          <pc:sldMk cId="68585018" sldId="426"/>
        </pc:sldMkLst>
      </pc:sldChg>
      <pc:sldChg chg="modSp add modAnim">
        <pc:chgData name="Brian Grey" userId="c81e10d2-c836-482c-a664-6eb0416e1933" providerId="ADAL" clId="{B523C8A5-89DB-4A73-8236-306E36CE93B4}" dt="2020-06-21T15:37:01.124" v="9813" actId="20577"/>
        <pc:sldMkLst>
          <pc:docMk/>
          <pc:sldMk cId="3467998527" sldId="427"/>
        </pc:sldMkLst>
        <pc:spChg chg="mod">
          <ac:chgData name="Brian Grey" userId="c81e10d2-c836-482c-a664-6eb0416e1933" providerId="ADAL" clId="{B523C8A5-89DB-4A73-8236-306E36CE93B4}" dt="2020-06-21T15:37:01.124" v="9813" actId="20577"/>
          <ac:spMkLst>
            <pc:docMk/>
            <pc:sldMk cId="3467998527" sldId="427"/>
            <ac:spMk id="4" creationId="{ED4844DB-D908-415A-95B0-5C6259DE470E}"/>
          </ac:spMkLst>
        </pc:spChg>
      </pc:sldChg>
      <pc:sldChg chg="modSp add del mod">
        <pc:chgData name="Brian Grey" userId="c81e10d2-c836-482c-a664-6eb0416e1933" providerId="ADAL" clId="{B523C8A5-89DB-4A73-8236-306E36CE93B4}" dt="2020-06-21T15:42:32.290" v="10047" actId="2696"/>
        <pc:sldMkLst>
          <pc:docMk/>
          <pc:sldMk cId="37215015" sldId="428"/>
        </pc:sldMkLst>
        <pc:spChg chg="mod">
          <ac:chgData name="Brian Grey" userId="c81e10d2-c836-482c-a664-6eb0416e1933" providerId="ADAL" clId="{B523C8A5-89DB-4A73-8236-306E36CE93B4}" dt="2020-06-20T18:57:00.059" v="1350" actId="20577"/>
          <ac:spMkLst>
            <pc:docMk/>
            <pc:sldMk cId="37215015" sldId="428"/>
            <ac:spMk id="2" creationId="{FEF3F843-2670-4835-82E3-795A1C8AF460}"/>
          </ac:spMkLst>
        </pc:spChg>
      </pc:sldChg>
      <pc:sldChg chg="add modAnim">
        <pc:chgData name="Brian Grey" userId="c81e10d2-c836-482c-a664-6eb0416e1933" providerId="ADAL" clId="{B523C8A5-89DB-4A73-8236-306E36CE93B4}" dt="2020-06-20T19:15:00.309" v="1563"/>
        <pc:sldMkLst>
          <pc:docMk/>
          <pc:sldMk cId="2796789133" sldId="429"/>
        </pc:sldMkLst>
      </pc:sldChg>
      <pc:sldChg chg="modSp add mod ord modAnim">
        <pc:chgData name="Brian Grey" userId="c81e10d2-c836-482c-a664-6eb0416e1933" providerId="ADAL" clId="{B523C8A5-89DB-4A73-8236-306E36CE93B4}" dt="2020-06-20T21:07:22.177" v="2586"/>
        <pc:sldMkLst>
          <pc:docMk/>
          <pc:sldMk cId="3740134024" sldId="430"/>
        </pc:sldMkLst>
        <pc:spChg chg="mod">
          <ac:chgData name="Brian Grey" userId="c81e10d2-c836-482c-a664-6eb0416e1933" providerId="ADAL" clId="{B523C8A5-89DB-4A73-8236-306E36CE93B4}" dt="2020-06-20T19:29:51.775" v="2248" actId="20577"/>
          <ac:spMkLst>
            <pc:docMk/>
            <pc:sldMk cId="3740134024" sldId="430"/>
            <ac:spMk id="2" creationId="{00000000-0000-0000-0000-000000000000}"/>
          </ac:spMkLst>
        </pc:spChg>
        <pc:spChg chg="mod">
          <ac:chgData name="Brian Grey" userId="c81e10d2-c836-482c-a664-6eb0416e1933" providerId="ADAL" clId="{B523C8A5-89DB-4A73-8236-306E36CE93B4}" dt="2020-06-20T19:34:35.966" v="2545" actId="6549"/>
          <ac:spMkLst>
            <pc:docMk/>
            <pc:sldMk cId="3740134024" sldId="430"/>
            <ac:spMk id="4" creationId="{ED4844DB-D908-415A-95B0-5C6259DE470E}"/>
          </ac:spMkLst>
        </pc:spChg>
      </pc:sldChg>
      <pc:sldChg chg="modSp add modAnim">
        <pc:chgData name="Brian Grey" userId="c81e10d2-c836-482c-a664-6eb0416e1933" providerId="ADAL" clId="{B523C8A5-89DB-4A73-8236-306E36CE93B4}" dt="2020-06-21T00:22:13.014" v="3745"/>
        <pc:sldMkLst>
          <pc:docMk/>
          <pc:sldMk cId="602840526" sldId="431"/>
        </pc:sldMkLst>
        <pc:spChg chg="mod">
          <ac:chgData name="Brian Grey" userId="c81e10d2-c836-482c-a664-6eb0416e1933" providerId="ADAL" clId="{B523C8A5-89DB-4A73-8236-306E36CE93B4}" dt="2020-06-20T19:35:02.377" v="2549" actId="113"/>
          <ac:spMkLst>
            <pc:docMk/>
            <pc:sldMk cId="602840526" sldId="431"/>
            <ac:spMk id="4" creationId="{ED4844DB-D908-415A-95B0-5C6259DE470E}"/>
          </ac:spMkLst>
        </pc:spChg>
      </pc:sldChg>
      <pc:sldChg chg="modSp add mod modTransition modAnim">
        <pc:chgData name="Brian Grey" userId="c81e10d2-c836-482c-a664-6eb0416e1933" providerId="ADAL" clId="{B523C8A5-89DB-4A73-8236-306E36CE93B4}" dt="2020-06-21T03:35:40.338" v="6219" actId="20577"/>
        <pc:sldMkLst>
          <pc:docMk/>
          <pc:sldMk cId="4183308786" sldId="432"/>
        </pc:sldMkLst>
        <pc:spChg chg="mod">
          <ac:chgData name="Brian Grey" userId="c81e10d2-c836-482c-a664-6eb0416e1933" providerId="ADAL" clId="{B523C8A5-89DB-4A73-8236-306E36CE93B4}" dt="2020-06-20T22:48:46.942" v="2987" actId="20577"/>
          <ac:spMkLst>
            <pc:docMk/>
            <pc:sldMk cId="4183308786" sldId="432"/>
            <ac:spMk id="2" creationId="{00000000-0000-0000-0000-000000000000}"/>
          </ac:spMkLst>
        </pc:spChg>
        <pc:spChg chg="mod">
          <ac:chgData name="Brian Grey" userId="c81e10d2-c836-482c-a664-6eb0416e1933" providerId="ADAL" clId="{B523C8A5-89DB-4A73-8236-306E36CE93B4}" dt="2020-06-21T03:35:40.338" v="6219" actId="20577"/>
          <ac:spMkLst>
            <pc:docMk/>
            <pc:sldMk cId="4183308786" sldId="432"/>
            <ac:spMk id="4" creationId="{ED4844DB-D908-415A-95B0-5C6259DE470E}"/>
          </ac:spMkLst>
        </pc:spChg>
      </pc:sldChg>
      <pc:sldChg chg="addSp modSp add mod modTransition modAnim">
        <pc:chgData name="Brian Grey" userId="c81e10d2-c836-482c-a664-6eb0416e1933" providerId="ADAL" clId="{B523C8A5-89DB-4A73-8236-306E36CE93B4}" dt="2020-06-21T03:20:31.308" v="5746" actId="20577"/>
        <pc:sldMkLst>
          <pc:docMk/>
          <pc:sldMk cId="1992470119" sldId="433"/>
        </pc:sldMkLst>
        <pc:spChg chg="mod">
          <ac:chgData name="Brian Grey" userId="c81e10d2-c836-482c-a664-6eb0416e1933" providerId="ADAL" clId="{B523C8A5-89DB-4A73-8236-306E36CE93B4}" dt="2020-06-21T03:20:31.308" v="5746" actId="20577"/>
          <ac:spMkLst>
            <pc:docMk/>
            <pc:sldMk cId="1992470119" sldId="433"/>
            <ac:spMk id="4" creationId="{ED4844DB-D908-415A-95B0-5C6259DE470E}"/>
          </ac:spMkLst>
        </pc:spChg>
        <pc:picChg chg="add mod">
          <ac:chgData name="Brian Grey" userId="c81e10d2-c836-482c-a664-6eb0416e1933" providerId="ADAL" clId="{B523C8A5-89DB-4A73-8236-306E36CE93B4}" dt="2020-06-20T23:23:19.391" v="3581" actId="27614"/>
          <ac:picMkLst>
            <pc:docMk/>
            <pc:sldMk cId="1992470119" sldId="433"/>
            <ac:picMk id="5" creationId="{18168CBC-77BB-4240-A331-8B13BB4C24D3}"/>
          </ac:picMkLst>
        </pc:picChg>
      </pc:sldChg>
      <pc:sldChg chg="addSp delSp modSp add mod modAnim">
        <pc:chgData name="Brian Grey" userId="c81e10d2-c836-482c-a664-6eb0416e1933" providerId="ADAL" clId="{B523C8A5-89DB-4A73-8236-306E36CE93B4}" dt="2020-06-21T03:20:36.576" v="5748" actId="20577"/>
        <pc:sldMkLst>
          <pc:docMk/>
          <pc:sldMk cId="1950819862" sldId="434"/>
        </pc:sldMkLst>
        <pc:spChg chg="mod">
          <ac:chgData name="Brian Grey" userId="c81e10d2-c836-482c-a664-6eb0416e1933" providerId="ADAL" clId="{B523C8A5-89DB-4A73-8236-306E36CE93B4}" dt="2020-06-21T03:20:36.576" v="5748" actId="20577"/>
          <ac:spMkLst>
            <pc:docMk/>
            <pc:sldMk cId="1950819862" sldId="434"/>
            <ac:spMk id="4" creationId="{ED4844DB-D908-415A-95B0-5C6259DE470E}"/>
          </ac:spMkLst>
        </pc:spChg>
        <pc:picChg chg="del mod">
          <ac:chgData name="Brian Grey" userId="c81e10d2-c836-482c-a664-6eb0416e1933" providerId="ADAL" clId="{B523C8A5-89DB-4A73-8236-306E36CE93B4}" dt="2020-06-21T00:09:12.110" v="3683" actId="478"/>
          <ac:picMkLst>
            <pc:docMk/>
            <pc:sldMk cId="1950819862" sldId="434"/>
            <ac:picMk id="5" creationId="{18168CBC-77BB-4240-A331-8B13BB4C24D3}"/>
          </ac:picMkLst>
        </pc:picChg>
        <pc:picChg chg="add mod ord">
          <ac:chgData name="Brian Grey" userId="c81e10d2-c836-482c-a664-6eb0416e1933" providerId="ADAL" clId="{B523C8A5-89DB-4A73-8236-306E36CE93B4}" dt="2020-06-21T00:09:07.452" v="3682" actId="171"/>
          <ac:picMkLst>
            <pc:docMk/>
            <pc:sldMk cId="1950819862" sldId="434"/>
            <ac:picMk id="6" creationId="{30CBDA82-9805-4435-95C9-634436299B19}"/>
          </ac:picMkLst>
        </pc:picChg>
      </pc:sldChg>
      <pc:sldChg chg="modSp add mod">
        <pc:chgData name="Brian Grey" userId="c81e10d2-c836-482c-a664-6eb0416e1933" providerId="ADAL" clId="{B523C8A5-89DB-4A73-8236-306E36CE93B4}" dt="2020-06-21T03:20:44.695" v="5760" actId="20577"/>
        <pc:sldMkLst>
          <pc:docMk/>
          <pc:sldMk cId="2330916311" sldId="435"/>
        </pc:sldMkLst>
        <pc:spChg chg="mod">
          <ac:chgData name="Brian Grey" userId="c81e10d2-c836-482c-a664-6eb0416e1933" providerId="ADAL" clId="{B523C8A5-89DB-4A73-8236-306E36CE93B4}" dt="2020-06-21T03:20:44.695" v="5760" actId="20577"/>
          <ac:spMkLst>
            <pc:docMk/>
            <pc:sldMk cId="2330916311" sldId="435"/>
            <ac:spMk id="4" creationId="{ED4844DB-D908-415A-95B0-5C6259DE470E}"/>
          </ac:spMkLst>
        </pc:spChg>
        <pc:picChg chg="mod">
          <ac:chgData name="Brian Grey" userId="c81e10d2-c836-482c-a664-6eb0416e1933" providerId="ADAL" clId="{B523C8A5-89DB-4A73-8236-306E36CE93B4}" dt="2020-06-21T00:09:52.314" v="3686" actId="14826"/>
          <ac:picMkLst>
            <pc:docMk/>
            <pc:sldMk cId="2330916311" sldId="435"/>
            <ac:picMk id="6" creationId="{30CBDA82-9805-4435-95C9-634436299B19}"/>
          </ac:picMkLst>
        </pc:picChg>
      </pc:sldChg>
      <pc:sldChg chg="addSp delSp modSp add mod">
        <pc:chgData name="Brian Grey" userId="c81e10d2-c836-482c-a664-6eb0416e1933" providerId="ADAL" clId="{B523C8A5-89DB-4A73-8236-306E36CE93B4}" dt="2020-06-21T03:20:55.514" v="5762"/>
        <pc:sldMkLst>
          <pc:docMk/>
          <pc:sldMk cId="2394438930" sldId="436"/>
        </pc:sldMkLst>
        <pc:spChg chg="mod">
          <ac:chgData name="Brian Grey" userId="c81e10d2-c836-482c-a664-6eb0416e1933" providerId="ADAL" clId="{B523C8A5-89DB-4A73-8236-306E36CE93B4}" dt="2020-06-21T03:20:55.514" v="5762"/>
          <ac:spMkLst>
            <pc:docMk/>
            <pc:sldMk cId="2394438930" sldId="436"/>
            <ac:spMk id="4" creationId="{ED4844DB-D908-415A-95B0-5C6259DE470E}"/>
          </ac:spMkLst>
        </pc:spChg>
        <pc:picChg chg="add del mod">
          <ac:chgData name="Brian Grey" userId="c81e10d2-c836-482c-a664-6eb0416e1933" providerId="ADAL" clId="{B523C8A5-89DB-4A73-8236-306E36CE93B4}" dt="2020-06-21T00:10:02.941" v="3691" actId="931"/>
          <ac:picMkLst>
            <pc:docMk/>
            <pc:sldMk cId="2394438930" sldId="436"/>
            <ac:picMk id="5" creationId="{38875C17-DA19-4106-8A5E-61AD98ADA403}"/>
          </ac:picMkLst>
        </pc:picChg>
        <pc:picChg chg="mod">
          <ac:chgData name="Brian Grey" userId="c81e10d2-c836-482c-a664-6eb0416e1933" providerId="ADAL" clId="{B523C8A5-89DB-4A73-8236-306E36CE93B4}" dt="2020-06-21T00:10:12.294" v="3692" actId="14826"/>
          <ac:picMkLst>
            <pc:docMk/>
            <pc:sldMk cId="2394438930" sldId="436"/>
            <ac:picMk id="6" creationId="{30CBDA82-9805-4435-95C9-634436299B19}"/>
          </ac:picMkLst>
        </pc:picChg>
      </pc:sldChg>
      <pc:sldChg chg="modSp add mod">
        <pc:chgData name="Brian Grey" userId="c81e10d2-c836-482c-a664-6eb0416e1933" providerId="ADAL" clId="{B523C8A5-89DB-4A73-8236-306E36CE93B4}" dt="2020-06-21T03:21:01.735" v="5764" actId="6549"/>
        <pc:sldMkLst>
          <pc:docMk/>
          <pc:sldMk cId="3140033511" sldId="437"/>
        </pc:sldMkLst>
        <pc:spChg chg="mod">
          <ac:chgData name="Brian Grey" userId="c81e10d2-c836-482c-a664-6eb0416e1933" providerId="ADAL" clId="{B523C8A5-89DB-4A73-8236-306E36CE93B4}" dt="2020-06-21T03:21:01.735" v="5764" actId="6549"/>
          <ac:spMkLst>
            <pc:docMk/>
            <pc:sldMk cId="3140033511" sldId="437"/>
            <ac:spMk id="4" creationId="{ED4844DB-D908-415A-95B0-5C6259DE470E}"/>
          </ac:spMkLst>
        </pc:spChg>
        <pc:picChg chg="mod">
          <ac:chgData name="Brian Grey" userId="c81e10d2-c836-482c-a664-6eb0416e1933" providerId="ADAL" clId="{B523C8A5-89DB-4A73-8236-306E36CE93B4}" dt="2020-06-21T00:10:29.042" v="3695" actId="14826"/>
          <ac:picMkLst>
            <pc:docMk/>
            <pc:sldMk cId="3140033511" sldId="437"/>
            <ac:picMk id="6" creationId="{30CBDA82-9805-4435-95C9-634436299B19}"/>
          </ac:picMkLst>
        </pc:picChg>
      </pc:sldChg>
      <pc:sldChg chg="modSp add mod">
        <pc:chgData name="Brian Grey" userId="c81e10d2-c836-482c-a664-6eb0416e1933" providerId="ADAL" clId="{B523C8A5-89DB-4A73-8236-306E36CE93B4}" dt="2020-06-21T03:21:08.549" v="5766"/>
        <pc:sldMkLst>
          <pc:docMk/>
          <pc:sldMk cId="942774765" sldId="438"/>
        </pc:sldMkLst>
        <pc:spChg chg="mod">
          <ac:chgData name="Brian Grey" userId="c81e10d2-c836-482c-a664-6eb0416e1933" providerId="ADAL" clId="{B523C8A5-89DB-4A73-8236-306E36CE93B4}" dt="2020-06-21T03:21:08.549" v="5766"/>
          <ac:spMkLst>
            <pc:docMk/>
            <pc:sldMk cId="942774765" sldId="438"/>
            <ac:spMk id="4" creationId="{ED4844DB-D908-415A-95B0-5C6259DE470E}"/>
          </ac:spMkLst>
        </pc:spChg>
        <pc:picChg chg="mod">
          <ac:chgData name="Brian Grey" userId="c81e10d2-c836-482c-a664-6eb0416e1933" providerId="ADAL" clId="{B523C8A5-89DB-4A73-8236-306E36CE93B4}" dt="2020-06-21T00:10:47.225" v="3696" actId="14826"/>
          <ac:picMkLst>
            <pc:docMk/>
            <pc:sldMk cId="942774765" sldId="438"/>
            <ac:picMk id="6" creationId="{30CBDA82-9805-4435-95C9-634436299B19}"/>
          </ac:picMkLst>
        </pc:picChg>
      </pc:sldChg>
      <pc:sldChg chg="modSp add mod">
        <pc:chgData name="Brian Grey" userId="c81e10d2-c836-482c-a664-6eb0416e1933" providerId="ADAL" clId="{B523C8A5-89DB-4A73-8236-306E36CE93B4}" dt="2020-06-21T03:21:24.877" v="5774" actId="6549"/>
        <pc:sldMkLst>
          <pc:docMk/>
          <pc:sldMk cId="3904915048" sldId="439"/>
        </pc:sldMkLst>
        <pc:spChg chg="mod">
          <ac:chgData name="Brian Grey" userId="c81e10d2-c836-482c-a664-6eb0416e1933" providerId="ADAL" clId="{B523C8A5-89DB-4A73-8236-306E36CE93B4}" dt="2020-06-21T03:21:24.877" v="5774" actId="6549"/>
          <ac:spMkLst>
            <pc:docMk/>
            <pc:sldMk cId="3904915048" sldId="439"/>
            <ac:spMk id="4" creationId="{ED4844DB-D908-415A-95B0-5C6259DE470E}"/>
          </ac:spMkLst>
        </pc:spChg>
      </pc:sldChg>
      <pc:sldChg chg="modSp add mod">
        <pc:chgData name="Brian Grey" userId="c81e10d2-c836-482c-a664-6eb0416e1933" providerId="ADAL" clId="{B523C8A5-89DB-4A73-8236-306E36CE93B4}" dt="2020-06-21T03:24:06.850" v="5860" actId="20577"/>
        <pc:sldMkLst>
          <pc:docMk/>
          <pc:sldMk cId="3290887434" sldId="440"/>
        </pc:sldMkLst>
        <pc:spChg chg="mod">
          <ac:chgData name="Brian Grey" userId="c81e10d2-c836-482c-a664-6eb0416e1933" providerId="ADAL" clId="{B523C8A5-89DB-4A73-8236-306E36CE93B4}" dt="2020-06-21T03:24:06.850" v="5860" actId="20577"/>
          <ac:spMkLst>
            <pc:docMk/>
            <pc:sldMk cId="3290887434" sldId="440"/>
            <ac:spMk id="4" creationId="{ED4844DB-D908-415A-95B0-5C6259DE470E}"/>
          </ac:spMkLst>
        </pc:spChg>
        <pc:picChg chg="mod">
          <ac:chgData name="Brian Grey" userId="c81e10d2-c836-482c-a664-6eb0416e1933" providerId="ADAL" clId="{B523C8A5-89DB-4A73-8236-306E36CE93B4}" dt="2020-06-21T00:20:56.569" v="3743" actId="14826"/>
          <ac:picMkLst>
            <pc:docMk/>
            <pc:sldMk cId="3290887434" sldId="440"/>
            <ac:picMk id="6" creationId="{30CBDA82-9805-4435-95C9-634436299B19}"/>
          </ac:picMkLst>
        </pc:picChg>
      </pc:sldChg>
      <pc:sldChg chg="modSp add mod modAnim">
        <pc:chgData name="Brian Grey" userId="c81e10d2-c836-482c-a664-6eb0416e1933" providerId="ADAL" clId="{B523C8A5-89DB-4A73-8236-306E36CE93B4}" dt="2020-06-21T03:35:21.142" v="6215" actId="20577"/>
        <pc:sldMkLst>
          <pc:docMk/>
          <pc:sldMk cId="1873303937" sldId="441"/>
        </pc:sldMkLst>
        <pc:spChg chg="mod">
          <ac:chgData name="Brian Grey" userId="c81e10d2-c836-482c-a664-6eb0416e1933" providerId="ADAL" clId="{B523C8A5-89DB-4A73-8236-306E36CE93B4}" dt="2020-06-21T00:24:29.493" v="3783" actId="20577"/>
          <ac:spMkLst>
            <pc:docMk/>
            <pc:sldMk cId="1873303937" sldId="441"/>
            <ac:spMk id="2" creationId="{00000000-0000-0000-0000-000000000000}"/>
          </ac:spMkLst>
        </pc:spChg>
        <pc:spChg chg="mod">
          <ac:chgData name="Brian Grey" userId="c81e10d2-c836-482c-a664-6eb0416e1933" providerId="ADAL" clId="{B523C8A5-89DB-4A73-8236-306E36CE93B4}" dt="2020-06-21T03:35:21.142" v="6215" actId="20577"/>
          <ac:spMkLst>
            <pc:docMk/>
            <pc:sldMk cId="1873303937" sldId="441"/>
            <ac:spMk id="4" creationId="{ED4844DB-D908-415A-95B0-5C6259DE470E}"/>
          </ac:spMkLst>
        </pc:spChg>
      </pc:sldChg>
      <pc:sldChg chg="modSp add mod modAnim">
        <pc:chgData name="Brian Grey" userId="c81e10d2-c836-482c-a664-6eb0416e1933" providerId="ADAL" clId="{B523C8A5-89DB-4A73-8236-306E36CE93B4}" dt="2020-06-21T00:31:22.976" v="4519" actId="20577"/>
        <pc:sldMkLst>
          <pc:docMk/>
          <pc:sldMk cId="3031104688" sldId="442"/>
        </pc:sldMkLst>
        <pc:spChg chg="mod">
          <ac:chgData name="Brian Grey" userId="c81e10d2-c836-482c-a664-6eb0416e1933" providerId="ADAL" clId="{B523C8A5-89DB-4A73-8236-306E36CE93B4}" dt="2020-06-21T00:29:32.133" v="4316" actId="20577"/>
          <ac:spMkLst>
            <pc:docMk/>
            <pc:sldMk cId="3031104688" sldId="442"/>
            <ac:spMk id="2" creationId="{00000000-0000-0000-0000-000000000000}"/>
          </ac:spMkLst>
        </pc:spChg>
        <pc:spChg chg="mod">
          <ac:chgData name="Brian Grey" userId="c81e10d2-c836-482c-a664-6eb0416e1933" providerId="ADAL" clId="{B523C8A5-89DB-4A73-8236-306E36CE93B4}" dt="2020-06-21T00:31:22.976" v="4519" actId="20577"/>
          <ac:spMkLst>
            <pc:docMk/>
            <pc:sldMk cId="3031104688" sldId="442"/>
            <ac:spMk id="4" creationId="{ED4844DB-D908-415A-95B0-5C6259DE470E}"/>
          </ac:spMkLst>
        </pc:spChg>
      </pc:sldChg>
      <pc:sldChg chg="modSp add modTransition modAnim">
        <pc:chgData name="Brian Grey" userId="c81e10d2-c836-482c-a664-6eb0416e1933" providerId="ADAL" clId="{B523C8A5-89DB-4A73-8236-306E36CE93B4}" dt="2020-06-21T03:35:01.229" v="6202" actId="20577"/>
        <pc:sldMkLst>
          <pc:docMk/>
          <pc:sldMk cId="2179629565" sldId="443"/>
        </pc:sldMkLst>
        <pc:spChg chg="mod">
          <ac:chgData name="Brian Grey" userId="c81e10d2-c836-482c-a664-6eb0416e1933" providerId="ADAL" clId="{B523C8A5-89DB-4A73-8236-306E36CE93B4}" dt="2020-06-21T03:35:01.229" v="6202" actId="20577"/>
          <ac:spMkLst>
            <pc:docMk/>
            <pc:sldMk cId="2179629565" sldId="443"/>
            <ac:spMk id="4" creationId="{ED4844DB-D908-415A-95B0-5C6259DE470E}"/>
          </ac:spMkLst>
        </pc:spChg>
      </pc:sldChg>
      <pc:sldChg chg="modSp add del mod ord setBg">
        <pc:chgData name="Brian Grey" userId="c81e10d2-c836-482c-a664-6eb0416e1933" providerId="ADAL" clId="{B523C8A5-89DB-4A73-8236-306E36CE93B4}" dt="2020-06-21T13:13:27.874" v="6900" actId="2696"/>
        <pc:sldMkLst>
          <pc:docMk/>
          <pc:sldMk cId="234285554" sldId="444"/>
        </pc:sldMkLst>
        <pc:spChg chg="mod">
          <ac:chgData name="Brian Grey" userId="c81e10d2-c836-482c-a664-6eb0416e1933" providerId="ADAL" clId="{B523C8A5-89DB-4A73-8236-306E36CE93B4}" dt="2020-06-21T00:32:27.978" v="4602" actId="20577"/>
          <ac:spMkLst>
            <pc:docMk/>
            <pc:sldMk cId="234285554" sldId="444"/>
            <ac:spMk id="2" creationId="{FEF3F843-2670-4835-82E3-795A1C8AF460}"/>
          </ac:spMkLst>
        </pc:spChg>
      </pc:sldChg>
      <pc:sldChg chg="addSp modSp add del mod addAnim delAnim modAnim">
        <pc:chgData name="Brian Grey" userId="c81e10d2-c836-482c-a664-6eb0416e1933" providerId="ADAL" clId="{B523C8A5-89DB-4A73-8236-306E36CE93B4}" dt="2020-06-21T13:48:15.264" v="7404" actId="2696"/>
        <pc:sldMkLst>
          <pc:docMk/>
          <pc:sldMk cId="2550771755" sldId="445"/>
        </pc:sldMkLst>
        <pc:spChg chg="mod">
          <ac:chgData name="Brian Grey" userId="c81e10d2-c836-482c-a664-6eb0416e1933" providerId="ADAL" clId="{B523C8A5-89DB-4A73-8236-306E36CE93B4}" dt="2020-06-21T03:33:59.760" v="6165" actId="20577"/>
          <ac:spMkLst>
            <pc:docMk/>
            <pc:sldMk cId="2550771755" sldId="445"/>
            <ac:spMk id="2" creationId="{00000000-0000-0000-0000-000000000000}"/>
          </ac:spMkLst>
        </pc:spChg>
        <pc:spChg chg="mod">
          <ac:chgData name="Brian Grey" userId="c81e10d2-c836-482c-a664-6eb0416e1933" providerId="ADAL" clId="{B523C8A5-89DB-4A73-8236-306E36CE93B4}" dt="2020-06-21T13:42:31.053" v="7317" actId="20577"/>
          <ac:spMkLst>
            <pc:docMk/>
            <pc:sldMk cId="2550771755" sldId="445"/>
            <ac:spMk id="4" creationId="{ED4844DB-D908-415A-95B0-5C6259DE470E}"/>
          </ac:spMkLst>
        </pc:spChg>
        <pc:picChg chg="add mod">
          <ac:chgData name="Brian Grey" userId="c81e10d2-c836-482c-a664-6eb0416e1933" providerId="ADAL" clId="{B523C8A5-89DB-4A73-8236-306E36CE93B4}" dt="2020-06-21T13:22:26.735" v="7046" actId="1076"/>
          <ac:picMkLst>
            <pc:docMk/>
            <pc:sldMk cId="2550771755" sldId="445"/>
            <ac:picMk id="5" creationId="{E03DF4A1-AF2D-4B92-98F7-36A7F03F3C1C}"/>
          </ac:picMkLst>
        </pc:picChg>
        <pc:picChg chg="add mod">
          <ac:chgData name="Brian Grey" userId="c81e10d2-c836-482c-a664-6eb0416e1933" providerId="ADAL" clId="{B523C8A5-89DB-4A73-8236-306E36CE93B4}" dt="2020-06-21T13:40:17.067" v="7222" actId="962"/>
          <ac:picMkLst>
            <pc:docMk/>
            <pc:sldMk cId="2550771755" sldId="445"/>
            <ac:picMk id="7" creationId="{A9E85DF0-27CA-4938-99FE-D8CFB6A50CA0}"/>
          </ac:picMkLst>
        </pc:picChg>
      </pc:sldChg>
      <pc:sldChg chg="modSp add del mod">
        <pc:chgData name="Brian Grey" userId="c81e10d2-c836-482c-a664-6eb0416e1933" providerId="ADAL" clId="{B523C8A5-89DB-4A73-8236-306E36CE93B4}" dt="2020-06-21T03:10:48.908" v="4892" actId="2696"/>
        <pc:sldMkLst>
          <pc:docMk/>
          <pc:sldMk cId="4276311789" sldId="445"/>
        </pc:sldMkLst>
        <pc:spChg chg="mod">
          <ac:chgData name="Brian Grey" userId="c81e10d2-c836-482c-a664-6eb0416e1933" providerId="ADAL" clId="{B523C8A5-89DB-4A73-8236-306E36CE93B4}" dt="2020-06-21T03:10:36.829" v="4891" actId="20577"/>
          <ac:spMkLst>
            <pc:docMk/>
            <pc:sldMk cId="4276311789" sldId="445"/>
            <ac:spMk id="2" creationId="{00000000-0000-0000-0000-000000000000}"/>
          </ac:spMkLst>
        </pc:spChg>
      </pc:sldChg>
      <pc:sldChg chg="modSp add del ord modAnim">
        <pc:chgData name="Brian Grey" userId="c81e10d2-c836-482c-a664-6eb0416e1933" providerId="ADAL" clId="{B523C8A5-89DB-4A73-8236-306E36CE93B4}" dt="2020-06-21T03:22:50.056" v="5800" actId="2696"/>
        <pc:sldMkLst>
          <pc:docMk/>
          <pc:sldMk cId="1249250195" sldId="446"/>
        </pc:sldMkLst>
        <pc:spChg chg="mod">
          <ac:chgData name="Brian Grey" userId="c81e10d2-c836-482c-a664-6eb0416e1933" providerId="ADAL" clId="{B523C8A5-89DB-4A73-8236-306E36CE93B4}" dt="2020-06-21T03:22:42.376" v="5797" actId="20577"/>
          <ac:spMkLst>
            <pc:docMk/>
            <pc:sldMk cId="1249250195" sldId="446"/>
            <ac:spMk id="4" creationId="{ED4844DB-D908-415A-95B0-5C6259DE470E}"/>
          </ac:spMkLst>
        </pc:spChg>
      </pc:sldChg>
      <pc:sldChg chg="modSp add mod ord modAnim">
        <pc:chgData name="Brian Grey" userId="c81e10d2-c836-482c-a664-6eb0416e1933" providerId="ADAL" clId="{B523C8A5-89DB-4A73-8236-306E36CE93B4}" dt="2020-06-21T15:46:06.442" v="10201"/>
        <pc:sldMkLst>
          <pc:docMk/>
          <pc:sldMk cId="3771351884" sldId="446"/>
        </pc:sldMkLst>
        <pc:spChg chg="mod">
          <ac:chgData name="Brian Grey" userId="c81e10d2-c836-482c-a664-6eb0416e1933" providerId="ADAL" clId="{B523C8A5-89DB-4A73-8236-306E36CE93B4}" dt="2020-06-21T03:24:20.518" v="5873" actId="20577"/>
          <ac:spMkLst>
            <pc:docMk/>
            <pc:sldMk cId="3771351884" sldId="446"/>
            <ac:spMk id="2" creationId="{00000000-0000-0000-0000-000000000000}"/>
          </ac:spMkLst>
        </pc:spChg>
        <pc:spChg chg="mod">
          <ac:chgData name="Brian Grey" userId="c81e10d2-c836-482c-a664-6eb0416e1933" providerId="ADAL" clId="{B523C8A5-89DB-4A73-8236-306E36CE93B4}" dt="2020-06-21T03:24:15.028" v="5863"/>
          <ac:spMkLst>
            <pc:docMk/>
            <pc:sldMk cId="3771351884" sldId="446"/>
            <ac:spMk id="4" creationId="{ED4844DB-D908-415A-95B0-5C6259DE470E}"/>
          </ac:spMkLst>
        </pc:spChg>
      </pc:sldChg>
      <pc:sldChg chg="modSp add del mod ord">
        <pc:chgData name="Brian Grey" userId="c81e10d2-c836-482c-a664-6eb0416e1933" providerId="ADAL" clId="{B523C8A5-89DB-4A73-8236-306E36CE93B4}" dt="2020-06-21T15:43:45.262" v="10199" actId="2696"/>
        <pc:sldMkLst>
          <pc:docMk/>
          <pc:sldMk cId="1245256101" sldId="447"/>
        </pc:sldMkLst>
        <pc:spChg chg="mod">
          <ac:chgData name="Brian Grey" userId="c81e10d2-c836-482c-a664-6eb0416e1933" providerId="ADAL" clId="{B523C8A5-89DB-4A73-8236-306E36CE93B4}" dt="2020-06-21T03:28:42.372" v="5929" actId="20577"/>
          <ac:spMkLst>
            <pc:docMk/>
            <pc:sldMk cId="1245256101" sldId="447"/>
            <ac:spMk id="2" creationId="{FEF3F843-2670-4835-82E3-795A1C8AF460}"/>
          </ac:spMkLst>
        </pc:spChg>
      </pc:sldChg>
      <pc:sldChg chg="modSp add del mod">
        <pc:chgData name="Brian Grey" userId="c81e10d2-c836-482c-a664-6eb0416e1933" providerId="ADAL" clId="{B523C8A5-89DB-4A73-8236-306E36CE93B4}" dt="2020-06-21T14:55:40.475" v="9111" actId="2696"/>
        <pc:sldMkLst>
          <pc:docMk/>
          <pc:sldMk cId="2397124520" sldId="448"/>
        </pc:sldMkLst>
        <pc:spChg chg="mod">
          <ac:chgData name="Brian Grey" userId="c81e10d2-c836-482c-a664-6eb0416e1933" providerId="ADAL" clId="{B523C8A5-89DB-4A73-8236-306E36CE93B4}" dt="2020-06-21T03:31:05.001" v="5976" actId="20577"/>
          <ac:spMkLst>
            <pc:docMk/>
            <pc:sldMk cId="2397124520" sldId="448"/>
            <ac:spMk id="2" creationId="{FEF3F843-2670-4835-82E3-795A1C8AF460}"/>
          </ac:spMkLst>
        </pc:spChg>
      </pc:sldChg>
      <pc:sldChg chg="modSp add modAnim">
        <pc:chgData name="Brian Grey" userId="c81e10d2-c836-482c-a664-6eb0416e1933" providerId="ADAL" clId="{B523C8A5-89DB-4A73-8236-306E36CE93B4}" dt="2020-06-21T14:24:30.155" v="8406"/>
        <pc:sldMkLst>
          <pc:docMk/>
          <pc:sldMk cId="2432907382" sldId="449"/>
        </pc:sldMkLst>
        <pc:spChg chg="mod">
          <ac:chgData name="Brian Grey" userId="c81e10d2-c836-482c-a664-6eb0416e1933" providerId="ADAL" clId="{B523C8A5-89DB-4A73-8236-306E36CE93B4}" dt="2020-06-21T14:24:00.786" v="8403" actId="20577"/>
          <ac:spMkLst>
            <pc:docMk/>
            <pc:sldMk cId="2432907382" sldId="449"/>
            <ac:spMk id="4" creationId="{ED4844DB-D908-415A-95B0-5C6259DE470E}"/>
          </ac:spMkLst>
        </pc:spChg>
      </pc:sldChg>
      <pc:sldChg chg="modSp add del mod">
        <pc:chgData name="Brian Grey" userId="c81e10d2-c836-482c-a664-6eb0416e1933" providerId="ADAL" clId="{B523C8A5-89DB-4A73-8236-306E36CE93B4}" dt="2020-06-21T15:33:00.220" v="9553" actId="2696"/>
        <pc:sldMkLst>
          <pc:docMk/>
          <pc:sldMk cId="3873112627" sldId="450"/>
        </pc:sldMkLst>
        <pc:spChg chg="mod">
          <ac:chgData name="Brian Grey" userId="c81e10d2-c836-482c-a664-6eb0416e1933" providerId="ADAL" clId="{B523C8A5-89DB-4A73-8236-306E36CE93B4}" dt="2020-06-21T03:42:30.820" v="6899" actId="20577"/>
          <ac:spMkLst>
            <pc:docMk/>
            <pc:sldMk cId="3873112627" sldId="450"/>
            <ac:spMk id="2" creationId="{FEF3F843-2670-4835-82E3-795A1C8AF460}"/>
          </ac:spMkLst>
        </pc:spChg>
      </pc:sldChg>
      <pc:sldChg chg="addSp delSp modSp add mod modTransition">
        <pc:chgData name="Brian Grey" userId="c81e10d2-c836-482c-a664-6eb0416e1933" providerId="ADAL" clId="{B523C8A5-89DB-4A73-8236-306E36CE93B4}" dt="2020-06-21T13:48:10.184" v="7403"/>
        <pc:sldMkLst>
          <pc:docMk/>
          <pc:sldMk cId="562171297" sldId="451"/>
        </pc:sldMkLst>
        <pc:picChg chg="add del mod">
          <ac:chgData name="Brian Grey" userId="c81e10d2-c836-482c-a664-6eb0416e1933" providerId="ADAL" clId="{B523C8A5-89DB-4A73-8236-306E36CE93B4}" dt="2020-06-21T13:47:06.883" v="7333" actId="931"/>
          <ac:picMkLst>
            <pc:docMk/>
            <pc:sldMk cId="562171297" sldId="451"/>
            <ac:picMk id="6" creationId="{D256EE7E-ABAE-4CE3-8A5F-EE8BD367777D}"/>
          </ac:picMkLst>
        </pc:picChg>
        <pc:picChg chg="mod">
          <ac:chgData name="Brian Grey" userId="c81e10d2-c836-482c-a664-6eb0416e1933" providerId="ADAL" clId="{B523C8A5-89DB-4A73-8236-306E36CE93B4}" dt="2020-06-21T13:47:43.270" v="7401" actId="1076"/>
          <ac:picMkLst>
            <pc:docMk/>
            <pc:sldMk cId="562171297" sldId="451"/>
            <ac:picMk id="7" creationId="{A9E85DF0-27CA-4938-99FE-D8CFB6A50CA0}"/>
          </ac:picMkLst>
        </pc:picChg>
      </pc:sldChg>
      <pc:sldChg chg="modSp add modAnim">
        <pc:chgData name="Brian Grey" userId="c81e10d2-c836-482c-a664-6eb0416e1933" providerId="ADAL" clId="{B523C8A5-89DB-4A73-8236-306E36CE93B4}" dt="2020-06-21T14:01:12.284" v="7717" actId="6549"/>
        <pc:sldMkLst>
          <pc:docMk/>
          <pc:sldMk cId="4100812863" sldId="452"/>
        </pc:sldMkLst>
        <pc:spChg chg="mod">
          <ac:chgData name="Brian Grey" userId="c81e10d2-c836-482c-a664-6eb0416e1933" providerId="ADAL" clId="{B523C8A5-89DB-4A73-8236-306E36CE93B4}" dt="2020-06-21T14:01:12.284" v="7717" actId="6549"/>
          <ac:spMkLst>
            <pc:docMk/>
            <pc:sldMk cId="4100812863" sldId="452"/>
            <ac:spMk id="4" creationId="{ED4844DB-D908-415A-95B0-5C6259DE470E}"/>
          </ac:spMkLst>
        </pc:spChg>
      </pc:sldChg>
      <pc:sldChg chg="modSp add mod modAnim">
        <pc:chgData name="Brian Grey" userId="c81e10d2-c836-482c-a664-6eb0416e1933" providerId="ADAL" clId="{B523C8A5-89DB-4A73-8236-306E36CE93B4}" dt="2020-06-21T14:05:26.208" v="8032"/>
        <pc:sldMkLst>
          <pc:docMk/>
          <pc:sldMk cId="399701534" sldId="453"/>
        </pc:sldMkLst>
        <pc:spChg chg="mod">
          <ac:chgData name="Brian Grey" userId="c81e10d2-c836-482c-a664-6eb0416e1933" providerId="ADAL" clId="{B523C8A5-89DB-4A73-8236-306E36CE93B4}" dt="2020-06-21T14:05:26.208" v="8032"/>
          <ac:spMkLst>
            <pc:docMk/>
            <pc:sldMk cId="399701534" sldId="453"/>
            <ac:spMk id="4" creationId="{ED4844DB-D908-415A-95B0-5C6259DE470E}"/>
          </ac:spMkLst>
        </pc:spChg>
      </pc:sldChg>
      <pc:sldChg chg="modSp add modTransition modAnim">
        <pc:chgData name="Brian Grey" userId="c81e10d2-c836-482c-a664-6eb0416e1933" providerId="ADAL" clId="{B523C8A5-89DB-4A73-8236-306E36CE93B4}" dt="2020-06-21T14:45:33.945" v="8881" actId="5793"/>
        <pc:sldMkLst>
          <pc:docMk/>
          <pc:sldMk cId="3598868825" sldId="454"/>
        </pc:sldMkLst>
        <pc:spChg chg="mod">
          <ac:chgData name="Brian Grey" userId="c81e10d2-c836-482c-a664-6eb0416e1933" providerId="ADAL" clId="{B523C8A5-89DB-4A73-8236-306E36CE93B4}" dt="2020-06-21T14:45:33.945" v="8881" actId="5793"/>
          <ac:spMkLst>
            <pc:docMk/>
            <pc:sldMk cId="3598868825" sldId="454"/>
            <ac:spMk id="4" creationId="{ED4844DB-D908-415A-95B0-5C6259DE470E}"/>
          </ac:spMkLst>
        </pc:spChg>
      </pc:sldChg>
      <pc:sldChg chg="modSp add modAnim">
        <pc:chgData name="Brian Grey" userId="c81e10d2-c836-482c-a664-6eb0416e1933" providerId="ADAL" clId="{B523C8A5-89DB-4A73-8236-306E36CE93B4}" dt="2020-06-21T14:55:29.971" v="9109" actId="20577"/>
        <pc:sldMkLst>
          <pc:docMk/>
          <pc:sldMk cId="1652121689" sldId="455"/>
        </pc:sldMkLst>
        <pc:spChg chg="mod">
          <ac:chgData name="Brian Grey" userId="c81e10d2-c836-482c-a664-6eb0416e1933" providerId="ADAL" clId="{B523C8A5-89DB-4A73-8236-306E36CE93B4}" dt="2020-06-21T14:55:29.971" v="9109" actId="20577"/>
          <ac:spMkLst>
            <pc:docMk/>
            <pc:sldMk cId="1652121689" sldId="455"/>
            <ac:spMk id="4" creationId="{ED4844DB-D908-415A-95B0-5C6259DE470E}"/>
          </ac:spMkLst>
        </pc:spChg>
      </pc:sldChg>
      <pc:sldChg chg="add del">
        <pc:chgData name="Brian Grey" userId="c81e10d2-c836-482c-a664-6eb0416e1933" providerId="ADAL" clId="{B523C8A5-89DB-4A73-8236-306E36CE93B4}" dt="2020-06-22T14:09:11.831" v="10214" actId="2696"/>
        <pc:sldMkLst>
          <pc:docMk/>
          <pc:sldMk cId="751630374" sldId="456"/>
        </pc:sldMkLst>
      </pc:sldChg>
      <pc:sldChg chg="modSp add mod modAnim">
        <pc:chgData name="Brian Grey" userId="c81e10d2-c836-482c-a664-6eb0416e1933" providerId="ADAL" clId="{B523C8A5-89DB-4A73-8236-306E36CE93B4}" dt="2020-06-21T15:07:02.711" v="9517" actId="6549"/>
        <pc:sldMkLst>
          <pc:docMk/>
          <pc:sldMk cId="1301871331" sldId="457"/>
        </pc:sldMkLst>
        <pc:spChg chg="mod">
          <ac:chgData name="Brian Grey" userId="c81e10d2-c836-482c-a664-6eb0416e1933" providerId="ADAL" clId="{B523C8A5-89DB-4A73-8236-306E36CE93B4}" dt="2020-06-21T15:04:31.475" v="9133" actId="20577"/>
          <ac:spMkLst>
            <pc:docMk/>
            <pc:sldMk cId="1301871331" sldId="457"/>
            <ac:spMk id="2" creationId="{00000000-0000-0000-0000-000000000000}"/>
          </ac:spMkLst>
        </pc:spChg>
        <pc:spChg chg="mod">
          <ac:chgData name="Brian Grey" userId="c81e10d2-c836-482c-a664-6eb0416e1933" providerId="ADAL" clId="{B523C8A5-89DB-4A73-8236-306E36CE93B4}" dt="2020-06-21T15:07:02.711" v="9517" actId="6549"/>
          <ac:spMkLst>
            <pc:docMk/>
            <pc:sldMk cId="1301871331" sldId="457"/>
            <ac:spMk id="4" creationId="{ED4844DB-D908-415A-95B0-5C6259DE470E}"/>
          </ac:spMkLst>
        </pc:spChg>
      </pc:sldChg>
      <pc:sldChg chg="modSp add mod modAnim">
        <pc:chgData name="Brian Grey" userId="c81e10d2-c836-482c-a664-6eb0416e1933" providerId="ADAL" clId="{B523C8A5-89DB-4A73-8236-306E36CE93B4}" dt="2020-06-21T15:36:47.557" v="9810" actId="20577"/>
        <pc:sldMkLst>
          <pc:docMk/>
          <pc:sldMk cId="3962758062" sldId="458"/>
        </pc:sldMkLst>
        <pc:spChg chg="mod">
          <ac:chgData name="Brian Grey" userId="c81e10d2-c836-482c-a664-6eb0416e1933" providerId="ADAL" clId="{B523C8A5-89DB-4A73-8236-306E36CE93B4}" dt="2020-06-21T15:36:47.557" v="9810" actId="20577"/>
          <ac:spMkLst>
            <pc:docMk/>
            <pc:sldMk cId="3962758062" sldId="458"/>
            <ac:spMk id="4" creationId="{ED4844DB-D908-415A-95B0-5C6259DE470E}"/>
          </ac:spMkLst>
        </pc:spChg>
      </pc:sldChg>
      <pc:sldChg chg="addSp delSp modSp add mod modAnim">
        <pc:chgData name="Brian Grey" userId="c81e10d2-c836-482c-a664-6eb0416e1933" providerId="ADAL" clId="{B523C8A5-89DB-4A73-8236-306E36CE93B4}" dt="2020-06-21T15:43:24.502" v="10198" actId="20577"/>
        <pc:sldMkLst>
          <pc:docMk/>
          <pc:sldMk cId="3137376104" sldId="459"/>
        </pc:sldMkLst>
        <pc:spChg chg="mod">
          <ac:chgData name="Brian Grey" userId="c81e10d2-c836-482c-a664-6eb0416e1933" providerId="ADAL" clId="{B523C8A5-89DB-4A73-8236-306E36CE93B4}" dt="2020-06-21T15:43:24.502" v="10198" actId="20577"/>
          <ac:spMkLst>
            <pc:docMk/>
            <pc:sldMk cId="3137376104" sldId="459"/>
            <ac:spMk id="4" creationId="{ED4844DB-D908-415A-95B0-5C6259DE470E}"/>
          </ac:spMkLst>
        </pc:spChg>
        <pc:spChg chg="mod">
          <ac:chgData name="Brian Grey" userId="c81e10d2-c836-482c-a664-6eb0416e1933" providerId="ADAL" clId="{B523C8A5-89DB-4A73-8236-306E36CE93B4}" dt="2020-06-21T15:37:54.639" v="9845"/>
          <ac:spMkLst>
            <pc:docMk/>
            <pc:sldMk cId="3137376104" sldId="459"/>
            <ac:spMk id="6" creationId="{AD60EEDD-6E5D-4432-B70A-B1528074AE4A}"/>
          </ac:spMkLst>
        </pc:spChg>
        <pc:spChg chg="mod">
          <ac:chgData name="Brian Grey" userId="c81e10d2-c836-482c-a664-6eb0416e1933" providerId="ADAL" clId="{B523C8A5-89DB-4A73-8236-306E36CE93B4}" dt="2020-06-21T15:37:54.639" v="9845"/>
          <ac:spMkLst>
            <pc:docMk/>
            <pc:sldMk cId="3137376104" sldId="459"/>
            <ac:spMk id="7" creationId="{558CE358-01CB-496B-B003-B49EAB961FE7}"/>
          </ac:spMkLst>
        </pc:spChg>
        <pc:spChg chg="mod">
          <ac:chgData name="Brian Grey" userId="c81e10d2-c836-482c-a664-6eb0416e1933" providerId="ADAL" clId="{B523C8A5-89DB-4A73-8236-306E36CE93B4}" dt="2020-06-21T15:37:54.639" v="9845"/>
          <ac:spMkLst>
            <pc:docMk/>
            <pc:sldMk cId="3137376104" sldId="459"/>
            <ac:spMk id="9" creationId="{10F77FC2-2993-4169-9A33-B2C5F59BBD52}"/>
          </ac:spMkLst>
        </pc:spChg>
        <pc:spChg chg="mod">
          <ac:chgData name="Brian Grey" userId="c81e10d2-c836-482c-a664-6eb0416e1933" providerId="ADAL" clId="{B523C8A5-89DB-4A73-8236-306E36CE93B4}" dt="2020-06-21T15:37:54.639" v="9845"/>
          <ac:spMkLst>
            <pc:docMk/>
            <pc:sldMk cId="3137376104" sldId="459"/>
            <ac:spMk id="10" creationId="{6C2809C9-CAFA-4489-9E55-32284068239E}"/>
          </ac:spMkLst>
        </pc:spChg>
        <pc:spChg chg="mod">
          <ac:chgData name="Brian Grey" userId="c81e10d2-c836-482c-a664-6eb0416e1933" providerId="ADAL" clId="{B523C8A5-89DB-4A73-8236-306E36CE93B4}" dt="2020-06-21T15:37:54.639" v="9845"/>
          <ac:spMkLst>
            <pc:docMk/>
            <pc:sldMk cId="3137376104" sldId="459"/>
            <ac:spMk id="11" creationId="{C177E5D9-40F1-4F59-9104-9F2FB089F31E}"/>
          </ac:spMkLst>
        </pc:spChg>
        <pc:spChg chg="mod">
          <ac:chgData name="Brian Grey" userId="c81e10d2-c836-482c-a664-6eb0416e1933" providerId="ADAL" clId="{B523C8A5-89DB-4A73-8236-306E36CE93B4}" dt="2020-06-21T15:37:54.639" v="9845"/>
          <ac:spMkLst>
            <pc:docMk/>
            <pc:sldMk cId="3137376104" sldId="459"/>
            <ac:spMk id="12" creationId="{384B7191-2657-47F6-83EF-164001D9A44F}"/>
          </ac:spMkLst>
        </pc:spChg>
        <pc:grpChg chg="add del mod">
          <ac:chgData name="Brian Grey" userId="c81e10d2-c836-482c-a664-6eb0416e1933" providerId="ADAL" clId="{B523C8A5-89DB-4A73-8236-306E36CE93B4}" dt="2020-06-21T15:37:55.803" v="9846"/>
          <ac:grpSpMkLst>
            <pc:docMk/>
            <pc:sldMk cId="3137376104" sldId="459"/>
            <ac:grpSpMk id="5" creationId="{94E1EFDA-B459-473A-904C-7BA338883AAC}"/>
          </ac:grpSpMkLst>
        </pc:grpChg>
        <pc:picChg chg="add mod">
          <ac:chgData name="Brian Grey" userId="c81e10d2-c836-482c-a664-6eb0416e1933" providerId="ADAL" clId="{B523C8A5-89DB-4A73-8236-306E36CE93B4}" dt="2020-06-21T15:40:03.765" v="9850" actId="1076"/>
          <ac:picMkLst>
            <pc:docMk/>
            <pc:sldMk cId="3137376104" sldId="459"/>
            <ac:picMk id="13" creationId="{EE38BA14-F103-401A-8B5C-7C0C73DC7FD0}"/>
          </ac:picMkLst>
        </pc:picChg>
        <pc:picChg chg="add mod">
          <ac:chgData name="Brian Grey" userId="c81e10d2-c836-482c-a664-6eb0416e1933" providerId="ADAL" clId="{B523C8A5-89DB-4A73-8236-306E36CE93B4}" dt="2020-06-21T15:42:22.407" v="10046" actId="14826"/>
          <ac:picMkLst>
            <pc:docMk/>
            <pc:sldMk cId="3137376104" sldId="459"/>
            <ac:picMk id="14" creationId="{6A4B2A43-AC21-4FD5-ABCA-A620EB4F2DE4}"/>
          </ac:picMkLst>
        </pc:picChg>
      </pc:sldChg>
      <pc:sldChg chg="modSp add">
        <pc:chgData name="Brian Grey" userId="c81e10d2-c836-482c-a664-6eb0416e1933" providerId="ADAL" clId="{B523C8A5-89DB-4A73-8236-306E36CE93B4}" dt="2020-06-21T15:46:18.524" v="10202" actId="14826"/>
        <pc:sldMkLst>
          <pc:docMk/>
          <pc:sldMk cId="3882128715" sldId="460"/>
        </pc:sldMkLst>
        <pc:picChg chg="mod">
          <ac:chgData name="Brian Grey" userId="c81e10d2-c836-482c-a664-6eb0416e1933" providerId="ADAL" clId="{B523C8A5-89DB-4A73-8236-306E36CE93B4}" dt="2020-06-21T15:46:18.524" v="10202" actId="14826"/>
          <ac:picMkLst>
            <pc:docMk/>
            <pc:sldMk cId="3882128715" sldId="460"/>
            <ac:picMk id="6" creationId="{30CBDA82-9805-4435-95C9-634436299B19}"/>
          </ac:picMkLst>
        </pc:picChg>
      </pc:sldChg>
      <pc:sldChg chg="modSp add mod">
        <pc:chgData name="Brian Grey" userId="c81e10d2-c836-482c-a664-6eb0416e1933" providerId="ADAL" clId="{B523C8A5-89DB-4A73-8236-306E36CE93B4}" dt="2020-06-21T15:46:56.137" v="10211" actId="20577"/>
        <pc:sldMkLst>
          <pc:docMk/>
          <pc:sldMk cId="1830344958" sldId="461"/>
        </pc:sldMkLst>
        <pc:spChg chg="mod">
          <ac:chgData name="Brian Grey" userId="c81e10d2-c836-482c-a664-6eb0416e1933" providerId="ADAL" clId="{B523C8A5-89DB-4A73-8236-306E36CE93B4}" dt="2020-06-21T15:46:56.137" v="10211" actId="20577"/>
          <ac:spMkLst>
            <pc:docMk/>
            <pc:sldMk cId="1830344958" sldId="461"/>
            <ac:spMk id="4" creationId="{ED4844DB-D908-415A-95B0-5C6259DE470E}"/>
          </ac:spMkLst>
        </pc:spChg>
      </pc:sldChg>
      <pc:sldChg chg="modSp add">
        <pc:chgData name="Brian Grey" userId="c81e10d2-c836-482c-a664-6eb0416e1933" providerId="ADAL" clId="{B523C8A5-89DB-4A73-8236-306E36CE93B4}" dt="2020-06-21T15:49:39.494" v="10213" actId="14826"/>
        <pc:sldMkLst>
          <pc:docMk/>
          <pc:sldMk cId="3922710382" sldId="462"/>
        </pc:sldMkLst>
        <pc:picChg chg="mod">
          <ac:chgData name="Brian Grey" userId="c81e10d2-c836-482c-a664-6eb0416e1933" providerId="ADAL" clId="{B523C8A5-89DB-4A73-8236-306E36CE93B4}" dt="2020-06-21T15:49:39.494" v="10213" actId="14826"/>
          <ac:picMkLst>
            <pc:docMk/>
            <pc:sldMk cId="3922710382" sldId="462"/>
            <ac:picMk id="6" creationId="{30CBDA82-9805-4435-95C9-634436299B19}"/>
          </ac:picMkLst>
        </pc:picChg>
      </pc:sldChg>
    </pc:docChg>
  </pc:docChgLst>
  <pc:docChgLst>
    <pc:chgData name="Brian Grey" userId="c81e10d2-c836-482c-a664-6eb0416e1933" providerId="ADAL" clId="{14E5E697-65D9-4BA5-9A29-6DBE4CB2872B}"/>
    <pc:docChg chg="modSld">
      <pc:chgData name="Brian Grey" userId="c81e10d2-c836-482c-a664-6eb0416e1933" providerId="ADAL" clId="{14E5E697-65D9-4BA5-9A29-6DBE4CB2872B}" dt="2021-02-10T02:26:25.426" v="14" actId="20577"/>
      <pc:docMkLst>
        <pc:docMk/>
      </pc:docMkLst>
      <pc:sldChg chg="modSp">
        <pc:chgData name="Brian Grey" userId="c81e10d2-c836-482c-a664-6eb0416e1933" providerId="ADAL" clId="{14E5E697-65D9-4BA5-9A29-6DBE4CB2872B}" dt="2021-02-10T02:26:25.426" v="14" actId="20577"/>
        <pc:sldMkLst>
          <pc:docMk/>
          <pc:sldMk cId="1967824882" sldId="573"/>
        </pc:sldMkLst>
        <pc:spChg chg="mod">
          <ac:chgData name="Brian Grey" userId="c81e10d2-c836-482c-a664-6eb0416e1933" providerId="ADAL" clId="{14E5E697-65D9-4BA5-9A29-6DBE4CB2872B}" dt="2021-02-10T02:26:25.426" v="14" actId="20577"/>
          <ac:spMkLst>
            <pc:docMk/>
            <pc:sldMk cId="1967824882" sldId="573"/>
            <ac:spMk id="4" creationId="{ED4844DB-D908-415A-95B0-5C6259DE470E}"/>
          </ac:spMkLst>
        </pc:spChg>
      </pc:sldChg>
    </pc:docChg>
  </pc:docChgLst>
  <pc:docChgLst>
    <pc:chgData name="Brian Grey" userId="c81e10d2-c836-482c-a664-6eb0416e1933" providerId="ADAL" clId="{842030AC-6930-4C32-AC9E-EC86360BF2EF}"/>
    <pc:docChg chg="modSld">
      <pc:chgData name="Brian Grey" userId="c81e10d2-c836-482c-a664-6eb0416e1933" providerId="ADAL" clId="{842030AC-6930-4C32-AC9E-EC86360BF2EF}" dt="2020-08-12T23:35:40.217" v="10"/>
      <pc:docMkLst>
        <pc:docMk/>
      </pc:docMkLst>
      <pc:sldChg chg="modSp mod">
        <pc:chgData name="Brian Grey" userId="c81e10d2-c836-482c-a664-6eb0416e1933" providerId="ADAL" clId="{842030AC-6930-4C32-AC9E-EC86360BF2EF}" dt="2020-08-12T00:12:52.163" v="1" actId="20577"/>
        <pc:sldMkLst>
          <pc:docMk/>
          <pc:sldMk cId="2994068431" sldId="269"/>
        </pc:sldMkLst>
        <pc:spChg chg="mod">
          <ac:chgData name="Brian Grey" userId="c81e10d2-c836-482c-a664-6eb0416e1933" providerId="ADAL" clId="{842030AC-6930-4C32-AC9E-EC86360BF2EF}" dt="2020-08-12T00:12:52.163" v="1" actId="20577"/>
          <ac:spMkLst>
            <pc:docMk/>
            <pc:sldMk cId="2994068431" sldId="269"/>
            <ac:spMk id="12" creationId="{742531F5-87C9-4B46-AE9F-F59785BA3097}"/>
          </ac:spMkLst>
        </pc:spChg>
      </pc:sldChg>
      <pc:sldChg chg="modSp mod">
        <pc:chgData name="Brian Grey" userId="c81e10d2-c836-482c-a664-6eb0416e1933" providerId="ADAL" clId="{842030AC-6930-4C32-AC9E-EC86360BF2EF}" dt="2020-08-12T23:35:40.217" v="10"/>
        <pc:sldMkLst>
          <pc:docMk/>
          <pc:sldMk cId="1541298972" sldId="287"/>
        </pc:sldMkLst>
        <pc:spChg chg="mod">
          <ac:chgData name="Brian Grey" userId="c81e10d2-c836-482c-a664-6eb0416e1933" providerId="ADAL" clId="{842030AC-6930-4C32-AC9E-EC86360BF2EF}" dt="2020-08-12T23:35:40.217" v="10"/>
          <ac:spMkLst>
            <pc:docMk/>
            <pc:sldMk cId="1541298972" sldId="287"/>
            <ac:spMk id="4" creationId="{ED4844DB-D908-415A-95B0-5C6259DE470E}"/>
          </ac:spMkLst>
        </pc:spChg>
      </pc:sldChg>
      <pc:sldChg chg="modAnim">
        <pc:chgData name="Brian Grey" userId="c81e10d2-c836-482c-a664-6eb0416e1933" providerId="ADAL" clId="{842030AC-6930-4C32-AC9E-EC86360BF2EF}" dt="2020-08-12T00:24:22.975" v="3"/>
        <pc:sldMkLst>
          <pc:docMk/>
          <pc:sldMk cId="331838230" sldId="523"/>
        </pc:sldMkLst>
      </pc:sldChg>
      <pc:sldChg chg="modSp">
        <pc:chgData name="Brian Grey" userId="c81e10d2-c836-482c-a664-6eb0416e1933" providerId="ADAL" clId="{842030AC-6930-4C32-AC9E-EC86360BF2EF}" dt="2020-08-12T01:13:57.842" v="4" actId="20577"/>
        <pc:sldMkLst>
          <pc:docMk/>
          <pc:sldMk cId="1878078123" sldId="565"/>
        </pc:sldMkLst>
        <pc:spChg chg="mod">
          <ac:chgData name="Brian Grey" userId="c81e10d2-c836-482c-a664-6eb0416e1933" providerId="ADAL" clId="{842030AC-6930-4C32-AC9E-EC86360BF2EF}" dt="2020-08-12T01:13:57.842" v="4" actId="20577"/>
          <ac:spMkLst>
            <pc:docMk/>
            <pc:sldMk cId="1878078123" sldId="565"/>
            <ac:spMk id="4" creationId="{ED4844DB-D908-415A-95B0-5C6259DE470E}"/>
          </ac:spMkLst>
        </pc:spChg>
      </pc:sldChg>
      <pc:sldChg chg="modSp">
        <pc:chgData name="Brian Grey" userId="c81e10d2-c836-482c-a664-6eb0416e1933" providerId="ADAL" clId="{842030AC-6930-4C32-AC9E-EC86360BF2EF}" dt="2020-08-12T01:19:31.578" v="9" actId="20577"/>
        <pc:sldMkLst>
          <pc:docMk/>
          <pc:sldMk cId="3070190364" sldId="570"/>
        </pc:sldMkLst>
        <pc:spChg chg="mod">
          <ac:chgData name="Brian Grey" userId="c81e10d2-c836-482c-a664-6eb0416e1933" providerId="ADAL" clId="{842030AC-6930-4C32-AC9E-EC86360BF2EF}" dt="2020-08-12T01:19:31.578" v="9" actId="20577"/>
          <ac:spMkLst>
            <pc:docMk/>
            <pc:sldMk cId="3070190364" sldId="570"/>
            <ac:spMk id="4" creationId="{ED4844DB-D908-415A-95B0-5C6259DE470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E0B37D-2AC1-4723-B4CD-E1F3DA1C4059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9F3FF-D1C2-4373-B068-7A5390603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9567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6D23F78D-1C89-44B2-80D0-66C564E5540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608" y="47587"/>
            <a:ext cx="6156227" cy="7055524"/>
          </a:xfrm>
          <a:prstGeom prst="rect">
            <a:avLst/>
          </a:prstGeom>
          <a:noFill/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2B69AB9E-B40C-4151-A0A3-D2455E77A5EE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0" y="914400"/>
            <a:ext cx="12192000" cy="236219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29783" dir="3885598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dirty="0">
              <a:solidFill>
                <a:srgbClr val="006F66"/>
              </a:solidFill>
              <a:latin typeface="+mn-lt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97177E3-1DF7-43BF-9AE4-2D1A951A924F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0" y="914400"/>
            <a:ext cx="7315200" cy="0"/>
          </a:xfrm>
          <a:prstGeom prst="line">
            <a:avLst/>
          </a:prstGeom>
          <a:ln w="22225">
            <a:solidFill>
              <a:srgbClr val="B85521"/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018F2FB-B76F-420C-B6CC-F43209CC5083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4876800" y="3276600"/>
            <a:ext cx="7315200" cy="0"/>
          </a:xfrm>
          <a:prstGeom prst="line">
            <a:avLst/>
          </a:prstGeom>
          <a:ln w="22225">
            <a:solidFill>
              <a:srgbClr val="B85521"/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Rectangle 3">
            <a:extLst>
              <a:ext uri="{FF2B5EF4-FFF2-40B4-BE49-F238E27FC236}">
                <a16:creationId xmlns:a16="http://schemas.microsoft.com/office/drawing/2014/main" id="{215F3FDD-818F-48B2-BDFD-31AD8E2B6477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406165" y="3738562"/>
            <a:ext cx="11379669" cy="2609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42052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6B9DD5-D2B7-49DC-BA36-1E30DFBF7B84}" type="datetimeFigureOut">
              <a:rPr lang="en-US" smtClean="0"/>
              <a:t>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BCDEA5B-9948-40E0-9D22-EF4A730D5AC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EAC3BD-1967-4813-9A0A-1D6EC039A3A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77252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6B9DD5-D2B7-49DC-BA36-1E30DFBF7B84}" type="datetimeFigureOut">
              <a:rPr lang="en-US" smtClean="0"/>
              <a:t>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BCDEA5B-9948-40E0-9D22-EF4A730D5AC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6B38DC-74FD-448C-A8CA-0D23513E7DB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4309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24213" y="157797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6B9DD5-D2B7-49DC-BA36-1E30DFBF7B84}" type="datetimeFigureOut">
              <a:rPr lang="en-US" smtClean="0"/>
              <a:t>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BCDEA5B-9948-40E0-9D22-EF4A730D5AC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0" name="Straight Connector 19"/>
          <p:cNvCxnSpPr/>
          <p:nvPr userDrawn="1"/>
        </p:nvCxnSpPr>
        <p:spPr>
          <a:xfrm flipH="1">
            <a:off x="316747" y="6089775"/>
            <a:ext cx="45200" cy="121861"/>
          </a:xfrm>
          <a:prstGeom prst="line">
            <a:avLst/>
          </a:prstGeom>
          <a:ln w="9525">
            <a:solidFill>
              <a:srgbClr val="FAF36C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247650" y="6088857"/>
            <a:ext cx="50007" cy="126205"/>
          </a:xfrm>
          <a:prstGeom prst="line">
            <a:avLst/>
          </a:prstGeom>
          <a:ln w="9525">
            <a:solidFill>
              <a:srgbClr val="FAF36C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77282363-40E0-450D-86A2-058C26AF974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41906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6B9DD5-D2B7-49DC-BA36-1E30DFBF7B84}" type="datetimeFigureOut">
              <a:rPr lang="en-US" smtClean="0"/>
              <a:t>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BCDEA5B-9948-40E0-9D22-EF4A730D5AC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F18E24-F30A-4BB5-8922-3FBD118A819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10576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6B9DD5-D2B7-49DC-BA36-1E30DFBF7B84}" type="datetimeFigureOut">
              <a:rPr lang="en-US" smtClean="0"/>
              <a:t>2/9/2021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BCDEA5B-9948-40E0-9D22-EF4A730D5AC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A1455B5-CF6E-45CB-A29A-2353C6145E7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09801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6B9DD5-D2B7-49DC-BA36-1E30DFBF7B84}" type="datetimeFigureOut">
              <a:rPr lang="en-US" smtClean="0"/>
              <a:t>2/9/2021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BCDEA5B-9948-40E0-9D22-EF4A730D5AC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B0E0057-F69A-47C0-95EA-A7D06F9C7E7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47576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281D19E-A329-4BBC-9190-BA5192128AF2}"/>
              </a:ext>
            </a:extLst>
          </p:cNvPr>
          <p:cNvSpPr txBox="1">
            <a:spLocks/>
          </p:cNvSpPr>
          <p:nvPr userDrawn="1"/>
        </p:nvSpPr>
        <p:spPr>
          <a:xfrm>
            <a:off x="314725" y="1"/>
            <a:ext cx="11562549" cy="14858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dirty="0">
                <a:solidFill>
                  <a:srgbClr val="00604E"/>
                </a:solidFill>
              </a:rPr>
              <a:t>Click to edit Master 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46F510-5B9F-4A0D-8C64-D31B91626B6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51379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9B56021-29F3-45A3-BCB3-8951DE68DC4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781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6B9DD5-D2B7-49DC-BA36-1E30DFBF7B84}" type="datetimeFigureOut">
              <a:rPr lang="en-US" smtClean="0"/>
              <a:t>2/9/2021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BCDEA5B-9948-40E0-9D22-EF4A730D5AC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77927F-92A6-4048-B7B1-23965948AC9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38583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6B9DD5-D2B7-49DC-BA36-1E30DFBF7B84}" type="datetimeFigureOut">
              <a:rPr lang="en-US" smtClean="0"/>
              <a:t>2/9/2021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BCDEA5B-9948-40E0-9D22-EF4A730D5AC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4CD6071-1DE9-48EE-A43C-5FF40036451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61889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FAA65">
            <a:alpha val="2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">
            <a:extLst>
              <a:ext uri="{FF2B5EF4-FFF2-40B4-BE49-F238E27FC236}">
                <a16:creationId xmlns:a16="http://schemas.microsoft.com/office/drawing/2014/main" id="{E8D77358-F277-43C7-BD1B-54663E9C1A9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81000" y="1485899"/>
            <a:ext cx="11496274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Click to edit Master text styles</a:t>
            </a:r>
            <a:endParaRPr kumimoji="1" lang="en-US" sz="3200" kern="0" dirty="0">
              <a:solidFill>
                <a:srgbClr val="1E1C09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Second level</a:t>
            </a:r>
            <a:endParaRPr kumimoji="1" lang="en-US" sz="2400" kern="0" dirty="0">
              <a:solidFill>
                <a:srgbClr val="1E1C09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400" kern="0" dirty="0">
                <a:solidFill>
                  <a:srgbClr val="1E1C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Third Level</a:t>
            </a:r>
          </a:p>
          <a:p>
            <a:pPr marL="1828800" lvl="3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400" kern="0" dirty="0">
                <a:solidFill>
                  <a:srgbClr val="1E1C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Fourth Level</a:t>
            </a:r>
          </a:p>
          <a:p>
            <a:pPr marL="2286000" lvl="4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400" kern="0" dirty="0">
                <a:solidFill>
                  <a:srgbClr val="1E1C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Fifth</a:t>
            </a:r>
            <a:r>
              <a:rPr kumimoji="1" lang="en-US" sz="2400" kern="0" baseline="0" dirty="0">
                <a:solidFill>
                  <a:srgbClr val="1E1C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Level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AF30FB5-5FDC-44CF-9081-011F2EC2B7E4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57E798AD-B984-4E1D-AB30-3F4A82F5D2A5}"/>
              </a:ext>
            </a:extLst>
          </p:cNvPr>
          <p:cNvSpPr txBox="1">
            <a:spLocks/>
          </p:cNvSpPr>
          <p:nvPr userDrawn="1"/>
        </p:nvSpPr>
        <p:spPr>
          <a:xfrm>
            <a:off x="314725" y="1"/>
            <a:ext cx="11562549" cy="14858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dirty="0">
                <a:solidFill>
                  <a:srgbClr val="00604E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84469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22.png"/></Relationships>
</file>

<file path=ppt/slides/_rels/slide3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4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4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608" y="47587"/>
            <a:ext cx="6156227" cy="7055524"/>
          </a:xfrm>
          <a:prstGeom prst="rect">
            <a:avLst/>
          </a:prstGeom>
          <a:noFill/>
        </p:spPr>
      </p:pic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1328057" y="3581400"/>
            <a:ext cx="9144000" cy="2609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  <a:p>
            <a:endParaRPr lang="en-US" b="1" dirty="0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F9727386-A33F-4E6B-9AFA-42FD6931530D}"/>
              </a:ext>
            </a:extLst>
          </p:cNvPr>
          <p:cNvSpPr txBox="1">
            <a:spLocks noChangeArrowheads="1"/>
          </p:cNvSpPr>
          <p:nvPr/>
        </p:nvSpPr>
        <p:spPr>
          <a:xfrm>
            <a:off x="406164" y="914400"/>
            <a:ext cx="11785835" cy="2362198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29783" dir="3885598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006F66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Stacks &amp; Queues</a:t>
            </a: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742531F5-87C9-4B46-AE9F-F59785BA3097}"/>
              </a:ext>
            </a:extLst>
          </p:cNvPr>
          <p:cNvSpPr txBox="1">
            <a:spLocks noChangeArrowheads="1"/>
          </p:cNvSpPr>
          <p:nvPr/>
        </p:nvSpPr>
        <p:spPr>
          <a:xfrm>
            <a:off x="1" y="3738562"/>
            <a:ext cx="12191998" cy="2609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sz="4000" dirty="0">
                <a:solidFill>
                  <a:prstClr val="black"/>
                </a:solidFill>
                <a:latin typeface="Calibri Light"/>
              </a:rPr>
              <a:t>CISC 610</a:t>
            </a:r>
          </a:p>
          <a:p>
            <a:pPr lvl="0">
              <a:defRPr/>
            </a:pPr>
            <a:r>
              <a:rPr lang="en-US" sz="4000" dirty="0">
                <a:solidFill>
                  <a:prstClr val="black"/>
                </a:solidFill>
                <a:latin typeface="Calibri Light"/>
              </a:rPr>
              <a:t>Data Structures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4000" dirty="0">
                <a:solidFill>
                  <a:prstClr val="black"/>
                </a:solidFill>
                <a:latin typeface="Calibri Light"/>
              </a:rPr>
              <a:t>Brian Grey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191F4C9-F2CC-49DE-999A-F7F81646AFC1}"/>
              </a:ext>
            </a:extLst>
          </p:cNvPr>
          <p:cNvCxnSpPr>
            <a:cxnSpLocks/>
          </p:cNvCxnSpPr>
          <p:nvPr/>
        </p:nvCxnSpPr>
        <p:spPr bwMode="auto">
          <a:xfrm>
            <a:off x="0" y="914400"/>
            <a:ext cx="7315200" cy="0"/>
          </a:xfrm>
          <a:prstGeom prst="line">
            <a:avLst/>
          </a:prstGeom>
          <a:ln w="22225">
            <a:solidFill>
              <a:srgbClr val="B85521"/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27C735A-428C-492C-986A-C0889D8CD71C}"/>
              </a:ext>
            </a:extLst>
          </p:cNvPr>
          <p:cNvCxnSpPr>
            <a:cxnSpLocks/>
          </p:cNvCxnSpPr>
          <p:nvPr/>
        </p:nvCxnSpPr>
        <p:spPr bwMode="auto">
          <a:xfrm>
            <a:off x="4876800" y="3276600"/>
            <a:ext cx="7315200" cy="0"/>
          </a:xfrm>
          <a:prstGeom prst="line">
            <a:avLst/>
          </a:prstGeom>
          <a:ln w="22225">
            <a:solidFill>
              <a:srgbClr val="B85521"/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40684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"/>
            <a:ext cx="12192000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Stack Terminology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496276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The terminology surrounding a stack has not changed since it was first implemented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This means that if you spoke to a computer scientist from 1960, you could discuss stacks using some standard terminology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Because stacks are named for the “plate stacker”</a:t>
            </a:r>
            <a:b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</a:b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analogy, they take a vertical orientation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The first/oldest element in a stack is said to be</a:t>
            </a:r>
            <a:b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</a:b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“on the bottom of the stack”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The most recently added element is “on top”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FIRST AND LAST HAS NO MEANING WITH STACKS</a:t>
            </a:r>
            <a:endParaRPr kumimoji="1" lang="en-US" sz="3200" kern="0" dirty="0">
              <a:solidFill>
                <a:srgbClr val="1E1C09"/>
              </a:solidFill>
              <a:latin typeface="Tahoma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8257A9-74AC-4B53-BC4C-E9B8A80F45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33466" y="3429000"/>
            <a:ext cx="2633133" cy="3949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082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"/>
            <a:ext cx="12192000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Stack Interface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679820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Similarly, the interface is largely unchanged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Primary methods of a stack: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400" kern="0" dirty="0" err="1">
                <a:solidFill>
                  <a:srgbClr val="1E1C09"/>
                </a:solidFill>
                <a:latin typeface="Lucida Console" panose="020B0609040504020204" pitchFamily="49" charset="0"/>
              </a:rPr>
              <a:t>S.push</a:t>
            </a:r>
            <a:r>
              <a:rPr kumimoji="1" lang="en-US" sz="24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(object)</a:t>
            </a: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: puts a new object on top of the stack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400" kern="0" dirty="0" err="1">
                <a:solidFill>
                  <a:srgbClr val="1E1C09"/>
                </a:solidFill>
                <a:latin typeface="Lucida Console" panose="020B0609040504020204" pitchFamily="49" charset="0"/>
              </a:rPr>
              <a:t>S.pop</a:t>
            </a:r>
            <a:r>
              <a:rPr kumimoji="1" lang="en-US" sz="24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()</a:t>
            </a: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: attempts to take an object off the top of the stack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Additional methods common to stacks: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400" kern="0" dirty="0" err="1">
                <a:solidFill>
                  <a:srgbClr val="1E1C09"/>
                </a:solidFill>
                <a:latin typeface="Lucida Console" panose="020B0609040504020204" pitchFamily="49" charset="0"/>
              </a:rPr>
              <a:t>S.peek</a:t>
            </a:r>
            <a:r>
              <a:rPr kumimoji="1" lang="en-US" sz="24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()</a:t>
            </a: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 or </a:t>
            </a:r>
            <a:r>
              <a:rPr kumimoji="1" lang="en-US" sz="2400" kern="0" dirty="0" err="1">
                <a:solidFill>
                  <a:srgbClr val="1E1C09"/>
                </a:solidFill>
                <a:latin typeface="Lucida Console" panose="020B0609040504020204" pitchFamily="49" charset="0"/>
              </a:rPr>
              <a:t>S.top</a:t>
            </a:r>
            <a:r>
              <a:rPr kumimoji="1" lang="en-US" sz="24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()</a:t>
            </a: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: attempts to access the object on the top of the stack without removing it from the stack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400" kern="0" dirty="0" err="1">
                <a:solidFill>
                  <a:srgbClr val="1E1C09"/>
                </a:solidFill>
                <a:latin typeface="Lucida Console" panose="020B0609040504020204" pitchFamily="49" charset="0"/>
              </a:rPr>
              <a:t>len</a:t>
            </a:r>
            <a:r>
              <a:rPr kumimoji="1" lang="en-US" sz="24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(S)</a:t>
            </a: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: returns the number of elements in the stack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400" kern="0" dirty="0" err="1">
                <a:solidFill>
                  <a:srgbClr val="1E1C09"/>
                </a:solidFill>
                <a:latin typeface="Lucida Console" panose="020B0609040504020204" pitchFamily="49" charset="0"/>
              </a:rPr>
              <a:t>S.is_empty</a:t>
            </a:r>
            <a:r>
              <a:rPr kumimoji="1" lang="en-US" sz="24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()</a:t>
            </a: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: returns true if there are no elements in the stack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Errors occur if the stack is empty and pop, peek, or top is called</a:t>
            </a:r>
          </a:p>
        </p:txBody>
      </p:sp>
    </p:spTree>
    <p:extLst>
      <p:ext uri="{BB962C8B-B14F-4D97-AF65-F5344CB8AC3E}">
        <p14:creationId xmlns:p14="http://schemas.microsoft.com/office/powerpoint/2010/main" val="653744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"/>
            <a:ext cx="12192000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Stack 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999" y="1485899"/>
            <a:ext cx="11719561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Let’s examine the contents of a stack during the following:</a:t>
            </a:r>
          </a:p>
          <a:p>
            <a:pPr lvl="1">
              <a:spcBef>
                <a:spcPct val="20000"/>
              </a:spcBef>
              <a:buClr>
                <a:srgbClr val="00604E"/>
              </a:buClr>
              <a:buSzPct val="90000"/>
              <a:defRPr/>
            </a:pPr>
            <a:r>
              <a:rPr kumimoji="1" lang="en-US" sz="2200" kern="0" dirty="0">
                <a:solidFill>
                  <a:srgbClr val="1E1C09"/>
                </a:solidFill>
                <a:latin typeface="Tahoma" pitchFamily="34" charset="0"/>
              </a:rPr>
              <a:t>	</a:t>
            </a:r>
            <a:r>
              <a:rPr kumimoji="1" lang="en-US" sz="22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s = Stack()</a:t>
            </a:r>
            <a:br>
              <a:rPr kumimoji="1" lang="en-US" sz="2200" kern="0" dirty="0">
                <a:solidFill>
                  <a:srgbClr val="1E1C09"/>
                </a:solidFill>
                <a:latin typeface="Lucida Console" panose="020B0609040504020204" pitchFamily="49" charset="0"/>
              </a:rPr>
            </a:br>
            <a:r>
              <a:rPr kumimoji="1" lang="en-US" sz="22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	</a:t>
            </a:r>
            <a:r>
              <a:rPr kumimoji="1" lang="en-US" sz="2200" kern="0" dirty="0" err="1">
                <a:solidFill>
                  <a:srgbClr val="1E1C09"/>
                </a:solidFill>
                <a:latin typeface="Lucida Console" panose="020B0609040504020204" pitchFamily="49" charset="0"/>
              </a:rPr>
              <a:t>s.push</a:t>
            </a:r>
            <a:r>
              <a:rPr kumimoji="1" lang="en-US" sz="22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(1)</a:t>
            </a:r>
            <a:br>
              <a:rPr kumimoji="1" lang="en-US" sz="2200" kern="0" dirty="0">
                <a:solidFill>
                  <a:srgbClr val="1E1C09"/>
                </a:solidFill>
                <a:latin typeface="Lucida Console" panose="020B0609040504020204" pitchFamily="49" charset="0"/>
              </a:rPr>
            </a:br>
            <a:r>
              <a:rPr kumimoji="1" lang="en-US" sz="22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	</a:t>
            </a:r>
            <a:r>
              <a:rPr kumimoji="1" lang="en-US" sz="2200" kern="0" dirty="0" err="1">
                <a:solidFill>
                  <a:srgbClr val="1E1C09"/>
                </a:solidFill>
                <a:latin typeface="Lucida Console" panose="020B0609040504020204" pitchFamily="49" charset="0"/>
              </a:rPr>
              <a:t>s.push</a:t>
            </a:r>
            <a:r>
              <a:rPr kumimoji="1" lang="en-US" sz="22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(2)</a:t>
            </a:r>
            <a:br>
              <a:rPr kumimoji="1" lang="en-US" sz="2200" kern="0" dirty="0">
                <a:solidFill>
                  <a:srgbClr val="1E1C09"/>
                </a:solidFill>
                <a:latin typeface="Lucida Console" panose="020B0609040504020204" pitchFamily="49" charset="0"/>
              </a:rPr>
            </a:br>
            <a:r>
              <a:rPr kumimoji="1" lang="en-US" sz="22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	print( </a:t>
            </a:r>
            <a:r>
              <a:rPr kumimoji="1" lang="en-US" sz="2200" kern="0" dirty="0" err="1">
                <a:solidFill>
                  <a:srgbClr val="1E1C09"/>
                </a:solidFill>
                <a:latin typeface="Lucida Console" panose="020B0609040504020204" pitchFamily="49" charset="0"/>
              </a:rPr>
              <a:t>len</a:t>
            </a:r>
            <a:r>
              <a:rPr kumimoji="1" lang="en-US" sz="22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(s) )</a:t>
            </a:r>
            <a:br>
              <a:rPr kumimoji="1" lang="en-US" sz="2200" kern="0" dirty="0">
                <a:solidFill>
                  <a:srgbClr val="1E1C09"/>
                </a:solidFill>
                <a:latin typeface="Lucida Console" panose="020B0609040504020204" pitchFamily="49" charset="0"/>
              </a:rPr>
            </a:br>
            <a:r>
              <a:rPr kumimoji="1" lang="en-US" sz="22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	</a:t>
            </a:r>
            <a:r>
              <a:rPr kumimoji="1" lang="en-US" sz="2200" kern="0" dirty="0" err="1">
                <a:solidFill>
                  <a:srgbClr val="1E1C09"/>
                </a:solidFill>
                <a:latin typeface="Lucida Console" panose="020B0609040504020204" pitchFamily="49" charset="0"/>
              </a:rPr>
              <a:t>s.push</a:t>
            </a:r>
            <a:r>
              <a:rPr kumimoji="1" lang="en-US" sz="22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(3)</a:t>
            </a:r>
            <a:br>
              <a:rPr kumimoji="1" lang="en-US" sz="2200" kern="0" dirty="0">
                <a:solidFill>
                  <a:srgbClr val="1E1C09"/>
                </a:solidFill>
                <a:latin typeface="Lucida Console" panose="020B0609040504020204" pitchFamily="49" charset="0"/>
              </a:rPr>
            </a:br>
            <a:r>
              <a:rPr kumimoji="1" lang="en-US" sz="22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	print( </a:t>
            </a:r>
            <a:r>
              <a:rPr kumimoji="1" lang="en-US" sz="2200" kern="0" dirty="0" err="1">
                <a:solidFill>
                  <a:srgbClr val="1E1C09"/>
                </a:solidFill>
                <a:latin typeface="Lucida Console" panose="020B0609040504020204" pitchFamily="49" charset="0"/>
              </a:rPr>
              <a:t>s.pop</a:t>
            </a:r>
            <a:r>
              <a:rPr kumimoji="1" lang="en-US" sz="22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() )</a:t>
            </a:r>
            <a:br>
              <a:rPr kumimoji="1" lang="en-US" sz="2200" kern="0" dirty="0">
                <a:solidFill>
                  <a:srgbClr val="1E1C09"/>
                </a:solidFill>
                <a:latin typeface="Lucida Console" panose="020B0609040504020204" pitchFamily="49" charset="0"/>
              </a:rPr>
            </a:br>
            <a:r>
              <a:rPr kumimoji="1" lang="en-US" sz="22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	print( </a:t>
            </a:r>
            <a:r>
              <a:rPr kumimoji="1" lang="en-US" sz="2200" kern="0" dirty="0" err="1">
                <a:solidFill>
                  <a:srgbClr val="1E1C09"/>
                </a:solidFill>
                <a:latin typeface="Lucida Console" panose="020B0609040504020204" pitchFamily="49" charset="0"/>
              </a:rPr>
              <a:t>s.pop</a:t>
            </a:r>
            <a:r>
              <a:rPr kumimoji="1" lang="en-US" sz="22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() )</a:t>
            </a:r>
            <a:br>
              <a:rPr kumimoji="1" lang="en-US" sz="2200" kern="0" dirty="0">
                <a:solidFill>
                  <a:srgbClr val="1E1C09"/>
                </a:solidFill>
                <a:latin typeface="Lucida Console" panose="020B0609040504020204" pitchFamily="49" charset="0"/>
              </a:rPr>
            </a:br>
            <a:r>
              <a:rPr kumimoji="1" lang="en-US" sz="22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	print( </a:t>
            </a:r>
            <a:r>
              <a:rPr kumimoji="1" lang="en-US" sz="2200" kern="0" dirty="0" err="1">
                <a:solidFill>
                  <a:srgbClr val="1E1C09"/>
                </a:solidFill>
                <a:latin typeface="Lucida Console" panose="020B0609040504020204" pitchFamily="49" charset="0"/>
              </a:rPr>
              <a:t>s.top</a:t>
            </a:r>
            <a:r>
              <a:rPr kumimoji="1" lang="en-US" sz="22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() )</a:t>
            </a:r>
            <a:br>
              <a:rPr kumimoji="1" lang="en-US" sz="2200" kern="0" dirty="0">
                <a:solidFill>
                  <a:srgbClr val="1E1C09"/>
                </a:solidFill>
                <a:latin typeface="Lucida Console" panose="020B0609040504020204" pitchFamily="49" charset="0"/>
              </a:rPr>
            </a:br>
            <a:r>
              <a:rPr kumimoji="1" lang="en-US" sz="22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	print( </a:t>
            </a:r>
            <a:r>
              <a:rPr kumimoji="1" lang="en-US" sz="2200" kern="0" dirty="0" err="1">
                <a:solidFill>
                  <a:srgbClr val="1E1C09"/>
                </a:solidFill>
                <a:latin typeface="Lucida Console" panose="020B0609040504020204" pitchFamily="49" charset="0"/>
              </a:rPr>
              <a:t>s.is_empty</a:t>
            </a:r>
            <a:r>
              <a:rPr kumimoji="1" lang="en-US" sz="22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() )</a:t>
            </a:r>
            <a:br>
              <a:rPr kumimoji="1" lang="en-US" sz="2200" kern="0" dirty="0">
                <a:solidFill>
                  <a:srgbClr val="1E1C09"/>
                </a:solidFill>
                <a:latin typeface="Lucida Console" panose="020B0609040504020204" pitchFamily="49" charset="0"/>
              </a:rPr>
            </a:br>
            <a:r>
              <a:rPr kumimoji="1" lang="en-US" sz="22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	print( </a:t>
            </a:r>
            <a:r>
              <a:rPr kumimoji="1" lang="en-US" sz="2200" kern="0" dirty="0" err="1">
                <a:solidFill>
                  <a:srgbClr val="1E1C09"/>
                </a:solidFill>
                <a:latin typeface="Lucida Console" panose="020B0609040504020204" pitchFamily="49" charset="0"/>
              </a:rPr>
              <a:t>s.pop</a:t>
            </a:r>
            <a:r>
              <a:rPr kumimoji="1" lang="en-US" sz="22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() )</a:t>
            </a:r>
            <a:br>
              <a:rPr kumimoji="1" lang="en-US" sz="2200" kern="0" dirty="0">
                <a:solidFill>
                  <a:srgbClr val="1E1C09"/>
                </a:solidFill>
                <a:latin typeface="Lucida Console" panose="020B0609040504020204" pitchFamily="49" charset="0"/>
              </a:rPr>
            </a:br>
            <a:r>
              <a:rPr kumimoji="1" lang="en-US" sz="22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	print( </a:t>
            </a:r>
            <a:r>
              <a:rPr kumimoji="1" lang="en-US" sz="2200" kern="0" dirty="0" err="1">
                <a:solidFill>
                  <a:srgbClr val="1E1C09"/>
                </a:solidFill>
                <a:latin typeface="Lucida Console" panose="020B0609040504020204" pitchFamily="49" charset="0"/>
              </a:rPr>
              <a:t>s.is_empty</a:t>
            </a:r>
            <a:r>
              <a:rPr kumimoji="1" lang="en-US" sz="22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() )</a:t>
            </a:r>
            <a:br>
              <a:rPr kumimoji="1" lang="en-US" sz="2200" kern="0" dirty="0">
                <a:solidFill>
                  <a:srgbClr val="1E1C09"/>
                </a:solidFill>
                <a:latin typeface="Lucida Console" panose="020B0609040504020204" pitchFamily="49" charset="0"/>
              </a:rPr>
            </a:br>
            <a:r>
              <a:rPr kumimoji="1" lang="en-US" sz="22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	print( </a:t>
            </a:r>
            <a:r>
              <a:rPr kumimoji="1" lang="en-US" sz="2200" kern="0" dirty="0" err="1">
                <a:solidFill>
                  <a:srgbClr val="1E1C09"/>
                </a:solidFill>
                <a:latin typeface="Lucida Console" panose="020B0609040504020204" pitchFamily="49" charset="0"/>
              </a:rPr>
              <a:t>s.top</a:t>
            </a:r>
            <a:r>
              <a:rPr kumimoji="1" lang="en-US" sz="22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() )</a:t>
            </a:r>
            <a:br>
              <a:rPr kumimoji="1" lang="en-US" sz="2200" kern="0" dirty="0">
                <a:solidFill>
                  <a:srgbClr val="1E1C09"/>
                </a:solidFill>
                <a:latin typeface="Lucida Console" panose="020B0609040504020204" pitchFamily="49" charset="0"/>
              </a:rPr>
            </a:br>
            <a:r>
              <a:rPr kumimoji="1" lang="en-US" sz="22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	</a:t>
            </a:r>
            <a:r>
              <a:rPr kumimoji="1" lang="en-US" sz="2200" kern="0" dirty="0" err="1">
                <a:solidFill>
                  <a:srgbClr val="1E1C09"/>
                </a:solidFill>
                <a:latin typeface="Lucida Console" panose="020B0609040504020204" pitchFamily="49" charset="0"/>
              </a:rPr>
              <a:t>s.push</a:t>
            </a:r>
            <a:r>
              <a:rPr kumimoji="1" lang="en-US" sz="22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(4)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E2614B26-39E4-4738-A832-8687E8F229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1520" y="742948"/>
            <a:ext cx="457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70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"/>
            <a:ext cx="12192000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Stack Implementations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679820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As a stack is an ADT, we need a data type as a backing data structure to store our data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Three options: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Linked List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Array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Dynamic Array</a:t>
            </a:r>
          </a:p>
        </p:txBody>
      </p:sp>
    </p:spTree>
    <p:extLst>
      <p:ext uri="{BB962C8B-B14F-4D97-AF65-F5344CB8AC3E}">
        <p14:creationId xmlns:p14="http://schemas.microsoft.com/office/powerpoint/2010/main" val="56656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"/>
            <a:ext cx="12192000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Stack Implementation #1: Linked List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D4844DB-D908-415A-95B0-5C6259DE470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1000" y="1485899"/>
                <a:ext cx="11496275" cy="53720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457200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3200" kern="0" dirty="0">
                    <a:solidFill>
                      <a:srgbClr val="1E1C09"/>
                    </a:solidFill>
                    <a:latin typeface="Tahoma" pitchFamily="34" charset="0"/>
                  </a:rPr>
                  <a:t>Stacks only add and remove from one end</a:t>
                </a:r>
              </a:p>
              <a:p>
                <a:pPr marL="914400" lvl="1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If we are implementing using a linked list, what is the operation that we want to avoid using?</a:t>
                </a:r>
              </a:p>
              <a:p>
                <a:pPr marL="1371600" lvl="2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Access of an arbitrary element is </a:t>
                </a:r>
                <a14:m>
                  <m:oMath xmlns:m="http://schemas.openxmlformats.org/officeDocument/2006/math">
                    <m:r>
                      <a:rPr kumimoji="1" lang="en-US" sz="2800" i="1" ker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kumimoji="1" lang="en-US" sz="2800" i="1" kern="0">
                            <a:solidFill>
                              <a:srgbClr val="1E1C0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sz="2800" i="1" kern="0">
                            <a:solidFill>
                              <a:srgbClr val="1E1C09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kumimoji="1" lang="en-US" sz="2800" kern="0" dirty="0">
                  <a:solidFill>
                    <a:srgbClr val="1E1C09"/>
                  </a:solidFill>
                  <a:latin typeface="Tahoma" pitchFamily="34" charset="0"/>
                </a:endParaRPr>
              </a:p>
              <a:p>
                <a:pPr marL="1371600" lvl="2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Getting to an element not near the front of the list is slow</a:t>
                </a:r>
              </a:p>
              <a:p>
                <a:pPr marL="914400" lvl="1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What operations/list states do we want to take advantage of?</a:t>
                </a:r>
              </a:p>
              <a:p>
                <a:pPr marL="1371600" lvl="2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Adding to and removing from a linked list is FAST</a:t>
                </a:r>
              </a:p>
              <a:p>
                <a:pPr marL="1371600" lvl="2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Accessing the head node is FAST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D4844DB-D908-415A-95B0-5C6259DE47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1485899"/>
                <a:ext cx="11496275" cy="5372099"/>
              </a:xfrm>
              <a:prstGeom prst="rect">
                <a:avLst/>
              </a:prstGeom>
              <a:blipFill>
                <a:blip r:embed="rId4"/>
                <a:stretch>
                  <a:fillRect l="-1008" t="-1476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772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"/>
            <a:ext cx="12192000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Stack Implementation #1: Linked List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D4844DB-D908-415A-95B0-5C6259DE470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1000" y="1485899"/>
                <a:ext cx="11496275" cy="53720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457200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3200" kern="0" dirty="0">
                    <a:solidFill>
                      <a:srgbClr val="1E1C09"/>
                    </a:solidFill>
                    <a:latin typeface="Tahoma" pitchFamily="34" charset="0"/>
                  </a:rPr>
                  <a:t>What does this mean for our design?</a:t>
                </a:r>
              </a:p>
              <a:p>
                <a:pPr marL="914400" lvl="1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Therefore, the top of the stack should be the head node</a:t>
                </a:r>
              </a:p>
              <a:p>
                <a:pPr marL="1371600" lvl="2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Pushing onto a stack = adding in front of the current head node</a:t>
                </a:r>
              </a:p>
              <a:p>
                <a:pPr marL="1371600" lvl="2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Popping off of the stack = removing the current head node and returning the element inside</a:t>
                </a:r>
              </a:p>
              <a:p>
                <a:pPr marL="1371600" lvl="2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Peeking at the top of the stack = accessing the element at the current head node</a:t>
                </a:r>
              </a:p>
              <a:p>
                <a:pPr marL="914400" lvl="1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Under this design, all operations of the stack are </a:t>
                </a:r>
                <a14:m>
                  <m:oMath xmlns:m="http://schemas.openxmlformats.org/officeDocument/2006/math">
                    <m:r>
                      <a:rPr kumimoji="1" lang="en-US" sz="2800" i="1" ker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kumimoji="1" lang="en-US" sz="2800" i="1" kern="0">
                            <a:solidFill>
                              <a:srgbClr val="1E1C0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sz="2800" b="0" i="1" kern="0" smtClean="0">
                            <a:solidFill>
                              <a:srgbClr val="1E1C09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!</a:t>
                </a:r>
              </a:p>
              <a:p>
                <a:pPr marL="914400" lvl="1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But linked lists do eat up more memory than arrays…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D4844DB-D908-415A-95B0-5C6259DE47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1485899"/>
                <a:ext cx="11496275" cy="5372099"/>
              </a:xfrm>
              <a:prstGeom prst="rect">
                <a:avLst/>
              </a:prstGeom>
              <a:blipFill>
                <a:blip r:embed="rId4"/>
                <a:stretch>
                  <a:fillRect l="-1008" t="-1476" r="-106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447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"/>
            <a:ext cx="12192000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Stack Implementation #2: Array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D4844DB-D908-415A-95B0-5C6259DE470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1000" y="1485899"/>
                <a:ext cx="11496275" cy="53720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457200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3200" kern="0" dirty="0">
                    <a:solidFill>
                      <a:srgbClr val="1E1C09"/>
                    </a:solidFill>
                    <a:latin typeface="Tahoma" pitchFamily="34" charset="0"/>
                  </a:rPr>
                  <a:t>Stacks only add and remove from one end</a:t>
                </a:r>
              </a:p>
              <a:p>
                <a:pPr marL="914400" lvl="1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If we are implementing using an array, what is the operation that we want to avoid using?</a:t>
                </a:r>
              </a:p>
              <a:p>
                <a:pPr marL="1371600" lvl="2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Adding an element at an arbitrary index is </a:t>
                </a:r>
                <a14:m>
                  <m:oMath xmlns:m="http://schemas.openxmlformats.org/officeDocument/2006/math">
                    <m:r>
                      <a:rPr kumimoji="1" lang="en-US" sz="2800" i="1" ker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kumimoji="1" lang="en-US" sz="2800" i="1" kern="0">
                            <a:solidFill>
                              <a:srgbClr val="1E1C0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sz="2800" i="1" kern="0">
                            <a:solidFill>
                              <a:srgbClr val="1E1C09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kumimoji="1" lang="en-US" sz="2800" kern="0" dirty="0">
                  <a:solidFill>
                    <a:srgbClr val="1E1C09"/>
                  </a:solidFill>
                  <a:latin typeface="Tahoma" pitchFamily="34" charset="0"/>
                </a:endParaRPr>
              </a:p>
              <a:p>
                <a:pPr marL="1828800" lvl="3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Because all elements after the index must be copied down</a:t>
                </a:r>
              </a:p>
              <a:p>
                <a:pPr marL="914400" lvl="1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What operations/list states do we want to take advantage of?</a:t>
                </a:r>
              </a:p>
              <a:p>
                <a:pPr marL="1371600" lvl="2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Accessing an arbitrary index is FAST</a:t>
                </a:r>
              </a:p>
              <a:p>
                <a:pPr marL="1371600" lvl="2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Overwriting data at an arbitrary index is FAST</a:t>
                </a:r>
              </a:p>
              <a:p>
                <a:pPr marL="1828800" lvl="3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So, if the slot is unused, then we can get to and overwrite it quickly</a:t>
                </a:r>
              </a:p>
              <a:p>
                <a:pPr marL="1371600" lvl="2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endParaRPr kumimoji="1" lang="en-US" sz="2800" kern="0" dirty="0">
                  <a:solidFill>
                    <a:srgbClr val="1E1C09"/>
                  </a:solidFill>
                  <a:latin typeface="Tahoma" pitchFamily="34" charset="0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D4844DB-D908-415A-95B0-5C6259DE47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1485899"/>
                <a:ext cx="11496275" cy="5372099"/>
              </a:xfrm>
              <a:prstGeom prst="rect">
                <a:avLst/>
              </a:prstGeom>
              <a:blipFill>
                <a:blip r:embed="rId4"/>
                <a:stretch>
                  <a:fillRect l="-1008" t="-1476" r="-175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1835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"/>
            <a:ext cx="12192000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Stack Implementation #2: Array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D4844DB-D908-415A-95B0-5C6259DE470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1000" y="1485899"/>
                <a:ext cx="11496275" cy="53720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457200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3200" kern="0" dirty="0">
                    <a:solidFill>
                      <a:srgbClr val="1E1C09"/>
                    </a:solidFill>
                    <a:latin typeface="Tahoma" pitchFamily="34" charset="0"/>
                  </a:rPr>
                  <a:t>What does this mean for our design?</a:t>
                </a:r>
              </a:p>
              <a:p>
                <a:pPr marL="914400" lvl="1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First, we must create an array that is larger than we need</a:t>
                </a:r>
              </a:p>
              <a:p>
                <a:pPr marL="914400" lvl="1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If we “left justify” the data, we know where the bottom is</a:t>
                </a:r>
              </a:p>
              <a:p>
                <a:pPr marL="914400" lvl="1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endParaRPr kumimoji="1" lang="en-US" sz="2800" kern="0" dirty="0">
                  <a:solidFill>
                    <a:srgbClr val="1E1C09"/>
                  </a:solidFill>
                  <a:latin typeface="Tahoma" pitchFamily="34" charset="0"/>
                </a:endParaRPr>
              </a:p>
              <a:p>
                <a:pPr marL="914400" lvl="1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endParaRPr kumimoji="1" lang="en-US" sz="2800" kern="0" dirty="0">
                  <a:solidFill>
                    <a:srgbClr val="1E1C09"/>
                  </a:solidFill>
                  <a:latin typeface="Tahoma" pitchFamily="34" charset="0"/>
                </a:endParaRPr>
              </a:p>
              <a:p>
                <a:pPr marL="914400" lvl="1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endParaRPr kumimoji="1" lang="en-US" sz="2800" kern="0" dirty="0">
                  <a:solidFill>
                    <a:srgbClr val="1E1C09"/>
                  </a:solidFill>
                  <a:latin typeface="Tahoma" pitchFamily="34" charset="0"/>
                </a:endParaRPr>
              </a:p>
              <a:p>
                <a:pPr marL="914400" lvl="1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endParaRPr kumimoji="1" lang="en-US" sz="2800" kern="0" dirty="0">
                  <a:solidFill>
                    <a:srgbClr val="1E1C09"/>
                  </a:solidFill>
                  <a:latin typeface="Tahoma" pitchFamily="34" charset="0"/>
                </a:endParaRPr>
              </a:p>
              <a:p>
                <a:pPr marL="914400" lvl="1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endParaRPr kumimoji="1" lang="en-US" sz="2800" kern="0" dirty="0">
                  <a:solidFill>
                    <a:srgbClr val="1E1C09"/>
                  </a:solidFill>
                  <a:latin typeface="Tahoma" pitchFamily="34" charset="0"/>
                </a:endParaRPr>
              </a:p>
              <a:p>
                <a:pPr marL="914400" lvl="1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We can then write to any unused slot in the array in </a:t>
                </a:r>
                <a14:m>
                  <m:oMath xmlns:m="http://schemas.openxmlformats.org/officeDocument/2006/math">
                    <m:r>
                      <a:rPr kumimoji="1" lang="en-US" sz="2800" i="1" ker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kumimoji="1" lang="en-US" sz="2800" i="1" kern="0">
                            <a:solidFill>
                              <a:srgbClr val="1E1C0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sz="2800" i="1" kern="0">
                            <a:solidFill>
                              <a:srgbClr val="1E1C09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kumimoji="1" lang="en-US" sz="2800" kern="0" dirty="0">
                  <a:solidFill>
                    <a:srgbClr val="1E1C09"/>
                  </a:solidFill>
                  <a:latin typeface="Tahoma" pitchFamily="34" charset="0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D4844DB-D908-415A-95B0-5C6259DE47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1485899"/>
                <a:ext cx="11496275" cy="5372099"/>
              </a:xfrm>
              <a:prstGeom prst="rect">
                <a:avLst/>
              </a:prstGeom>
              <a:blipFill>
                <a:blip r:embed="rId4"/>
                <a:stretch>
                  <a:fillRect l="-1008" t="-1476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CC74A6A4-D337-4E48-860A-598ADD912A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9553" y="2959432"/>
            <a:ext cx="9682989" cy="2607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455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"/>
            <a:ext cx="12192000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Stack Implementation #2: Array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496275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What does this mean for our design?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Therefore, the top of the stack should be the end of the currently used portion of our array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Pushing onto a stack = writing to the first slot past the used portion of the array (at an index of </a:t>
            </a:r>
            <a:r>
              <a:rPr kumimoji="1" lang="en-US" sz="2400" kern="0" dirty="0" err="1">
                <a:solidFill>
                  <a:srgbClr val="1E1C09"/>
                </a:solidFill>
                <a:latin typeface="Lucida Console" panose="020B0609040504020204" pitchFamily="49" charset="0"/>
              </a:rPr>
              <a:t>len</a:t>
            </a:r>
            <a:r>
              <a:rPr kumimoji="1" lang="en-US" sz="24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(S)</a:t>
            </a: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 )</a:t>
            </a:r>
            <a:endParaRPr kumimoji="1" lang="en-US" sz="2800" kern="0" dirty="0">
              <a:solidFill>
                <a:srgbClr val="1E1C09"/>
              </a:solidFill>
              <a:latin typeface="Lucida Console" panose="020B0609040504020204" pitchFamily="49" charset="0"/>
            </a:endParaRP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Popping off of the stack = saving the element at </a:t>
            </a:r>
            <a:r>
              <a:rPr kumimoji="1" lang="en-US" sz="2400" kern="0" dirty="0" err="1">
                <a:solidFill>
                  <a:srgbClr val="1E1C09"/>
                </a:solidFill>
                <a:latin typeface="Lucida Console" panose="020B0609040504020204" pitchFamily="49" charset="0"/>
              </a:rPr>
              <a:t>len</a:t>
            </a:r>
            <a:r>
              <a:rPr kumimoji="1" lang="en-US" sz="24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(S)-1</a:t>
            </a: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, overwriting that slot, decrementing your length variable, and returning the saved element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Peeking at the top of the stack = accessing the element at </a:t>
            </a:r>
            <a:r>
              <a:rPr kumimoji="1" lang="en-US" sz="2400" kern="0" dirty="0" err="1">
                <a:solidFill>
                  <a:srgbClr val="1E1C09"/>
                </a:solidFill>
                <a:latin typeface="Lucida Console" panose="020B0609040504020204" pitchFamily="49" charset="0"/>
              </a:rPr>
              <a:t>len</a:t>
            </a:r>
            <a:r>
              <a:rPr kumimoji="1" lang="en-US" sz="24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(S)-1</a:t>
            </a:r>
            <a:endParaRPr kumimoji="1" lang="en-US" sz="2800" kern="0" dirty="0">
              <a:solidFill>
                <a:srgbClr val="1E1C09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3566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"/>
            <a:ext cx="12192000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Stack Implementation #2: Array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D4844DB-D908-415A-95B0-5C6259DE470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1000" y="1485899"/>
                <a:ext cx="11496275" cy="53720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457200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3200" kern="0" dirty="0">
                    <a:solidFill>
                      <a:srgbClr val="1E1C09"/>
                    </a:solidFill>
                    <a:latin typeface="Tahoma" pitchFamily="34" charset="0"/>
                  </a:rPr>
                  <a:t>What does this mean for our design?</a:t>
                </a:r>
              </a:p>
              <a:p>
                <a:pPr marL="914400" lvl="1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Therefore, the top of the stack should be the end of the currently used portion of our array</a:t>
                </a:r>
              </a:p>
              <a:p>
                <a:pPr marL="914400" lvl="1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Under this design, all operations of the stack are </a:t>
                </a:r>
                <a14:m>
                  <m:oMath xmlns:m="http://schemas.openxmlformats.org/officeDocument/2006/math">
                    <m:r>
                      <a:rPr kumimoji="1" lang="en-US" sz="2800" i="1" ker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kumimoji="1" lang="en-US" sz="2800" i="1" kern="0">
                            <a:solidFill>
                              <a:srgbClr val="1E1C0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sz="2800" b="0" i="1" kern="0" smtClean="0">
                            <a:solidFill>
                              <a:srgbClr val="1E1C09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!</a:t>
                </a:r>
              </a:p>
              <a:p>
                <a:pPr marL="1371600" lvl="2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Just like the linked list implementation!</a:t>
                </a:r>
              </a:p>
              <a:p>
                <a:pPr marL="914400" lvl="1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However, the memory representation is more tightly aligned and uses less memory</a:t>
                </a:r>
              </a:p>
              <a:p>
                <a:pPr marL="914400" lvl="1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Of course, there is a risk that you didn’t make the array big enough in the beginning</a:t>
                </a:r>
              </a:p>
              <a:p>
                <a:pPr marL="914400" lvl="1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I hate having to resize my arrays…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D4844DB-D908-415A-95B0-5C6259DE47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1485899"/>
                <a:ext cx="11496275" cy="5372099"/>
              </a:xfrm>
              <a:prstGeom prst="rect">
                <a:avLst/>
              </a:prstGeom>
              <a:blipFill>
                <a:blip r:embed="rId4"/>
                <a:stretch>
                  <a:fillRect l="-1008" t="-1476" r="-122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3656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What are we doing today?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496274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1E1C09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What is an abstract data type?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1E1C09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Stack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Behavior and interface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Example implementation</a:t>
            </a:r>
          </a:p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Queues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Behavior and interface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>
                <a:solidFill>
                  <a:srgbClr val="1E1C09"/>
                </a:solidFill>
                <a:latin typeface="Tahoma" pitchFamily="34" charset="0"/>
              </a:rPr>
              <a:t>Example implementation</a:t>
            </a: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2989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"/>
            <a:ext cx="12192000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Stack Implementation #3: Dynamic Array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D4844DB-D908-415A-95B0-5C6259DE470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1000" y="1485899"/>
                <a:ext cx="11496275" cy="53720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457200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3200" kern="0" dirty="0">
                    <a:solidFill>
                      <a:srgbClr val="1E1C09"/>
                    </a:solidFill>
                    <a:latin typeface="Tahoma" pitchFamily="34" charset="0"/>
                  </a:rPr>
                  <a:t>The same as an array, only we don’t have to resize</a:t>
                </a:r>
              </a:p>
              <a:p>
                <a:pPr marL="914400" lvl="1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All implementation details are identical</a:t>
                </a:r>
              </a:p>
              <a:p>
                <a:pPr marL="914400" lvl="1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But we do not have to resize our array when we run out of space</a:t>
                </a:r>
              </a:p>
              <a:p>
                <a:pPr marL="1371600" lvl="2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Python uses a geometric resizing approach, meaning that resizes are done as a proportion of the current size</a:t>
                </a:r>
              </a:p>
              <a:p>
                <a:pPr marL="1828800" lvl="3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Resize operations become less common as the array grows</a:t>
                </a:r>
              </a:p>
              <a:p>
                <a:pPr marL="1371600" lvl="2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Under this paradigm, adding to a dynamic array is amortized to </a:t>
                </a:r>
                <a14:m>
                  <m:oMath xmlns:m="http://schemas.openxmlformats.org/officeDocument/2006/math">
                    <m:r>
                      <a:rPr kumimoji="1" lang="en-US" sz="2800" i="1" ker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kumimoji="1" lang="en-US" sz="2800" i="1" kern="0">
                            <a:solidFill>
                              <a:srgbClr val="1E1C0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sz="2800" i="1" kern="0">
                            <a:solidFill>
                              <a:srgbClr val="1E1C09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kumimoji="1" lang="en-US" sz="2800" kern="0" dirty="0">
                  <a:solidFill>
                    <a:srgbClr val="1E1C09"/>
                  </a:solidFill>
                  <a:latin typeface="Tahoma" pitchFamily="34" charset="0"/>
                </a:endParaRPr>
              </a:p>
              <a:p>
                <a:pPr marL="914400" lvl="1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Under this design, all operations of the stack are </a:t>
                </a:r>
                <a14:m>
                  <m:oMath xmlns:m="http://schemas.openxmlformats.org/officeDocument/2006/math">
                    <m:r>
                      <a:rPr kumimoji="1" lang="en-US" sz="2800" i="1" ker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kumimoji="1" lang="en-US" sz="2800" i="1" kern="0">
                            <a:solidFill>
                              <a:srgbClr val="1E1C0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sz="2800" i="1" kern="0">
                            <a:solidFill>
                              <a:srgbClr val="1E1C09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!</a:t>
                </a:r>
              </a:p>
              <a:p>
                <a:pPr marL="914400" lvl="1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Seems like the optimal solution. Let’s code it!</a:t>
                </a:r>
              </a:p>
              <a:p>
                <a:pPr marL="1371600" lvl="2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endParaRPr kumimoji="1" lang="en-US" sz="2800" kern="0" dirty="0">
                  <a:solidFill>
                    <a:srgbClr val="1E1C09"/>
                  </a:solidFill>
                  <a:latin typeface="Tahoma" pitchFamily="34" charset="0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D4844DB-D908-415A-95B0-5C6259DE47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1485899"/>
                <a:ext cx="11496275" cy="5372099"/>
              </a:xfrm>
              <a:prstGeom prst="rect">
                <a:avLst/>
              </a:prstGeom>
              <a:blipFill>
                <a:blip r:embed="rId4"/>
                <a:stretch>
                  <a:fillRect l="-1008" t="-1476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9280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"/>
            <a:ext cx="12192000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Queues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999" y="1485899"/>
            <a:ext cx="11719561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What does the word “queue” conjure images of?</a:t>
            </a:r>
          </a:p>
        </p:txBody>
      </p:sp>
      <p:pic>
        <p:nvPicPr>
          <p:cNvPr id="5" name="Picture 4" descr="A group of people standing in front of a crowd&#10;&#10;Description automatically generated">
            <a:extLst>
              <a:ext uri="{FF2B5EF4-FFF2-40B4-BE49-F238E27FC236}">
                <a16:creationId xmlns:a16="http://schemas.microsoft.com/office/drawing/2014/main" id="{4C23F776-84F0-47FA-A503-2652C861A1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600" y="419100"/>
            <a:ext cx="10464800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468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"/>
            <a:ext cx="12192000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Queues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496276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This bureaucratic nightmare is the inspiration for the name of a queue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Queues are first-in, first-out (FIFO) abstract data structures that can store objects of an arbitrary type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Access to the content of the queue is done on the opposite end of where the data is entered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You can NEVER see inside of the queue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Very common data structure for ordering and prioritizing data</a:t>
            </a:r>
          </a:p>
        </p:txBody>
      </p:sp>
    </p:spTree>
    <p:extLst>
      <p:ext uri="{BB962C8B-B14F-4D97-AF65-F5344CB8AC3E}">
        <p14:creationId xmlns:p14="http://schemas.microsoft.com/office/powerpoint/2010/main" val="1878078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"/>
            <a:ext cx="12192000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Queue Terminology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496276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While not as old as stacks, the terminology surrounding queues has long been standardized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Like most linear data structures, they take a horizontal orientation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The first/oldest element in a queue is said to be</a:t>
            </a:r>
            <a:b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</a:b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“at the front of the queue”</a:t>
            </a:r>
            <a:endParaRPr kumimoji="1" lang="en-US" sz="3200" kern="0" dirty="0">
              <a:solidFill>
                <a:srgbClr val="1E1C09"/>
              </a:solidFill>
              <a:latin typeface="Tahoma" pitchFamily="34" charset="0"/>
            </a:endParaRPr>
          </a:p>
        </p:txBody>
      </p:sp>
      <p:pic>
        <p:nvPicPr>
          <p:cNvPr id="6" name="Picture 5" descr="A close up of a clock&#10;&#10;Description automatically generated">
            <a:extLst>
              <a:ext uri="{FF2B5EF4-FFF2-40B4-BE49-F238E27FC236}">
                <a16:creationId xmlns:a16="http://schemas.microsoft.com/office/drawing/2014/main" id="{0407B6EB-6E3A-4195-85B4-C1EB54DB89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5340" y="5222076"/>
            <a:ext cx="4569298" cy="1635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538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"/>
            <a:ext cx="12192000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Queue Terminology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496276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While not as old as stacks, the terminology surrounding queues has long been standardized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Like most linear data structures, they take a horizontal orientation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The first/oldest element in a queue is said to be</a:t>
            </a:r>
            <a:b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</a:b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“at the front of the queue”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The most recently added element is “at the back”</a:t>
            </a:r>
            <a:endParaRPr kumimoji="1" lang="en-US" sz="3200" kern="0" dirty="0">
              <a:solidFill>
                <a:srgbClr val="1E1C09"/>
              </a:solidFill>
              <a:latin typeface="Tahoma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07B6EB-6E3A-4195-85B4-C1EB54DB89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65340" y="5222076"/>
            <a:ext cx="4569298" cy="1635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134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"/>
            <a:ext cx="12192000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Queue Terminology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496276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While not as old as stacks, the terminology surrounding queues has long been standardized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Like most linear data structures, they take a horizontal orientation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The first/oldest element in a queue is said to be</a:t>
            </a:r>
            <a:b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</a:b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“at the front of the queue”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The most recently added element is “at the back”</a:t>
            </a:r>
            <a:endParaRPr kumimoji="1" lang="en-US" sz="3200" kern="0" dirty="0">
              <a:solidFill>
                <a:srgbClr val="1E1C09"/>
              </a:solidFill>
              <a:latin typeface="Tahoma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07B6EB-6E3A-4195-85B4-C1EB54DB89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65341" y="5222076"/>
            <a:ext cx="4569295" cy="1635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560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"/>
            <a:ext cx="12192000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Queue Interface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679820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Like its terminology, the queue’s interface is standardized 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Primary methods of a queue: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400" kern="0" dirty="0" err="1">
                <a:solidFill>
                  <a:srgbClr val="1E1C09"/>
                </a:solidFill>
                <a:latin typeface="Lucida Console" panose="020B0609040504020204" pitchFamily="49" charset="0"/>
              </a:rPr>
              <a:t>Q.enqueue</a:t>
            </a:r>
            <a:r>
              <a:rPr kumimoji="1" lang="en-US" sz="24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(object)</a:t>
            </a: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: </a:t>
            </a:r>
            <a:r>
              <a:rPr kumimoji="1" lang="en-US" sz="2600" kern="0" dirty="0">
                <a:solidFill>
                  <a:srgbClr val="1E1C09"/>
                </a:solidFill>
                <a:latin typeface="Tahoma" pitchFamily="34" charset="0"/>
              </a:rPr>
              <a:t>puts a new object at the back of the queue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4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Q.dequeue()</a:t>
            </a: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: </a:t>
            </a:r>
            <a:r>
              <a:rPr kumimoji="1" lang="en-US" sz="2600" kern="0" dirty="0">
                <a:solidFill>
                  <a:srgbClr val="1E1C09"/>
                </a:solidFill>
                <a:latin typeface="Tahoma" pitchFamily="34" charset="0"/>
              </a:rPr>
              <a:t>attempts to take an object off the front of the queue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Additional methods common to queues: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400" kern="0" dirty="0" err="1">
                <a:solidFill>
                  <a:srgbClr val="1E1C09"/>
                </a:solidFill>
                <a:latin typeface="Lucida Console" panose="020B0609040504020204" pitchFamily="49" charset="0"/>
              </a:rPr>
              <a:t>Q.front</a:t>
            </a:r>
            <a:r>
              <a:rPr kumimoji="1" lang="en-US" sz="24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()</a:t>
            </a: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 or </a:t>
            </a:r>
            <a:r>
              <a:rPr kumimoji="1" lang="en-US" sz="2400" kern="0" dirty="0" err="1">
                <a:solidFill>
                  <a:srgbClr val="1E1C09"/>
                </a:solidFill>
                <a:latin typeface="Lucida Console" panose="020B0609040504020204" pitchFamily="49" charset="0"/>
              </a:rPr>
              <a:t>Q.first</a:t>
            </a:r>
            <a:r>
              <a:rPr kumimoji="1" lang="en-US" sz="24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()</a:t>
            </a: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: attempts to access the object on the front of the queue without removing it from the queue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400" kern="0" dirty="0" err="1">
                <a:solidFill>
                  <a:srgbClr val="1E1C09"/>
                </a:solidFill>
                <a:latin typeface="Lucida Console" panose="020B0609040504020204" pitchFamily="49" charset="0"/>
              </a:rPr>
              <a:t>len</a:t>
            </a:r>
            <a:r>
              <a:rPr kumimoji="1" lang="en-US" sz="24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(Q)</a:t>
            </a: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: returns the number of elements in the queue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400" kern="0" dirty="0" err="1">
                <a:solidFill>
                  <a:srgbClr val="1E1C09"/>
                </a:solidFill>
                <a:latin typeface="Lucida Console" panose="020B0609040504020204" pitchFamily="49" charset="0"/>
              </a:rPr>
              <a:t>Q.is_empty</a:t>
            </a:r>
            <a:r>
              <a:rPr kumimoji="1" lang="en-US" sz="24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()</a:t>
            </a: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: </a:t>
            </a:r>
            <a:r>
              <a:rPr kumimoji="1" lang="en-US" sz="2600" kern="0" dirty="0">
                <a:solidFill>
                  <a:srgbClr val="1E1C09"/>
                </a:solidFill>
                <a:latin typeface="Tahoma" pitchFamily="34" charset="0"/>
              </a:rPr>
              <a:t>returns true if there are no elements in the queue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600" kern="0" dirty="0">
                <a:solidFill>
                  <a:srgbClr val="1E1C09"/>
                </a:solidFill>
                <a:latin typeface="Tahoma" pitchFamily="34" charset="0"/>
              </a:rPr>
              <a:t>Errors occur if the queue is empty and dequeue, front, or first is called</a:t>
            </a:r>
          </a:p>
        </p:txBody>
      </p:sp>
    </p:spTree>
    <p:extLst>
      <p:ext uri="{BB962C8B-B14F-4D97-AF65-F5344CB8AC3E}">
        <p14:creationId xmlns:p14="http://schemas.microsoft.com/office/powerpoint/2010/main" val="3194718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"/>
            <a:ext cx="12192000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Queue 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999" y="1485899"/>
            <a:ext cx="11719561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Let’s examine the contents of </a:t>
            </a:r>
            <a:r>
              <a:rPr kumimoji="1" lang="en-US" sz="3200" kern="0">
                <a:solidFill>
                  <a:srgbClr val="1E1C09"/>
                </a:solidFill>
                <a:latin typeface="Tahoma" pitchFamily="34" charset="0"/>
              </a:rPr>
              <a:t>a queue </a:t>
            </a: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during the following:</a:t>
            </a:r>
          </a:p>
          <a:p>
            <a:pPr lvl="1">
              <a:spcBef>
                <a:spcPct val="20000"/>
              </a:spcBef>
              <a:buClr>
                <a:srgbClr val="00604E"/>
              </a:buClr>
              <a:buSzPct val="90000"/>
              <a:defRPr/>
            </a:pPr>
            <a:r>
              <a:rPr kumimoji="1" lang="en-US" sz="2200" kern="0" dirty="0">
                <a:solidFill>
                  <a:srgbClr val="1E1C09"/>
                </a:solidFill>
                <a:latin typeface="Tahoma" pitchFamily="34" charset="0"/>
              </a:rPr>
              <a:t>	</a:t>
            </a:r>
            <a:r>
              <a:rPr kumimoji="1" lang="en-US" sz="22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q = Queue()</a:t>
            </a:r>
            <a:br>
              <a:rPr kumimoji="1" lang="en-US" sz="2200" kern="0" dirty="0">
                <a:solidFill>
                  <a:srgbClr val="1E1C09"/>
                </a:solidFill>
                <a:latin typeface="Lucida Console" panose="020B0609040504020204" pitchFamily="49" charset="0"/>
              </a:rPr>
            </a:br>
            <a:r>
              <a:rPr kumimoji="1" lang="en-US" sz="22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	</a:t>
            </a:r>
            <a:r>
              <a:rPr kumimoji="1" lang="en-US" sz="2200" kern="0" dirty="0" err="1">
                <a:solidFill>
                  <a:srgbClr val="1E1C09"/>
                </a:solidFill>
                <a:latin typeface="Lucida Console" panose="020B0609040504020204" pitchFamily="49" charset="0"/>
              </a:rPr>
              <a:t>q.enqueue</a:t>
            </a:r>
            <a:r>
              <a:rPr kumimoji="1" lang="en-US" sz="22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(1)</a:t>
            </a:r>
            <a:br>
              <a:rPr kumimoji="1" lang="en-US" sz="2200" kern="0" dirty="0">
                <a:solidFill>
                  <a:srgbClr val="1E1C09"/>
                </a:solidFill>
                <a:latin typeface="Lucida Console" panose="020B0609040504020204" pitchFamily="49" charset="0"/>
              </a:rPr>
            </a:br>
            <a:r>
              <a:rPr kumimoji="1" lang="en-US" sz="22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	</a:t>
            </a:r>
            <a:r>
              <a:rPr kumimoji="1" lang="en-US" sz="2200" kern="0" dirty="0" err="1">
                <a:solidFill>
                  <a:srgbClr val="1E1C09"/>
                </a:solidFill>
                <a:latin typeface="Lucida Console" panose="020B0609040504020204" pitchFamily="49" charset="0"/>
              </a:rPr>
              <a:t>q.enqueue</a:t>
            </a:r>
            <a:r>
              <a:rPr kumimoji="1" lang="en-US" sz="22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(2)</a:t>
            </a:r>
            <a:br>
              <a:rPr kumimoji="1" lang="en-US" sz="2200" kern="0" dirty="0">
                <a:solidFill>
                  <a:srgbClr val="1E1C09"/>
                </a:solidFill>
                <a:latin typeface="Lucida Console" panose="020B0609040504020204" pitchFamily="49" charset="0"/>
              </a:rPr>
            </a:br>
            <a:r>
              <a:rPr kumimoji="1" lang="en-US" sz="22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	print( </a:t>
            </a:r>
            <a:r>
              <a:rPr kumimoji="1" lang="en-US" sz="2200" kern="0" dirty="0" err="1">
                <a:solidFill>
                  <a:srgbClr val="1E1C09"/>
                </a:solidFill>
                <a:latin typeface="Lucida Console" panose="020B0609040504020204" pitchFamily="49" charset="0"/>
              </a:rPr>
              <a:t>len</a:t>
            </a:r>
            <a:r>
              <a:rPr kumimoji="1" lang="en-US" sz="22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(q) )</a:t>
            </a:r>
            <a:br>
              <a:rPr kumimoji="1" lang="en-US" sz="2200" kern="0" dirty="0">
                <a:solidFill>
                  <a:srgbClr val="1E1C09"/>
                </a:solidFill>
                <a:latin typeface="Lucida Console" panose="020B0609040504020204" pitchFamily="49" charset="0"/>
              </a:rPr>
            </a:br>
            <a:r>
              <a:rPr kumimoji="1" lang="en-US" sz="22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	</a:t>
            </a:r>
            <a:r>
              <a:rPr kumimoji="1" lang="en-US" sz="2200" kern="0" dirty="0" err="1">
                <a:solidFill>
                  <a:srgbClr val="1E1C09"/>
                </a:solidFill>
                <a:latin typeface="Lucida Console" panose="020B0609040504020204" pitchFamily="49" charset="0"/>
              </a:rPr>
              <a:t>q.enqueue</a:t>
            </a:r>
            <a:r>
              <a:rPr kumimoji="1" lang="en-US" sz="22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(3)</a:t>
            </a:r>
            <a:br>
              <a:rPr kumimoji="1" lang="en-US" sz="2200" kern="0" dirty="0">
                <a:solidFill>
                  <a:srgbClr val="1E1C09"/>
                </a:solidFill>
                <a:latin typeface="Lucida Console" panose="020B0609040504020204" pitchFamily="49" charset="0"/>
              </a:rPr>
            </a:br>
            <a:r>
              <a:rPr kumimoji="1" lang="en-US" sz="22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	print( </a:t>
            </a:r>
            <a:r>
              <a:rPr kumimoji="1" lang="en-US" sz="2200" kern="0" dirty="0" err="1">
                <a:solidFill>
                  <a:srgbClr val="1E1C09"/>
                </a:solidFill>
                <a:latin typeface="Lucida Console" panose="020B0609040504020204" pitchFamily="49" charset="0"/>
              </a:rPr>
              <a:t>q.dequeue</a:t>
            </a:r>
            <a:r>
              <a:rPr kumimoji="1" lang="en-US" sz="22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() )</a:t>
            </a:r>
            <a:br>
              <a:rPr kumimoji="1" lang="en-US" sz="2200" kern="0" dirty="0">
                <a:solidFill>
                  <a:srgbClr val="1E1C09"/>
                </a:solidFill>
                <a:latin typeface="Lucida Console" panose="020B0609040504020204" pitchFamily="49" charset="0"/>
              </a:rPr>
            </a:br>
            <a:r>
              <a:rPr kumimoji="1" lang="en-US" sz="22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	print( </a:t>
            </a:r>
            <a:r>
              <a:rPr kumimoji="1" lang="en-US" sz="2200" kern="0" dirty="0" err="1">
                <a:solidFill>
                  <a:srgbClr val="1E1C09"/>
                </a:solidFill>
                <a:latin typeface="Lucida Console" panose="020B0609040504020204" pitchFamily="49" charset="0"/>
              </a:rPr>
              <a:t>q.dequeue</a:t>
            </a:r>
            <a:r>
              <a:rPr kumimoji="1" lang="en-US" sz="22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() )</a:t>
            </a:r>
            <a:br>
              <a:rPr kumimoji="1" lang="en-US" sz="2200" kern="0" dirty="0">
                <a:solidFill>
                  <a:srgbClr val="1E1C09"/>
                </a:solidFill>
                <a:latin typeface="Lucida Console" panose="020B0609040504020204" pitchFamily="49" charset="0"/>
              </a:rPr>
            </a:br>
            <a:r>
              <a:rPr kumimoji="1" lang="en-US" sz="22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	print( </a:t>
            </a:r>
            <a:r>
              <a:rPr kumimoji="1" lang="en-US" sz="2200" kern="0" dirty="0" err="1">
                <a:solidFill>
                  <a:srgbClr val="1E1C09"/>
                </a:solidFill>
                <a:latin typeface="Lucida Console" panose="020B0609040504020204" pitchFamily="49" charset="0"/>
              </a:rPr>
              <a:t>q.front</a:t>
            </a:r>
            <a:r>
              <a:rPr kumimoji="1" lang="en-US" sz="22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() )</a:t>
            </a:r>
            <a:br>
              <a:rPr kumimoji="1" lang="en-US" sz="2200" kern="0" dirty="0">
                <a:solidFill>
                  <a:srgbClr val="1E1C09"/>
                </a:solidFill>
                <a:latin typeface="Lucida Console" panose="020B0609040504020204" pitchFamily="49" charset="0"/>
              </a:rPr>
            </a:br>
            <a:r>
              <a:rPr kumimoji="1" lang="en-US" sz="22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	print( </a:t>
            </a:r>
            <a:r>
              <a:rPr kumimoji="1" lang="en-US" sz="2200" kern="0" dirty="0" err="1">
                <a:solidFill>
                  <a:srgbClr val="1E1C09"/>
                </a:solidFill>
                <a:latin typeface="Lucida Console" panose="020B0609040504020204" pitchFamily="49" charset="0"/>
              </a:rPr>
              <a:t>q.is_empty</a:t>
            </a:r>
            <a:r>
              <a:rPr kumimoji="1" lang="en-US" sz="22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() )</a:t>
            </a:r>
            <a:br>
              <a:rPr kumimoji="1" lang="en-US" sz="2200" kern="0" dirty="0">
                <a:solidFill>
                  <a:srgbClr val="1E1C09"/>
                </a:solidFill>
                <a:latin typeface="Lucida Console" panose="020B0609040504020204" pitchFamily="49" charset="0"/>
              </a:rPr>
            </a:br>
            <a:r>
              <a:rPr kumimoji="1" lang="en-US" sz="22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	print( </a:t>
            </a:r>
            <a:r>
              <a:rPr kumimoji="1" lang="en-US" sz="2200" kern="0" dirty="0" err="1">
                <a:solidFill>
                  <a:srgbClr val="1E1C09"/>
                </a:solidFill>
                <a:latin typeface="Lucida Console" panose="020B0609040504020204" pitchFamily="49" charset="0"/>
              </a:rPr>
              <a:t>q.dequeue</a:t>
            </a:r>
            <a:r>
              <a:rPr kumimoji="1" lang="en-US" sz="22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() )</a:t>
            </a:r>
            <a:br>
              <a:rPr kumimoji="1" lang="en-US" sz="2200" kern="0" dirty="0">
                <a:solidFill>
                  <a:srgbClr val="1E1C09"/>
                </a:solidFill>
                <a:latin typeface="Lucida Console" panose="020B0609040504020204" pitchFamily="49" charset="0"/>
              </a:rPr>
            </a:br>
            <a:r>
              <a:rPr kumimoji="1" lang="en-US" sz="22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	print( </a:t>
            </a:r>
            <a:r>
              <a:rPr kumimoji="1" lang="en-US" sz="2200" kern="0" dirty="0" err="1">
                <a:solidFill>
                  <a:srgbClr val="1E1C09"/>
                </a:solidFill>
                <a:latin typeface="Lucida Console" panose="020B0609040504020204" pitchFamily="49" charset="0"/>
              </a:rPr>
              <a:t>q.is_empty</a:t>
            </a:r>
            <a:r>
              <a:rPr kumimoji="1" lang="en-US" sz="22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() )</a:t>
            </a:r>
            <a:br>
              <a:rPr kumimoji="1" lang="en-US" sz="2200" kern="0" dirty="0">
                <a:solidFill>
                  <a:srgbClr val="1E1C09"/>
                </a:solidFill>
                <a:latin typeface="Lucida Console" panose="020B0609040504020204" pitchFamily="49" charset="0"/>
              </a:rPr>
            </a:br>
            <a:r>
              <a:rPr kumimoji="1" lang="en-US" sz="22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	print( </a:t>
            </a:r>
            <a:r>
              <a:rPr kumimoji="1" lang="en-US" sz="2200" kern="0" dirty="0" err="1">
                <a:solidFill>
                  <a:srgbClr val="1E1C09"/>
                </a:solidFill>
                <a:latin typeface="Lucida Console" panose="020B0609040504020204" pitchFamily="49" charset="0"/>
              </a:rPr>
              <a:t>q.front</a:t>
            </a:r>
            <a:r>
              <a:rPr kumimoji="1" lang="en-US" sz="22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() )</a:t>
            </a:r>
            <a:br>
              <a:rPr kumimoji="1" lang="en-US" sz="2200" kern="0" dirty="0">
                <a:solidFill>
                  <a:srgbClr val="1E1C09"/>
                </a:solidFill>
                <a:latin typeface="Lucida Console" panose="020B0609040504020204" pitchFamily="49" charset="0"/>
              </a:rPr>
            </a:br>
            <a:r>
              <a:rPr kumimoji="1" lang="en-US" sz="22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	</a:t>
            </a:r>
            <a:r>
              <a:rPr kumimoji="1" lang="en-US" sz="2200" kern="0" dirty="0" err="1">
                <a:solidFill>
                  <a:srgbClr val="1E1C09"/>
                </a:solidFill>
                <a:latin typeface="Lucida Console" panose="020B0609040504020204" pitchFamily="49" charset="0"/>
              </a:rPr>
              <a:t>q.enqueue</a:t>
            </a:r>
            <a:r>
              <a:rPr kumimoji="1" lang="en-US" sz="22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(4)</a:t>
            </a:r>
          </a:p>
        </p:txBody>
      </p:sp>
    </p:spTree>
    <p:extLst>
      <p:ext uri="{BB962C8B-B14F-4D97-AF65-F5344CB8AC3E}">
        <p14:creationId xmlns:p14="http://schemas.microsoft.com/office/powerpoint/2010/main" val="3070190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"/>
            <a:ext cx="12192000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Queue Implementations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496275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As a queue is an ADT, we need a data type as a backing data structure to store our data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Three options: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Linked List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Array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Dynamic Array</a:t>
            </a:r>
          </a:p>
        </p:txBody>
      </p:sp>
    </p:spTree>
    <p:extLst>
      <p:ext uri="{BB962C8B-B14F-4D97-AF65-F5344CB8AC3E}">
        <p14:creationId xmlns:p14="http://schemas.microsoft.com/office/powerpoint/2010/main" val="2756804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"/>
            <a:ext cx="12192000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Queue Implementation #1: Linked List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D4844DB-D908-415A-95B0-5C6259DE470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1000" y="1485899"/>
                <a:ext cx="11496275" cy="53720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457200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3200" kern="0" dirty="0">
                    <a:solidFill>
                      <a:srgbClr val="1E1C09"/>
                    </a:solidFill>
                    <a:latin typeface="Tahoma" pitchFamily="34" charset="0"/>
                  </a:rPr>
                  <a:t>Queues require only add on one end and removing from the other</a:t>
                </a:r>
              </a:p>
              <a:p>
                <a:pPr marL="914400" lvl="1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If we are implementing using a linked list, what is the operation that we want to avoid using?</a:t>
                </a:r>
              </a:p>
              <a:p>
                <a:pPr marL="1371600" lvl="2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Access of an arbitrary element is </a:t>
                </a:r>
                <a14:m>
                  <m:oMath xmlns:m="http://schemas.openxmlformats.org/officeDocument/2006/math">
                    <m:r>
                      <a:rPr kumimoji="1" lang="en-US" sz="2800" i="1" ker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kumimoji="1" lang="en-US" sz="2800" i="1" kern="0">
                            <a:solidFill>
                              <a:srgbClr val="1E1C0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sz="2800" i="1" kern="0">
                            <a:solidFill>
                              <a:srgbClr val="1E1C09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kumimoji="1" lang="en-US" sz="2800" kern="0" dirty="0">
                  <a:solidFill>
                    <a:srgbClr val="1E1C09"/>
                  </a:solidFill>
                  <a:latin typeface="Tahoma" pitchFamily="34" charset="0"/>
                </a:endParaRPr>
              </a:p>
              <a:p>
                <a:pPr marL="1371600" lvl="2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Getting to an element not near the front of the list is slow</a:t>
                </a:r>
              </a:p>
              <a:p>
                <a:pPr marL="914400" lvl="1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Uh oh…how do we get around this?</a:t>
                </a:r>
              </a:p>
              <a:p>
                <a:pPr marL="1371600" lvl="2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If we implement a tail link, we can remember where the last element of our linked list is as well</a:t>
                </a:r>
              </a:p>
              <a:p>
                <a:pPr marL="1371600" lvl="2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This eliminates the need to iteratively find the last node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D4844DB-D908-415A-95B0-5C6259DE47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1485899"/>
                <a:ext cx="11496275" cy="5372099"/>
              </a:xfrm>
              <a:prstGeom prst="rect">
                <a:avLst/>
              </a:prstGeom>
              <a:blipFill>
                <a:blip r:embed="rId4"/>
                <a:stretch>
                  <a:fillRect l="-1008" t="-1476" r="-222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8759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"/>
            <a:ext cx="12192000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Abstract Data Types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496276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What is abstraction? (Again?)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Using only the essential elements to describe a system and leaving the more complex aspects to a lower level system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This is the opposite of a concrete data structure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(A low-level data structure that is literally implemented as a well-defined solution to a problem)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Definitionally, abstract data types (ADTs) define:</a:t>
            </a:r>
          </a:p>
          <a:p>
            <a:pPr marL="1828800" lvl="3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The interface of the data structure</a:t>
            </a:r>
          </a:p>
          <a:p>
            <a:pPr marL="1828800" lvl="3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Data stored within the data structure</a:t>
            </a:r>
          </a:p>
          <a:p>
            <a:pPr marL="1828800" lvl="3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Error conditions associate with any operations</a:t>
            </a:r>
          </a:p>
        </p:txBody>
      </p:sp>
    </p:spTree>
    <p:extLst>
      <p:ext uri="{BB962C8B-B14F-4D97-AF65-F5344CB8AC3E}">
        <p14:creationId xmlns:p14="http://schemas.microsoft.com/office/powerpoint/2010/main" val="2398637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"/>
            <a:ext cx="12192000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Queue Implementation #1: Linked List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D4844DB-D908-415A-95B0-5C6259DE470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1000" y="1485899"/>
                <a:ext cx="11496275" cy="53720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457200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3200" kern="0" dirty="0">
                    <a:solidFill>
                      <a:srgbClr val="1E1C09"/>
                    </a:solidFill>
                    <a:latin typeface="Tahoma" pitchFamily="34" charset="0"/>
                  </a:rPr>
                  <a:t>What does this mean for our design?</a:t>
                </a:r>
              </a:p>
              <a:p>
                <a:pPr marL="914400" lvl="1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With this, the front of the list should be the head</a:t>
                </a:r>
              </a:p>
              <a:p>
                <a:pPr marL="1371600" lvl="2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Enqueuing into the queue = adding behind the tail node then updating the tail node</a:t>
                </a:r>
              </a:p>
              <a:p>
                <a:pPr marL="1371600" lvl="2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Dequeuing from the queue = removing the current head node and returning the element inside</a:t>
                </a:r>
              </a:p>
              <a:p>
                <a:pPr marL="1371600" lvl="2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Looking at the front of the queue = accessing the element at the current head node</a:t>
                </a:r>
              </a:p>
              <a:p>
                <a:pPr marL="914400" lvl="1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Under this design, all operations of </a:t>
                </a:r>
                <a:r>
                  <a:rPr kumimoji="1" lang="en-US" sz="2800" kern="0">
                    <a:solidFill>
                      <a:srgbClr val="1E1C09"/>
                    </a:solidFill>
                    <a:latin typeface="Tahoma" pitchFamily="34" charset="0"/>
                  </a:rPr>
                  <a:t>the queue </a:t>
                </a: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are </a:t>
                </a:r>
                <a14:m>
                  <m:oMath xmlns:m="http://schemas.openxmlformats.org/officeDocument/2006/math">
                    <m:r>
                      <a:rPr kumimoji="1" lang="en-US" sz="2800" i="1" ker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kumimoji="1" lang="en-US" sz="2800" i="1" kern="0">
                            <a:solidFill>
                              <a:srgbClr val="1E1C0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sz="2800" b="0" i="1" kern="0" smtClean="0">
                            <a:solidFill>
                              <a:srgbClr val="1E1C09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!</a:t>
                </a:r>
              </a:p>
              <a:p>
                <a:pPr marL="914400" lvl="1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But linked lists do eat up more memory than arrays…</a:t>
                </a:r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D4844DB-D908-415A-95B0-5C6259DE47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1485899"/>
                <a:ext cx="11496275" cy="5372099"/>
              </a:xfrm>
              <a:prstGeom prst="rect">
                <a:avLst/>
              </a:prstGeom>
              <a:blipFill>
                <a:blip r:embed="rId4"/>
                <a:stretch>
                  <a:fillRect l="-1008" t="-1476" r="-74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7824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"/>
            <a:ext cx="12192000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Queue Implementation #2: Array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D4844DB-D908-415A-95B0-5C6259DE470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1000" y="1485899"/>
                <a:ext cx="11496275" cy="53720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457200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3200" kern="0" dirty="0">
                    <a:solidFill>
                      <a:srgbClr val="1E1C09"/>
                    </a:solidFill>
                    <a:latin typeface="Tahoma" pitchFamily="34" charset="0"/>
                  </a:rPr>
                  <a:t>Queues add on one end and remove from the other</a:t>
                </a:r>
              </a:p>
              <a:p>
                <a:pPr marL="914400" lvl="1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If we are implementing using an array, what is the operation that we want to avoid using?</a:t>
                </a:r>
              </a:p>
              <a:p>
                <a:pPr marL="1371600" lvl="2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Adding an element at an arbitrary index is </a:t>
                </a:r>
                <a14:m>
                  <m:oMath xmlns:m="http://schemas.openxmlformats.org/officeDocument/2006/math">
                    <m:r>
                      <a:rPr kumimoji="1" lang="en-US" sz="2800" i="1" ker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kumimoji="1" lang="en-US" sz="2800" i="1" kern="0">
                            <a:solidFill>
                              <a:srgbClr val="1E1C0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sz="2800" i="1" kern="0">
                            <a:solidFill>
                              <a:srgbClr val="1E1C09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kumimoji="1" lang="en-US" sz="2800" kern="0" dirty="0">
                  <a:solidFill>
                    <a:srgbClr val="1E1C09"/>
                  </a:solidFill>
                  <a:latin typeface="Tahoma" pitchFamily="34" charset="0"/>
                </a:endParaRPr>
              </a:p>
              <a:p>
                <a:pPr marL="1828800" lvl="3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Because all elements after the index must be copied down</a:t>
                </a:r>
              </a:p>
              <a:p>
                <a:pPr marL="914400" lvl="1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What operations/list states do we want to take advantage of?</a:t>
                </a:r>
              </a:p>
              <a:p>
                <a:pPr marL="1371600" lvl="2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Accessing an arbitrary index is FAST</a:t>
                </a:r>
              </a:p>
              <a:p>
                <a:pPr marL="1371600" lvl="2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Overwriting data at an arbitrary index is FAST</a:t>
                </a:r>
              </a:p>
              <a:p>
                <a:pPr marL="1828800" lvl="3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So, if the slot is unused, then we can get to and overwrite it quickly</a:t>
                </a:r>
              </a:p>
              <a:p>
                <a:pPr marL="1371600" lvl="2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endParaRPr kumimoji="1" lang="en-US" sz="2800" kern="0" dirty="0">
                  <a:solidFill>
                    <a:srgbClr val="1E1C09"/>
                  </a:solidFill>
                  <a:latin typeface="Tahoma" pitchFamily="34" charset="0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D4844DB-D908-415A-95B0-5C6259DE47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1485899"/>
                <a:ext cx="11496275" cy="5372099"/>
              </a:xfrm>
              <a:prstGeom prst="rect">
                <a:avLst/>
              </a:prstGeom>
              <a:blipFill>
                <a:blip r:embed="rId4"/>
                <a:stretch>
                  <a:fillRect l="-1008" t="-1476" r="-175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4523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"/>
            <a:ext cx="12192000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Queue Implementation #2: Array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D4844DB-D908-415A-95B0-5C6259DE470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1000" y="1485899"/>
                <a:ext cx="11496275" cy="53720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457200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3200" kern="0" dirty="0">
                    <a:solidFill>
                      <a:srgbClr val="1E1C09"/>
                    </a:solidFill>
                    <a:latin typeface="Tahoma" pitchFamily="34" charset="0"/>
                  </a:rPr>
                  <a:t>What does this mean for our design?</a:t>
                </a:r>
              </a:p>
              <a:p>
                <a:pPr marL="914400" lvl="1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First, we must create an array that is larger than we need </a:t>
                </a:r>
              </a:p>
              <a:p>
                <a:pPr marL="914400" lvl="1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We can also “left justify” the data, just like we did with a stack</a:t>
                </a:r>
              </a:p>
              <a:p>
                <a:pPr marL="914400" lvl="1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endParaRPr kumimoji="1" lang="en-US" sz="2800" kern="0" dirty="0">
                  <a:solidFill>
                    <a:srgbClr val="1E1C09"/>
                  </a:solidFill>
                  <a:latin typeface="Tahoma" pitchFamily="34" charset="0"/>
                </a:endParaRPr>
              </a:p>
              <a:p>
                <a:pPr marL="914400" lvl="1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endParaRPr kumimoji="1" lang="en-US" sz="2800" kern="0" dirty="0">
                  <a:solidFill>
                    <a:srgbClr val="1E1C09"/>
                  </a:solidFill>
                  <a:latin typeface="Tahoma" pitchFamily="34" charset="0"/>
                </a:endParaRPr>
              </a:p>
              <a:p>
                <a:pPr marL="914400" lvl="1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endParaRPr kumimoji="1" lang="en-US" sz="2800" kern="0" dirty="0">
                  <a:solidFill>
                    <a:srgbClr val="1E1C09"/>
                  </a:solidFill>
                  <a:latin typeface="Tahoma" pitchFamily="34" charset="0"/>
                </a:endParaRPr>
              </a:p>
              <a:p>
                <a:pPr marL="914400" lvl="1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endParaRPr kumimoji="1" lang="en-US" sz="2800" kern="0" dirty="0">
                  <a:solidFill>
                    <a:srgbClr val="1E1C09"/>
                  </a:solidFill>
                  <a:latin typeface="Tahoma" pitchFamily="34" charset="0"/>
                </a:endParaRPr>
              </a:p>
              <a:p>
                <a:pPr marL="914400" lvl="1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endParaRPr kumimoji="1" lang="en-US" sz="2800" kern="0" dirty="0">
                  <a:solidFill>
                    <a:srgbClr val="1E1C09"/>
                  </a:solidFill>
                  <a:latin typeface="Tahoma" pitchFamily="34" charset="0"/>
                </a:endParaRPr>
              </a:p>
              <a:p>
                <a:pPr marL="914400" lvl="1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But then every time we dequeue, everything has to be shifted</a:t>
                </a:r>
              </a:p>
              <a:p>
                <a:pPr marL="1371600" lvl="2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This action is </a:t>
                </a:r>
                <a14:m>
                  <m:oMath xmlns:m="http://schemas.openxmlformats.org/officeDocument/2006/math">
                    <m:r>
                      <a:rPr kumimoji="1" lang="en-US" sz="2800" i="1" ker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kumimoji="1" lang="en-US" sz="2800" i="1" kern="0">
                            <a:solidFill>
                              <a:srgbClr val="1E1C0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sz="2800" i="1" kern="0">
                            <a:solidFill>
                              <a:srgbClr val="1E1C09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kumimoji="1" lang="en-US" sz="2800" kern="0" dirty="0">
                  <a:solidFill>
                    <a:srgbClr val="1E1C09"/>
                  </a:solidFill>
                  <a:latin typeface="Tahoma" pitchFamily="34" charset="0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D4844DB-D908-415A-95B0-5C6259DE47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1485899"/>
                <a:ext cx="11496275" cy="5372099"/>
              </a:xfrm>
              <a:prstGeom prst="rect">
                <a:avLst/>
              </a:prstGeom>
              <a:blipFill>
                <a:blip r:embed="rId4"/>
                <a:stretch>
                  <a:fillRect l="-1008" t="-1476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CC74A6A4-D337-4E48-860A-598ADD912A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9553" y="2959432"/>
            <a:ext cx="9682989" cy="2607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849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"/>
            <a:ext cx="12192000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Queue Implementation #2: Array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496275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What does this mean for our design?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If we don’t “left justify” the data, now need to track the front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74A6A4-D337-4E48-860A-598ADD912A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9553" y="2959432"/>
            <a:ext cx="9682989" cy="2607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617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"/>
            <a:ext cx="12192000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Queue Implementation #2: Array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D4844DB-D908-415A-95B0-5C6259DE470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1000" y="1485899"/>
                <a:ext cx="11496275" cy="53720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457200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3200" kern="0" dirty="0">
                    <a:solidFill>
                      <a:srgbClr val="1E1C09"/>
                    </a:solidFill>
                    <a:latin typeface="Tahoma" pitchFamily="34" charset="0"/>
                  </a:rPr>
                  <a:t>What does this mean for our design?</a:t>
                </a:r>
              </a:p>
              <a:p>
                <a:pPr marL="914400" lvl="1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If we don’t “left justify” the data, now need to track the front</a:t>
                </a:r>
              </a:p>
              <a:p>
                <a:pPr marL="914400" lvl="1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Also need know where the back is (front + queue length – 1)</a:t>
                </a:r>
              </a:p>
              <a:p>
                <a:pPr marL="914400" lvl="1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endParaRPr kumimoji="1" lang="en-US" sz="2800" kern="0" dirty="0">
                  <a:solidFill>
                    <a:srgbClr val="1E1C09"/>
                  </a:solidFill>
                  <a:latin typeface="Tahoma" pitchFamily="34" charset="0"/>
                </a:endParaRPr>
              </a:p>
              <a:p>
                <a:pPr marL="914400" lvl="1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endParaRPr kumimoji="1" lang="en-US" sz="2800" kern="0" dirty="0">
                  <a:solidFill>
                    <a:srgbClr val="1E1C09"/>
                  </a:solidFill>
                  <a:latin typeface="Tahoma" pitchFamily="34" charset="0"/>
                </a:endParaRPr>
              </a:p>
              <a:p>
                <a:pPr marL="914400" lvl="1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endParaRPr kumimoji="1" lang="en-US" sz="2800" kern="0" dirty="0">
                  <a:solidFill>
                    <a:srgbClr val="1E1C09"/>
                  </a:solidFill>
                  <a:latin typeface="Tahoma" pitchFamily="34" charset="0"/>
                </a:endParaRPr>
              </a:p>
              <a:p>
                <a:pPr marL="914400" lvl="1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endParaRPr kumimoji="1" lang="en-US" sz="2800" kern="0" dirty="0">
                  <a:solidFill>
                    <a:srgbClr val="1E1C09"/>
                  </a:solidFill>
                  <a:latin typeface="Tahoma" pitchFamily="34" charset="0"/>
                </a:endParaRPr>
              </a:p>
              <a:p>
                <a:pPr marL="914400" lvl="1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endParaRPr kumimoji="1" lang="en-US" sz="2800" kern="0" dirty="0">
                  <a:solidFill>
                    <a:srgbClr val="1E1C09"/>
                  </a:solidFill>
                  <a:latin typeface="Tahoma" pitchFamily="34" charset="0"/>
                </a:endParaRPr>
              </a:p>
              <a:p>
                <a:pPr marL="914400" lvl="1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All actions are writing to empty slots or incrementing indicies</a:t>
                </a:r>
              </a:p>
              <a:p>
                <a:pPr marL="1371600" lvl="2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These actions are </a:t>
                </a:r>
                <a14:m>
                  <m:oMath xmlns:m="http://schemas.openxmlformats.org/officeDocument/2006/math">
                    <m:r>
                      <a:rPr kumimoji="1" lang="en-US" sz="2800" i="1" ker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kumimoji="1" lang="en-US" sz="2800" i="1" kern="0">
                            <a:solidFill>
                              <a:srgbClr val="1E1C0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sz="2800" b="0" i="1" kern="0" smtClean="0">
                            <a:solidFill>
                              <a:srgbClr val="1E1C09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kumimoji="1" lang="en-US" sz="2800" kern="0" dirty="0">
                  <a:solidFill>
                    <a:srgbClr val="1E1C09"/>
                  </a:solidFill>
                  <a:latin typeface="Tahoma" pitchFamily="34" charset="0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D4844DB-D908-415A-95B0-5C6259DE47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1485899"/>
                <a:ext cx="11496275" cy="5372099"/>
              </a:xfrm>
              <a:prstGeom prst="rect">
                <a:avLst/>
              </a:prstGeom>
              <a:blipFill>
                <a:blip r:embed="rId4"/>
                <a:stretch>
                  <a:fillRect l="-1008" t="-1476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CC74A6A4-D337-4E48-860A-598ADD912A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9554" y="2959432"/>
            <a:ext cx="9682986" cy="2607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436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"/>
            <a:ext cx="12192000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Queue Implementation #2: Array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496275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What’s the potential problem?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Let’s walk through some actions: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74A6A4-D337-4E48-860A-598ADD912A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9554" y="2959432"/>
            <a:ext cx="9682986" cy="2607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465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"/>
            <a:ext cx="12192000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Queue Implementation #2: Array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496275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What’s the potential problem?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Let’s walk through some actions: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74A6A4-D337-4E48-860A-598ADD912A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9554" y="2959432"/>
            <a:ext cx="9682986" cy="260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835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"/>
            <a:ext cx="12192000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Queue Implementation #2: Array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496275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What’s the potential problem?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Let’s walk through some actions: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74A6A4-D337-4E48-860A-598ADD912A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9554" y="2959432"/>
            <a:ext cx="9682986" cy="260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651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"/>
            <a:ext cx="12192000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Queue Implementation #2: Array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496275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What’s the potential problem?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Let’s walk through some actions: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74A6A4-D337-4E48-860A-598ADD912A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9554" y="2959432"/>
            <a:ext cx="9682986" cy="260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151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"/>
            <a:ext cx="12192000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Queue Implementation #2: Array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496275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What’s the potential problem?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Let’s walk through some actions: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74A6A4-D337-4E48-860A-598ADD912A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9556" y="2959432"/>
            <a:ext cx="9682982" cy="260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107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"/>
            <a:ext cx="12192000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Abstract Data Types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496276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What is abstraction? (Again?)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Using only the essential elements to describe a system and leaving the more complex aspects to a lower level system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The trick is being able to determine what </a:t>
            </a:r>
            <a:r>
              <a:rPr kumimoji="1" lang="en-US" sz="2800" u="sng" kern="0" dirty="0">
                <a:solidFill>
                  <a:srgbClr val="1E1C09"/>
                </a:solidFill>
                <a:latin typeface="Tahoma" pitchFamily="34" charset="0"/>
              </a:rPr>
              <a:t>are</a:t>
            </a: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 essential elements and what aspects can be handed off to another system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Too abstract means that you will likely miss key functionality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Too detailed means that you are likely doing unnecessary work</a:t>
            </a:r>
          </a:p>
        </p:txBody>
      </p:sp>
      <p:pic>
        <p:nvPicPr>
          <p:cNvPr id="13" name="Picture 12" descr="A picture containing table&#10;&#10;Description automatically generated">
            <a:extLst>
              <a:ext uri="{FF2B5EF4-FFF2-40B4-BE49-F238E27FC236}">
                <a16:creationId xmlns:a16="http://schemas.microsoft.com/office/drawing/2014/main" id="{7598478F-3DCF-41BC-9D59-35B08FB359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394" y="0"/>
            <a:ext cx="91172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48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"/>
            <a:ext cx="12192000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Queue Implementation #2: Array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D4844DB-D908-415A-95B0-5C6259DE470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1000" y="1485899"/>
                <a:ext cx="11496275" cy="53720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457200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3200" kern="0" dirty="0">
                    <a:solidFill>
                      <a:srgbClr val="1E1C09"/>
                    </a:solidFill>
                    <a:latin typeface="Tahoma" pitchFamily="34" charset="0"/>
                  </a:rPr>
                  <a:t>What’s the potential problem?</a:t>
                </a:r>
              </a:p>
              <a:p>
                <a:pPr marL="914400" lvl="1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Let’s walk through some actions:</a:t>
                </a:r>
              </a:p>
              <a:p>
                <a:pPr marL="914400" lvl="1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Uh………now what?</a:t>
                </a:r>
              </a:p>
              <a:p>
                <a:pPr marL="914400" lvl="1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endParaRPr kumimoji="1" lang="en-US" sz="2800" kern="0" dirty="0">
                  <a:solidFill>
                    <a:srgbClr val="1E1C09"/>
                  </a:solidFill>
                  <a:latin typeface="Tahoma" pitchFamily="34" charset="0"/>
                </a:endParaRPr>
              </a:p>
              <a:p>
                <a:pPr marL="914400" lvl="1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endParaRPr kumimoji="1" lang="en-US" sz="2800" kern="0" dirty="0">
                  <a:solidFill>
                    <a:srgbClr val="1E1C09"/>
                  </a:solidFill>
                  <a:latin typeface="Tahoma" pitchFamily="34" charset="0"/>
                </a:endParaRPr>
              </a:p>
              <a:p>
                <a:pPr marL="914400" lvl="1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endParaRPr kumimoji="1" lang="en-US" sz="2800" kern="0" dirty="0">
                  <a:solidFill>
                    <a:srgbClr val="1E1C09"/>
                  </a:solidFill>
                  <a:latin typeface="Tahoma" pitchFamily="34" charset="0"/>
                </a:endParaRPr>
              </a:p>
              <a:p>
                <a:pPr marL="914400" lvl="1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endParaRPr kumimoji="1" lang="en-US" sz="2800" kern="0" dirty="0">
                  <a:solidFill>
                    <a:srgbClr val="1E1C09"/>
                  </a:solidFill>
                  <a:latin typeface="Tahoma" pitchFamily="34" charset="0"/>
                </a:endParaRPr>
              </a:p>
              <a:p>
                <a:pPr marL="914400" lvl="1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endParaRPr kumimoji="1" lang="en-US" sz="2800" kern="0" dirty="0">
                  <a:solidFill>
                    <a:srgbClr val="1E1C09"/>
                  </a:solidFill>
                  <a:latin typeface="Tahoma" pitchFamily="34" charset="0"/>
                </a:endParaRPr>
              </a:p>
              <a:p>
                <a:pPr marL="914400" lvl="1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We could shift everything down but then we’re back where we started with actions running at </a:t>
                </a:r>
                <a14:m>
                  <m:oMath xmlns:m="http://schemas.openxmlformats.org/officeDocument/2006/math">
                    <m:r>
                      <a:rPr kumimoji="1" lang="en-US" sz="2800" i="1" ker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kumimoji="1" lang="en-US" sz="2800" i="1" kern="0">
                            <a:solidFill>
                              <a:srgbClr val="1E1C0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sz="2800" i="1" kern="0">
                            <a:solidFill>
                              <a:srgbClr val="1E1C09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 OR…</a:t>
                </a:r>
              </a:p>
              <a:p>
                <a:pPr marL="914400" lvl="1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endParaRPr kumimoji="1" lang="en-US" sz="2800" kern="0" dirty="0">
                  <a:solidFill>
                    <a:srgbClr val="1E1C09"/>
                  </a:solidFill>
                  <a:latin typeface="Tahoma" pitchFamily="34" charset="0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D4844DB-D908-415A-95B0-5C6259DE47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1485899"/>
                <a:ext cx="11496275" cy="5372099"/>
              </a:xfrm>
              <a:prstGeom prst="rect">
                <a:avLst/>
              </a:prstGeom>
              <a:blipFill>
                <a:blip r:embed="rId4"/>
                <a:stretch>
                  <a:fillRect l="-1008" t="-1476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CC74A6A4-D337-4E48-860A-598ADD912A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9556" y="2959432"/>
            <a:ext cx="9682982" cy="260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037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"/>
            <a:ext cx="12192000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Queue Implementation #2: Array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607800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We can treat our static array like a circular array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Once we move past the end of the array, we start adding to the empty slots at the beginning of the array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How do we know if we’re in a “standard” or circular configuration?</a:t>
            </a:r>
            <a:endParaRPr kumimoji="1" lang="en-US" sz="2800" kern="0" dirty="0">
              <a:solidFill>
                <a:srgbClr val="1E1C09"/>
              </a:solidFill>
              <a:latin typeface="Lucida Console" panose="020B0609040504020204" pitchFamily="49" charset="0"/>
            </a:endParaRP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Our “back index” calculation is (front + queue length – 1)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If that’s greater than (array size – 1), then we’re circular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Otherwise, we’re in a standard configuration</a:t>
            </a:r>
          </a:p>
        </p:txBody>
      </p:sp>
    </p:spTree>
    <p:extLst>
      <p:ext uri="{BB962C8B-B14F-4D97-AF65-F5344CB8AC3E}">
        <p14:creationId xmlns:p14="http://schemas.microsoft.com/office/powerpoint/2010/main" val="604455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"/>
            <a:ext cx="12192000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Queue Implementation #2: Array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607800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We can treat our static array like a circular array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Because of this, the actual equation for the index of the element at the back of the queue in a circular array is: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(front + queue length – 1) % (array size)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The index for the next empty slot for the queue to enqueue into in a circular array is: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(front + queue length) % (array size)</a:t>
            </a:r>
          </a:p>
        </p:txBody>
      </p:sp>
    </p:spTree>
    <p:extLst>
      <p:ext uri="{BB962C8B-B14F-4D97-AF65-F5344CB8AC3E}">
        <p14:creationId xmlns:p14="http://schemas.microsoft.com/office/powerpoint/2010/main" val="3276857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"/>
            <a:ext cx="12192000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Queue Implementation #2: Array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496275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What does this mean for our design?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Resizing becomes a challenge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What happens when we expand this array?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860252-696A-4200-A366-487749E2DE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9556" y="2959432"/>
            <a:ext cx="9682982" cy="2607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027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"/>
            <a:ext cx="12192000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Queue Implementation #2: Array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496275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What does this mean for our design?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Resizing becomes a challenge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Doing a strict expansion would introduce gaps in the data</a:t>
            </a:r>
          </a:p>
          <a:p>
            <a:pPr marL="1828800" lvl="3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BAD!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Best practice is to reset the front of queue to be at the beginning of the array during the copy portion of the array expansion process</a:t>
            </a:r>
          </a:p>
        </p:txBody>
      </p:sp>
    </p:spTree>
    <p:extLst>
      <p:ext uri="{BB962C8B-B14F-4D97-AF65-F5344CB8AC3E}">
        <p14:creationId xmlns:p14="http://schemas.microsoft.com/office/powerpoint/2010/main" val="1031031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"/>
            <a:ext cx="12192000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Queue Implementation #3: Dynamic Array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496275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Don’t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As we just saw, it helps to have control over the resize process for resetting the front of the queue to the beginning of the array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What will happen if you use maintain a “circular” paradigm and don’t control when and how the resize process happens?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Will the array ever be circular?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What will the dynamic array look like after 1 million elements have be enqueued and 999,999 elements have been dequeued?</a:t>
            </a:r>
          </a:p>
          <a:p>
            <a:pPr marL="1828800" lvl="3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One lonely element with 999,999 empty slots preceding it</a:t>
            </a:r>
          </a:p>
        </p:txBody>
      </p:sp>
    </p:spTree>
    <p:extLst>
      <p:ext uri="{BB962C8B-B14F-4D97-AF65-F5344CB8AC3E}">
        <p14:creationId xmlns:p14="http://schemas.microsoft.com/office/powerpoint/2010/main" val="883888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608" y="47587"/>
            <a:ext cx="6156227" cy="7055524"/>
          </a:xfrm>
          <a:prstGeom prst="rect">
            <a:avLst/>
          </a:prstGeom>
          <a:noFill/>
        </p:spPr>
      </p:pic>
      <p:sp>
        <p:nvSpPr>
          <p:cNvPr id="11" name="Rectangle 2">
            <a:extLst>
              <a:ext uri="{FF2B5EF4-FFF2-40B4-BE49-F238E27FC236}">
                <a16:creationId xmlns:a16="http://schemas.microsoft.com/office/drawing/2014/main" id="{F9727386-A33F-4E6B-9AFA-42FD6931530D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914400"/>
            <a:ext cx="12192000" cy="236219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29783" dir="3885598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b="1" dirty="0">
                <a:solidFill>
                  <a:srgbClr val="006F66"/>
                </a:solidFill>
                <a:latin typeface="+mn-lt"/>
              </a:rPr>
              <a:t>Questions?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1328057" y="3581400"/>
            <a:ext cx="9144000" cy="2609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  <a:p>
            <a:endParaRPr lang="en-US" b="1" dirty="0"/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742531F5-87C9-4B46-AE9F-F59785BA3097}"/>
              </a:ext>
            </a:extLst>
          </p:cNvPr>
          <p:cNvSpPr txBox="1">
            <a:spLocks noChangeArrowheads="1"/>
          </p:cNvSpPr>
          <p:nvPr/>
        </p:nvSpPr>
        <p:spPr>
          <a:xfrm>
            <a:off x="1524000" y="3738562"/>
            <a:ext cx="9144000" cy="2609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4000" dirty="0">
              <a:latin typeface="+mj-lt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191F4C9-F2CC-49DE-999A-F7F81646AFC1}"/>
              </a:ext>
            </a:extLst>
          </p:cNvPr>
          <p:cNvCxnSpPr>
            <a:cxnSpLocks/>
          </p:cNvCxnSpPr>
          <p:nvPr/>
        </p:nvCxnSpPr>
        <p:spPr bwMode="auto">
          <a:xfrm>
            <a:off x="0" y="914400"/>
            <a:ext cx="7315200" cy="0"/>
          </a:xfrm>
          <a:prstGeom prst="line">
            <a:avLst/>
          </a:prstGeom>
          <a:ln w="22225">
            <a:solidFill>
              <a:srgbClr val="B85521"/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27C735A-428C-492C-986A-C0889D8CD71C}"/>
              </a:ext>
            </a:extLst>
          </p:cNvPr>
          <p:cNvCxnSpPr>
            <a:cxnSpLocks/>
          </p:cNvCxnSpPr>
          <p:nvPr/>
        </p:nvCxnSpPr>
        <p:spPr bwMode="auto">
          <a:xfrm>
            <a:off x="4876800" y="3276600"/>
            <a:ext cx="7315200" cy="0"/>
          </a:xfrm>
          <a:prstGeom prst="line">
            <a:avLst/>
          </a:prstGeom>
          <a:ln w="22225">
            <a:solidFill>
              <a:srgbClr val="B85521"/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7231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"/>
            <a:ext cx="12192000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Abstract Data Types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496276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What does this mean on a practical level?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ADTs explicitly defines interface and behavior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ADTs are implemented on top of another data structure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May be implemented with concrete data structure</a:t>
            </a:r>
          </a:p>
          <a:p>
            <a:pPr marL="1828800" lvl="3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For example, as we will discuss, stacks and queues can be implemented with an array or a linked list backing it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May be implemented on top of another ADT</a:t>
            </a:r>
          </a:p>
          <a:p>
            <a:pPr marL="1828800" lvl="3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Stacks and queues may be implemented with a dynamic array which is an ADT on implemented with a static array</a:t>
            </a:r>
          </a:p>
        </p:txBody>
      </p:sp>
    </p:spTree>
    <p:extLst>
      <p:ext uri="{BB962C8B-B14F-4D97-AF65-F5344CB8AC3E}">
        <p14:creationId xmlns:p14="http://schemas.microsoft.com/office/powerpoint/2010/main" val="1364117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"/>
            <a:ext cx="12192000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Stacks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999" y="1485899"/>
            <a:ext cx="11719561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Anyone know what this is?</a:t>
            </a:r>
          </a:p>
        </p:txBody>
      </p:sp>
      <p:pic>
        <p:nvPicPr>
          <p:cNvPr id="6" name="Picture 5" descr="A picture containing indoor, table, sitting, small&#10;&#10;Description automatically generated">
            <a:extLst>
              <a:ext uri="{FF2B5EF4-FFF2-40B4-BE49-F238E27FC236}">
                <a16:creationId xmlns:a16="http://schemas.microsoft.com/office/drawing/2014/main" id="{70D4BBBD-CABA-41DC-B8B7-6F60E56BB7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7750"/>
            <a:ext cx="12192000" cy="4762500"/>
          </a:xfrm>
          <a:prstGeom prst="rect">
            <a:avLst/>
          </a:prstGeom>
        </p:spPr>
      </p:pic>
      <p:pic>
        <p:nvPicPr>
          <p:cNvPr id="9" name="Picture 8" descr="A picture containing indoor, table, sitting, kitchen&#10;&#10;Description automatically generated">
            <a:extLst>
              <a:ext uri="{FF2B5EF4-FFF2-40B4-BE49-F238E27FC236}">
                <a16:creationId xmlns:a16="http://schemas.microsoft.com/office/drawing/2014/main" id="{BE140B7B-7A42-4C50-BB87-833FF22A1C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20" y="1039352"/>
            <a:ext cx="10170159" cy="4779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38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"/>
            <a:ext cx="12192000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Stacks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496276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This spring-loaded plate stacker is the inspiration for the name of a stack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Stacks are last-in, first-out (LIFO) abstract data structures that can store objects of an arbitrary type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All access to the content of the stack is done from the same end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You can NEVER see inside of the stack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One of the oldest ADTs and is implemented at a low level for computer languages and operating systems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Proposed by Alan Turing in 1946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Has been used in computer architecture since the mid-1950’s</a:t>
            </a:r>
            <a:endParaRPr kumimoji="1" lang="en-US" sz="3200" kern="0" dirty="0">
              <a:solidFill>
                <a:srgbClr val="1E1C09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79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"/>
            <a:ext cx="12192000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Stack Terminology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496276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The terminology surrounding a stack has not changed since it was first implemented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This means that if you spoke to a computer scientist from 1960, you could discuss stacks using some standard terminology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Because stacks are named for the “plate stacker”</a:t>
            </a:r>
            <a:b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</a:b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analogy, they take a vertical orientation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The first/oldest element in a stack is said to be</a:t>
            </a:r>
            <a:b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</a:b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“on the bottom of the stack”</a:t>
            </a:r>
            <a:endParaRPr kumimoji="1" lang="en-US" sz="3200" kern="0" dirty="0">
              <a:solidFill>
                <a:srgbClr val="1E1C09"/>
              </a:solidFill>
              <a:latin typeface="Tahoma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8257A9-74AC-4B53-BC4C-E9B8A80F45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33466" y="3429000"/>
            <a:ext cx="2633133" cy="3949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327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"/>
            <a:ext cx="12192000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Stack Terminology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496276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The terminology surrounding a stack has not changed since it was first implemented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This means that if you spoke to a computer scientist from 1960, you could discuss stacks using some standard terminology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Because stacks are named for the “plate stacker”</a:t>
            </a:r>
            <a:b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</a:b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analogy, they take a vertical orientation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The first/oldest element in a stack is said to be</a:t>
            </a:r>
            <a:b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</a:b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“on the bottom of the stack”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The most recently added element is “on top”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8257A9-74AC-4B53-BC4C-E9B8A80F45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33466" y="3429000"/>
            <a:ext cx="2633132" cy="3949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936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0F7BD52AAC3654AA0D8C3E7D0DE41E3" ma:contentTypeVersion="8" ma:contentTypeDescription="Create a new document." ma:contentTypeScope="" ma:versionID="518fa643dab5c421fad601c62e8e4098">
  <xsd:schema xmlns:xsd="http://www.w3.org/2001/XMLSchema" xmlns:xs="http://www.w3.org/2001/XMLSchema" xmlns:p="http://schemas.microsoft.com/office/2006/metadata/properties" xmlns:ns3="4d327a51-5fe8-4742-85af-58435be009c2" xmlns:ns4="611d3990-eae7-4197-845d-9e5ae597bd5b" targetNamespace="http://schemas.microsoft.com/office/2006/metadata/properties" ma:root="true" ma:fieldsID="e6a277b842d99833532f760470cf0e37" ns3:_="" ns4:_="">
    <xsd:import namespace="4d327a51-5fe8-4742-85af-58435be009c2"/>
    <xsd:import namespace="611d3990-eae7-4197-845d-9e5ae597bd5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d327a51-5fe8-4742-85af-58435be009c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11d3990-eae7-4197-845d-9e5ae597bd5b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575951D-FEE2-4AA3-AEA5-00487EA6C6D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d327a51-5fe8-4742-85af-58435be009c2"/>
    <ds:schemaRef ds:uri="611d3990-eae7-4197-845d-9e5ae597bd5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C544D66-A824-41F1-8E2E-467E6B2D93C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57BC60B-0A04-4340-B9B5-4409734BA1E6}">
  <ds:schemaRefs>
    <ds:schemaRef ds:uri="http://schemas.microsoft.com/office/2006/documentManagement/types"/>
    <ds:schemaRef ds:uri="http://schemas.microsoft.com/office/infopath/2007/PartnerControls"/>
    <ds:schemaRef ds:uri="611d3990-eae7-4197-845d-9e5ae597bd5b"/>
    <ds:schemaRef ds:uri="http://purl.org/dc/dcmitype/"/>
    <ds:schemaRef ds:uri="http://purl.org/dc/terms/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4d327a51-5fe8-4742-85af-58435be009c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23349</TotalTime>
  <Words>2994</Words>
  <Application>Microsoft Office PowerPoint</Application>
  <PresentationFormat>Widescreen</PresentationFormat>
  <Paragraphs>287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3" baseType="lpstr">
      <vt:lpstr>Arial</vt:lpstr>
      <vt:lpstr>Calibri</vt:lpstr>
      <vt:lpstr>Calibri Light</vt:lpstr>
      <vt:lpstr>Cambria Math</vt:lpstr>
      <vt:lpstr>Lucida Console</vt:lpstr>
      <vt:lpstr>Tahoma</vt:lpstr>
      <vt:lpstr>Office Theme</vt:lpstr>
      <vt:lpstr>PowerPoint Presentation</vt:lpstr>
      <vt:lpstr>What are we doing today?</vt:lpstr>
      <vt:lpstr>Abstract Data Types</vt:lpstr>
      <vt:lpstr>Abstract Data Types</vt:lpstr>
      <vt:lpstr>Abstract Data Types</vt:lpstr>
      <vt:lpstr>Stacks</vt:lpstr>
      <vt:lpstr>Stacks</vt:lpstr>
      <vt:lpstr>Stack Terminology</vt:lpstr>
      <vt:lpstr>Stack Terminology</vt:lpstr>
      <vt:lpstr>Stack Terminology</vt:lpstr>
      <vt:lpstr>Stack Interface</vt:lpstr>
      <vt:lpstr>Stack example</vt:lpstr>
      <vt:lpstr>Stack Implementations</vt:lpstr>
      <vt:lpstr>Stack Implementation #1: Linked List</vt:lpstr>
      <vt:lpstr>Stack Implementation #1: Linked List</vt:lpstr>
      <vt:lpstr>Stack Implementation #2: Array</vt:lpstr>
      <vt:lpstr>Stack Implementation #2: Array</vt:lpstr>
      <vt:lpstr>Stack Implementation #2: Array</vt:lpstr>
      <vt:lpstr>Stack Implementation #2: Array</vt:lpstr>
      <vt:lpstr>Stack Implementation #3: Dynamic Array</vt:lpstr>
      <vt:lpstr>Queues</vt:lpstr>
      <vt:lpstr>Queues</vt:lpstr>
      <vt:lpstr>Queue Terminology</vt:lpstr>
      <vt:lpstr>Queue Terminology</vt:lpstr>
      <vt:lpstr>Queue Terminology</vt:lpstr>
      <vt:lpstr>Queue Interface</vt:lpstr>
      <vt:lpstr>Queue example</vt:lpstr>
      <vt:lpstr>Queue Implementations</vt:lpstr>
      <vt:lpstr>Queue Implementation #1: Linked List</vt:lpstr>
      <vt:lpstr>Queue Implementation #1: Linked List</vt:lpstr>
      <vt:lpstr>Queue Implementation #2: Array</vt:lpstr>
      <vt:lpstr>Queue Implementation #2: Array</vt:lpstr>
      <vt:lpstr>Queue Implementation #2: Array</vt:lpstr>
      <vt:lpstr>Queue Implementation #2: Array</vt:lpstr>
      <vt:lpstr>Queue Implementation #2: Array</vt:lpstr>
      <vt:lpstr>Queue Implementation #2: Array</vt:lpstr>
      <vt:lpstr>Queue Implementation #2: Array</vt:lpstr>
      <vt:lpstr>Queue Implementation #2: Array</vt:lpstr>
      <vt:lpstr>Queue Implementation #2: Array</vt:lpstr>
      <vt:lpstr>Queue Implementation #2: Array</vt:lpstr>
      <vt:lpstr>Queue Implementation #2: Array</vt:lpstr>
      <vt:lpstr>Queue Implementation #2: Array</vt:lpstr>
      <vt:lpstr>Queue Implementation #2: Array</vt:lpstr>
      <vt:lpstr>Queue Implementation #2: Array</vt:lpstr>
      <vt:lpstr>Queue Implementation #3: Dynamic Array</vt:lpstr>
      <vt:lpstr>PowerPoint Presentation</vt:lpstr>
    </vt:vector>
  </TitlesOfParts>
  <Company>Harrisburg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Darr</dc:creator>
  <cp:lastModifiedBy>Brian Grey</cp:lastModifiedBy>
  <cp:revision>161</cp:revision>
  <cp:lastPrinted>2017-05-22T21:03:42Z</cp:lastPrinted>
  <dcterms:created xsi:type="dcterms:W3CDTF">2015-09-22T23:28:17Z</dcterms:created>
  <dcterms:modified xsi:type="dcterms:W3CDTF">2021-02-10T02:26:50Z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0x01010010F7BD52AAC3654AA0D8C3E7D0DE41E3</vt:lpwstr>
  </property>
</Properties>
</file>