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5486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49AB-07FB-44F7-B4DD-D7165C13665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10E1-FBD3-4EC3-8D46-65C7AC56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3091" y="242552"/>
            <a:ext cx="5445371" cy="4267421"/>
            <a:chOff x="4532275" y="1633538"/>
            <a:chExt cx="4359313" cy="3416300"/>
          </a:xfrm>
        </p:grpSpPr>
        <p:pic>
          <p:nvPicPr>
            <p:cNvPr id="11" name="图片 7" descr="E:\alldata\5.19pout346459 press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" r="2336"/>
            <a:stretch>
              <a:fillRect/>
            </a:stretch>
          </p:blipFill>
          <p:spPr bwMode="auto">
            <a:xfrm>
              <a:off x="4532275" y="3356443"/>
              <a:ext cx="4190382" cy="169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8" descr="E:\alldata\5.19pout346459 tempra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" r="-2541"/>
            <a:stretch/>
          </p:blipFill>
          <p:spPr bwMode="auto">
            <a:xfrm>
              <a:off x="4532275" y="1633538"/>
              <a:ext cx="4359313" cy="167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61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"/>
          <a:stretch/>
        </p:blipFill>
        <p:spPr>
          <a:xfrm>
            <a:off x="0" y="23446"/>
            <a:ext cx="5486400" cy="2379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07" b="5607"/>
          <a:stretch/>
        </p:blipFill>
        <p:spPr>
          <a:xfrm>
            <a:off x="0" y="2063115"/>
            <a:ext cx="5486400" cy="25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Minqiang Si</dc:creator>
  <cp:lastModifiedBy>Minqiang Si</cp:lastModifiedBy>
  <cp:revision>4</cp:revision>
  <dcterms:created xsi:type="dcterms:W3CDTF">2017-08-09T02:18:32Z</dcterms:created>
  <dcterms:modified xsi:type="dcterms:W3CDTF">2017-08-09T02:50:24Z</dcterms:modified>
</cp:coreProperties>
</file>