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5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ype="http://schemas.openxmlformats.org/officeDocument/2006/relationships/presProps" Target="presProps.xml"/>  <Relationship Id="rId12" Type="http://schemas.openxmlformats.org/officeDocument/2006/relationships/viewProps" Target="viewProps.xml"/>  <Relationship Id="rId13" Type="http://schemas.openxmlformats.org/officeDocument/2006/relationships/theme" Target="theme/theme1.xml"/>  <Relationship Id="rId14" Type="http://schemas.openxmlformats.org/officeDocument/2006/relationships/tableStyles" Target="tableStyles.xml"/>  <Relationship Id="rId15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ad91n8V3W_qMvJ2lxp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adAa_xSt68TE4auuzN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ad7LmjrY5FzcULXd1V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ahBR2BkvnJJXC8m-xo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adVCZF6ifkrwITsRER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adyWNtzh0yJPTie634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ahFG6jQiNjgaP8i0-i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adXudQXajVqTs2Zn-q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ahDPqqpsFQwpafrzI8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2021-06-04T19:14:21.915Z</dcterms:created>
  <dcterms:modified xsi:type="dcterms:W3CDTF">2021-06-04T19:14:21.915Z</dcterms:modified>
</cp:coreProperties>
</file>