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2D20593-28B2-4A1A-8A31-C4073F3013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131E723-E92F-4AA4-B9F9-631170739622}" type="datetimeFigureOut">
              <a:rPr lang="en-US" smtClean="0"/>
              <a:t>7/31/2022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Rajesh Paul</a:t>
            </a:r>
          </a:p>
          <a:p>
            <a:r>
              <a:rPr lang="en-US" dirty="0" smtClean="0"/>
              <a:t>Roll-12</a:t>
            </a:r>
          </a:p>
          <a:p>
            <a:r>
              <a:rPr lang="en-US" dirty="0" smtClean="0"/>
              <a:t>17 DFTC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12159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10787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1418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/>
              <a:t>N</a:t>
            </a:r>
            <a:r>
              <a:rPr lang="en-US" dirty="0" smtClean="0"/>
              <a:t>ew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14416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28361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8000" dirty="0" smtClean="0"/>
          </a:p>
          <a:p>
            <a:pPr marL="114300" indent="0" algn="ctr">
              <a:buNone/>
            </a:pPr>
            <a:r>
              <a:rPr lang="en-US" sz="8000" dirty="0" smtClean="0"/>
              <a:t>THANKS</a:t>
            </a:r>
            <a:endParaRPr lang="en-US" sz="8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Option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29187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Your Email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1644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20420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Acceptance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16693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User Name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3282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10732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a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20240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Puzzle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799" cy="4800600"/>
          </a:xfrm>
        </p:spPr>
      </p:pic>
    </p:spTree>
    <p:extLst>
      <p:ext uri="{BB962C8B-B14F-4D97-AF65-F5344CB8AC3E}">
        <p14:creationId xmlns:p14="http://schemas.microsoft.com/office/powerpoint/2010/main" val="33863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</TotalTime>
  <Words>43</Words>
  <Application>Microsoft Office PowerPoint</Application>
  <PresentationFormat>On-screen Show (4:3)</PresentationFormat>
  <Paragraphs>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Opening a Github Account</vt:lpstr>
      <vt:lpstr>Sign Up Option</vt:lpstr>
      <vt:lpstr>Enter Your Email</vt:lpstr>
      <vt:lpstr>Create a password</vt:lpstr>
      <vt:lpstr>Password Acceptance</vt:lpstr>
      <vt:lpstr>Enter User Name</vt:lpstr>
      <vt:lpstr>PowerPoint Presentation</vt:lpstr>
      <vt:lpstr>Answering a Question</vt:lpstr>
      <vt:lpstr>Solving Puzzle </vt:lpstr>
      <vt:lpstr>Verified  Account</vt:lpstr>
      <vt:lpstr>Enter Code</vt:lpstr>
      <vt:lpstr>Create A Repository</vt:lpstr>
      <vt:lpstr>Create a New Repository</vt:lpstr>
      <vt:lpstr>Check Profile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Github Account</dc:title>
  <dc:creator>biamcxb</dc:creator>
  <cp:lastModifiedBy>biamcxb</cp:lastModifiedBy>
  <cp:revision>2</cp:revision>
  <dcterms:created xsi:type="dcterms:W3CDTF">2022-07-31T16:49:06Z</dcterms:created>
  <dcterms:modified xsi:type="dcterms:W3CDTF">2022-07-31T17:06:52Z</dcterms:modified>
</cp:coreProperties>
</file>