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FDE92D-FD26-48B3-A07D-5FD43FE3CE10}" type="datetimeFigureOut">
              <a:rPr lang="en-US" smtClean="0"/>
              <a:t>1/8/2013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9FDC291-DDE6-4A5A-A621-DD242E610E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For </a:t>
            </a:r>
            <a:r>
              <a:rPr lang="en-US" dirty="0" err="1" smtClean="0"/>
              <a:t>SideScroller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this is going to be a complex game, in order for maximum efficiency, we will need to split it up the different aspects of it. </a:t>
            </a:r>
          </a:p>
          <a:p>
            <a:pPr lvl="1"/>
            <a:r>
              <a:rPr lang="en-US" dirty="0" smtClean="0"/>
              <a:t>Characters Classes</a:t>
            </a:r>
          </a:p>
          <a:p>
            <a:pPr lvl="1"/>
            <a:r>
              <a:rPr lang="en-US" dirty="0" smtClean="0"/>
              <a:t>Items Classes</a:t>
            </a:r>
          </a:p>
          <a:p>
            <a:pPr lvl="1"/>
            <a:r>
              <a:rPr lang="en-US" dirty="0" smtClean="0"/>
              <a:t>Setting Class</a:t>
            </a:r>
          </a:p>
          <a:p>
            <a:pPr lvl="1"/>
            <a:r>
              <a:rPr lang="en-US" dirty="0" smtClean="0"/>
              <a:t>Many different Checkpoint classes called Checkpoint1.java, Checkpoint2.java,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All the checkpoints will be listed in Application constructor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4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Character Class</a:t>
            </a:r>
          </a:p>
          <a:p>
            <a:pPr lvl="1"/>
            <a:r>
              <a:rPr lang="en-US" dirty="0" smtClean="0"/>
              <a:t>Image Icon</a:t>
            </a:r>
          </a:p>
          <a:p>
            <a:pPr lvl="1"/>
            <a:r>
              <a:rPr lang="en-US" dirty="0" smtClean="0"/>
              <a:t>Ability to float/fly</a:t>
            </a:r>
          </a:p>
          <a:p>
            <a:pPr lvl="1"/>
            <a:r>
              <a:rPr lang="en-US" dirty="0" smtClean="0"/>
              <a:t>Ability to go through things</a:t>
            </a:r>
          </a:p>
          <a:p>
            <a:pPr lvl="1"/>
            <a:r>
              <a:rPr lang="en-US" dirty="0" smtClean="0"/>
              <a:t>Ability to go in and out of human beings (Exorcism kind of)</a:t>
            </a:r>
          </a:p>
          <a:p>
            <a:pPr lvl="1"/>
            <a:r>
              <a:rPr lang="en-US" dirty="0" smtClean="0"/>
              <a:t>Ability to pick up various clues </a:t>
            </a:r>
          </a:p>
          <a:p>
            <a:pPr lvl="1"/>
            <a:r>
              <a:rPr lang="en-US" dirty="0" smtClean="0"/>
              <a:t>Has an energy/health bar</a:t>
            </a:r>
          </a:p>
          <a:p>
            <a:r>
              <a:rPr lang="en-US" dirty="0" smtClean="0"/>
              <a:t>Townspeople Class</a:t>
            </a:r>
          </a:p>
          <a:p>
            <a:pPr lvl="1"/>
            <a:r>
              <a:rPr lang="en-US" dirty="0" smtClean="0"/>
              <a:t>Should have various Weapons</a:t>
            </a:r>
          </a:p>
          <a:p>
            <a:pPr lvl="1"/>
            <a:r>
              <a:rPr lang="en-US" dirty="0" smtClean="0"/>
              <a:t>Has to know where Witch is, and must always try to attack her with Weapons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Witch Class</a:t>
            </a:r>
          </a:p>
          <a:p>
            <a:pPr lvl="1"/>
            <a:r>
              <a:rPr lang="en-US" dirty="0" smtClean="0"/>
              <a:t>Needs to be able to jump, move left and right </a:t>
            </a:r>
          </a:p>
          <a:p>
            <a:pPr lvl="1"/>
            <a:r>
              <a:rPr lang="en-US" dirty="0" smtClean="0"/>
              <a:t>Needs to be able to perform various attacks</a:t>
            </a:r>
          </a:p>
          <a:p>
            <a:pPr lvl="1"/>
            <a:r>
              <a:rPr lang="en-US" dirty="0" smtClean="0"/>
              <a:t>Needs to have a counter move</a:t>
            </a:r>
          </a:p>
          <a:p>
            <a:pPr lvl="1"/>
            <a:r>
              <a:rPr lang="en-US" dirty="0" smtClean="0"/>
              <a:t>Ability to pick up various clues and weapons</a:t>
            </a:r>
          </a:p>
          <a:p>
            <a:pPr lvl="1"/>
            <a:r>
              <a:rPr lang="en-US" dirty="0" smtClean="0"/>
              <a:t>Has a health bar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Classes (</a:t>
            </a:r>
            <a:r>
              <a:rPr lang="en-US" i="1" dirty="0" smtClean="0"/>
              <a:t>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7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2 subclasses</a:t>
            </a:r>
          </a:p>
          <a:p>
            <a:pPr lvl="1"/>
            <a:r>
              <a:rPr lang="en-US" dirty="0" smtClean="0"/>
              <a:t>Weapons</a:t>
            </a:r>
          </a:p>
          <a:p>
            <a:pPr lvl="1"/>
            <a:r>
              <a:rPr lang="en-US" dirty="0" smtClean="0"/>
              <a:t>Clues</a:t>
            </a:r>
          </a:p>
          <a:p>
            <a:r>
              <a:rPr lang="en-US" dirty="0" smtClean="0"/>
              <a:t>Weapons Class</a:t>
            </a:r>
          </a:p>
          <a:p>
            <a:pPr lvl="1"/>
            <a:r>
              <a:rPr lang="en-US" dirty="0" smtClean="0"/>
              <a:t>Contains many subclasses for every type of weapon that needs to be created</a:t>
            </a:r>
          </a:p>
          <a:p>
            <a:r>
              <a:rPr lang="en-US" dirty="0" smtClean="0"/>
              <a:t>Clues Class</a:t>
            </a:r>
          </a:p>
          <a:p>
            <a:pPr lvl="1"/>
            <a:r>
              <a:rPr lang="en-US" dirty="0" smtClean="0"/>
              <a:t>Contains many subclasses for every type of clue that needs to be created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Contains several classes depending on what type of setting character is in</a:t>
            </a:r>
          </a:p>
          <a:p>
            <a:r>
              <a:rPr lang="en-US" dirty="0" smtClean="0"/>
              <a:t>INSIDE THE TOWN</a:t>
            </a:r>
          </a:p>
          <a:p>
            <a:pPr lvl="1"/>
            <a:r>
              <a:rPr lang="en-US" dirty="0" smtClean="0"/>
              <a:t>Inside a House setting</a:t>
            </a:r>
          </a:p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 of all of these </a:t>
            </a:r>
            <a:r>
              <a:rPr lang="en-US" dirty="0" err="1" smtClean="0"/>
              <a:t>ImageIcons</a:t>
            </a:r>
            <a:endParaRPr lang="en-US" dirty="0" smtClean="0"/>
          </a:p>
          <a:p>
            <a:pPr lvl="1"/>
            <a:r>
              <a:rPr lang="en-US" dirty="0" smtClean="0"/>
              <a:t>Main road setting</a:t>
            </a:r>
          </a:p>
          <a:p>
            <a:pPr lvl="2"/>
            <a:r>
              <a:rPr lang="en-US" dirty="0" err="1" smtClean="0"/>
              <a:t>Arraylist</a:t>
            </a:r>
            <a:r>
              <a:rPr lang="en-US" dirty="0" smtClean="0"/>
              <a:t> of all of these </a:t>
            </a:r>
            <a:r>
              <a:rPr lang="en-US" dirty="0" err="1" smtClean="0"/>
              <a:t>ImageIcons</a:t>
            </a:r>
            <a:endParaRPr lang="en-US" dirty="0" smtClean="0"/>
          </a:p>
          <a:p>
            <a:pPr lvl="1"/>
            <a:r>
              <a:rPr lang="en-US" dirty="0" smtClean="0"/>
              <a:t>Side road settings</a:t>
            </a:r>
          </a:p>
          <a:p>
            <a:pPr lvl="2"/>
            <a:r>
              <a:rPr lang="en-US" dirty="0" err="1"/>
              <a:t>ArrayList</a:t>
            </a:r>
            <a:r>
              <a:rPr lang="en-US" dirty="0"/>
              <a:t> of all of these </a:t>
            </a:r>
            <a:r>
              <a:rPr lang="en-US" dirty="0" err="1" smtClean="0"/>
              <a:t>ImageIcons</a:t>
            </a:r>
            <a:endParaRPr lang="en-US" dirty="0" smtClean="0"/>
          </a:p>
          <a:p>
            <a:r>
              <a:rPr lang="en-US" dirty="0" smtClean="0"/>
              <a:t>OUTSIDE THE TOWN</a:t>
            </a:r>
          </a:p>
          <a:p>
            <a:pPr lvl="1"/>
            <a:r>
              <a:rPr lang="en-US" dirty="0" smtClean="0"/>
              <a:t>Area right outside town</a:t>
            </a:r>
          </a:p>
          <a:p>
            <a:pPr lvl="2"/>
            <a:r>
              <a:rPr lang="en-US" dirty="0" err="1"/>
              <a:t>ArrayList</a:t>
            </a:r>
            <a:r>
              <a:rPr lang="en-US" dirty="0"/>
              <a:t> of all of these </a:t>
            </a:r>
            <a:r>
              <a:rPr lang="en-US" dirty="0" err="1"/>
              <a:t>ImageIcons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the game logic takes place</a:t>
            </a:r>
          </a:p>
          <a:p>
            <a:pPr lvl="1"/>
            <a:r>
              <a:rPr lang="en-US" dirty="0" smtClean="0"/>
              <a:t>Many different Checkpoint classes, all of which are called in chronological order in a huge Game class</a:t>
            </a:r>
          </a:p>
          <a:p>
            <a:pPr lvl="1"/>
            <a:r>
              <a:rPr lang="en-US" dirty="0" smtClean="0"/>
              <a:t>Game class is called in Constructor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9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Image of Envisioned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72452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002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299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Design For SideScroller</vt:lpstr>
      <vt:lpstr>The General Splitting</vt:lpstr>
      <vt:lpstr>Character Classes</vt:lpstr>
      <vt:lpstr>Character Classes (cont.)</vt:lpstr>
      <vt:lpstr>Items Classes</vt:lpstr>
      <vt:lpstr>Settings Class</vt:lpstr>
      <vt:lpstr>Checkpoint classes</vt:lpstr>
      <vt:lpstr>Basic Image of Envisioned Design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SideScroller</dc:title>
  <dc:creator>Siddarth</dc:creator>
  <cp:lastModifiedBy>Siddarth</cp:lastModifiedBy>
  <cp:revision>4</cp:revision>
  <dcterms:created xsi:type="dcterms:W3CDTF">2013-01-08T19:57:40Z</dcterms:created>
  <dcterms:modified xsi:type="dcterms:W3CDTF">2013-01-08T20:32:22Z</dcterms:modified>
</cp:coreProperties>
</file>