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4"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8F06-6565-972F-26B0-2B32F3F3F9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09B2B8-E6A9-8167-ED68-B904CC412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32148B-536F-4B76-76D8-48C0E00AD830}"/>
              </a:ext>
            </a:extLst>
          </p:cNvPr>
          <p:cNvSpPr>
            <a:spLocks noGrp="1"/>
          </p:cNvSpPr>
          <p:nvPr>
            <p:ph type="dt" sz="half" idx="10"/>
          </p:nvPr>
        </p:nvSpPr>
        <p:spPr/>
        <p:txBody>
          <a:bodyPr/>
          <a:lstStyle/>
          <a:p>
            <a:fld id="{175E0EFF-E4CB-4FD0-8687-B50F1C0E83ED}" type="datetimeFigureOut">
              <a:rPr lang="en-IN" smtClean="0"/>
              <a:t>19-03-2024</a:t>
            </a:fld>
            <a:endParaRPr lang="en-IN"/>
          </a:p>
        </p:txBody>
      </p:sp>
      <p:sp>
        <p:nvSpPr>
          <p:cNvPr id="5" name="Footer Placeholder 4">
            <a:extLst>
              <a:ext uri="{FF2B5EF4-FFF2-40B4-BE49-F238E27FC236}">
                <a16:creationId xmlns:a16="http://schemas.microsoft.com/office/drawing/2014/main" id="{D63445C0-40F7-8DD0-0F79-ED4EB295DA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EDD66-A1AF-8666-5238-28153A7C3C75}"/>
              </a:ext>
            </a:extLst>
          </p:cNvPr>
          <p:cNvSpPr>
            <a:spLocks noGrp="1"/>
          </p:cNvSpPr>
          <p:nvPr>
            <p:ph type="sldNum" sz="quarter" idx="12"/>
          </p:nvPr>
        </p:nvSpPr>
        <p:spPr/>
        <p:txBody>
          <a:bodyPr/>
          <a:lstStyle/>
          <a:p>
            <a:fld id="{329E9AAB-76BD-4ED7-A644-0781008D2692}" type="slidenum">
              <a:rPr lang="en-IN" smtClean="0"/>
              <a:t>‹#›</a:t>
            </a:fld>
            <a:endParaRPr lang="en-IN"/>
          </a:p>
        </p:txBody>
      </p:sp>
    </p:spTree>
    <p:extLst>
      <p:ext uri="{BB962C8B-B14F-4D97-AF65-F5344CB8AC3E}">
        <p14:creationId xmlns:p14="http://schemas.microsoft.com/office/powerpoint/2010/main" val="274226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5373-B194-BA71-B9C6-94F5403120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8A16AA-078B-8008-9287-04FEE3E5CB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8C1DED-9E5E-3636-6E83-3DC825C912BF}"/>
              </a:ext>
            </a:extLst>
          </p:cNvPr>
          <p:cNvSpPr>
            <a:spLocks noGrp="1"/>
          </p:cNvSpPr>
          <p:nvPr>
            <p:ph type="dt" sz="half" idx="10"/>
          </p:nvPr>
        </p:nvSpPr>
        <p:spPr/>
        <p:txBody>
          <a:bodyPr/>
          <a:lstStyle/>
          <a:p>
            <a:fld id="{175E0EFF-E4CB-4FD0-8687-B50F1C0E83ED}" type="datetimeFigureOut">
              <a:rPr lang="en-IN" smtClean="0"/>
              <a:t>19-03-2024</a:t>
            </a:fld>
            <a:endParaRPr lang="en-IN"/>
          </a:p>
        </p:txBody>
      </p:sp>
      <p:sp>
        <p:nvSpPr>
          <p:cNvPr id="5" name="Footer Placeholder 4">
            <a:extLst>
              <a:ext uri="{FF2B5EF4-FFF2-40B4-BE49-F238E27FC236}">
                <a16:creationId xmlns:a16="http://schemas.microsoft.com/office/drawing/2014/main" id="{8F457AAD-5D64-2F72-3E02-9FDF1F512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C6A06E-7F02-62CC-C26D-23DCCFBF8F9F}"/>
              </a:ext>
            </a:extLst>
          </p:cNvPr>
          <p:cNvSpPr>
            <a:spLocks noGrp="1"/>
          </p:cNvSpPr>
          <p:nvPr>
            <p:ph type="sldNum" sz="quarter" idx="12"/>
          </p:nvPr>
        </p:nvSpPr>
        <p:spPr/>
        <p:txBody>
          <a:bodyPr/>
          <a:lstStyle/>
          <a:p>
            <a:fld id="{329E9AAB-76BD-4ED7-A644-0781008D2692}" type="slidenum">
              <a:rPr lang="en-IN" smtClean="0"/>
              <a:t>‹#›</a:t>
            </a:fld>
            <a:endParaRPr lang="en-IN"/>
          </a:p>
        </p:txBody>
      </p:sp>
    </p:spTree>
    <p:extLst>
      <p:ext uri="{BB962C8B-B14F-4D97-AF65-F5344CB8AC3E}">
        <p14:creationId xmlns:p14="http://schemas.microsoft.com/office/powerpoint/2010/main" val="1223809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364520-78D4-191C-7C50-E0970D0005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49543-BE4B-256F-526E-6AF56F9D90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A7414-B788-711D-6793-EA6463064591}"/>
              </a:ext>
            </a:extLst>
          </p:cNvPr>
          <p:cNvSpPr>
            <a:spLocks noGrp="1"/>
          </p:cNvSpPr>
          <p:nvPr>
            <p:ph type="dt" sz="half" idx="10"/>
          </p:nvPr>
        </p:nvSpPr>
        <p:spPr/>
        <p:txBody>
          <a:bodyPr/>
          <a:lstStyle/>
          <a:p>
            <a:fld id="{175E0EFF-E4CB-4FD0-8687-B50F1C0E83ED}" type="datetimeFigureOut">
              <a:rPr lang="en-IN" smtClean="0"/>
              <a:t>19-03-2024</a:t>
            </a:fld>
            <a:endParaRPr lang="en-IN"/>
          </a:p>
        </p:txBody>
      </p:sp>
      <p:sp>
        <p:nvSpPr>
          <p:cNvPr id="5" name="Footer Placeholder 4">
            <a:extLst>
              <a:ext uri="{FF2B5EF4-FFF2-40B4-BE49-F238E27FC236}">
                <a16:creationId xmlns:a16="http://schemas.microsoft.com/office/drawing/2014/main" id="{74FC932B-D6D5-280F-2994-A08139C6C6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90CCF0-8306-30AD-99C5-CF939916F9EA}"/>
              </a:ext>
            </a:extLst>
          </p:cNvPr>
          <p:cNvSpPr>
            <a:spLocks noGrp="1"/>
          </p:cNvSpPr>
          <p:nvPr>
            <p:ph type="sldNum" sz="quarter" idx="12"/>
          </p:nvPr>
        </p:nvSpPr>
        <p:spPr/>
        <p:txBody>
          <a:bodyPr/>
          <a:lstStyle/>
          <a:p>
            <a:fld id="{329E9AAB-76BD-4ED7-A644-0781008D2692}" type="slidenum">
              <a:rPr lang="en-IN" smtClean="0"/>
              <a:t>‹#›</a:t>
            </a:fld>
            <a:endParaRPr lang="en-IN"/>
          </a:p>
        </p:txBody>
      </p:sp>
    </p:spTree>
    <p:extLst>
      <p:ext uri="{BB962C8B-B14F-4D97-AF65-F5344CB8AC3E}">
        <p14:creationId xmlns:p14="http://schemas.microsoft.com/office/powerpoint/2010/main" val="271085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045-4D0E-02EB-DF16-44B5E334EB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B6C120-D69A-66CD-BC1D-0219A45019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648C6-6FBD-1C28-977F-0BC32416E1C1}"/>
              </a:ext>
            </a:extLst>
          </p:cNvPr>
          <p:cNvSpPr>
            <a:spLocks noGrp="1"/>
          </p:cNvSpPr>
          <p:nvPr>
            <p:ph type="dt" sz="half" idx="10"/>
          </p:nvPr>
        </p:nvSpPr>
        <p:spPr/>
        <p:txBody>
          <a:bodyPr/>
          <a:lstStyle/>
          <a:p>
            <a:fld id="{175E0EFF-E4CB-4FD0-8687-B50F1C0E83ED}" type="datetimeFigureOut">
              <a:rPr lang="en-IN" smtClean="0"/>
              <a:t>19-03-2024</a:t>
            </a:fld>
            <a:endParaRPr lang="en-IN"/>
          </a:p>
        </p:txBody>
      </p:sp>
      <p:sp>
        <p:nvSpPr>
          <p:cNvPr id="5" name="Footer Placeholder 4">
            <a:extLst>
              <a:ext uri="{FF2B5EF4-FFF2-40B4-BE49-F238E27FC236}">
                <a16:creationId xmlns:a16="http://schemas.microsoft.com/office/drawing/2014/main" id="{6AF11805-F96F-5331-5CD2-AD3B5FB72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E2D1E-56C6-3D65-E19C-557D684176B4}"/>
              </a:ext>
            </a:extLst>
          </p:cNvPr>
          <p:cNvSpPr>
            <a:spLocks noGrp="1"/>
          </p:cNvSpPr>
          <p:nvPr>
            <p:ph type="sldNum" sz="quarter" idx="12"/>
          </p:nvPr>
        </p:nvSpPr>
        <p:spPr/>
        <p:txBody>
          <a:bodyPr/>
          <a:lstStyle/>
          <a:p>
            <a:fld id="{329E9AAB-76BD-4ED7-A644-0781008D2692}" type="slidenum">
              <a:rPr lang="en-IN" smtClean="0"/>
              <a:t>‹#›</a:t>
            </a:fld>
            <a:endParaRPr lang="en-IN"/>
          </a:p>
        </p:txBody>
      </p:sp>
    </p:spTree>
    <p:extLst>
      <p:ext uri="{BB962C8B-B14F-4D97-AF65-F5344CB8AC3E}">
        <p14:creationId xmlns:p14="http://schemas.microsoft.com/office/powerpoint/2010/main" val="248242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F681-601C-7AC0-C47F-7A0CFA22E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D264C3-C853-BBB0-C716-0B78211686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363B52-A8D4-8AA1-0B2A-3C967F7E6B48}"/>
              </a:ext>
            </a:extLst>
          </p:cNvPr>
          <p:cNvSpPr>
            <a:spLocks noGrp="1"/>
          </p:cNvSpPr>
          <p:nvPr>
            <p:ph type="dt" sz="half" idx="10"/>
          </p:nvPr>
        </p:nvSpPr>
        <p:spPr/>
        <p:txBody>
          <a:bodyPr/>
          <a:lstStyle/>
          <a:p>
            <a:fld id="{175E0EFF-E4CB-4FD0-8687-B50F1C0E83ED}" type="datetimeFigureOut">
              <a:rPr lang="en-IN" smtClean="0"/>
              <a:t>19-03-2024</a:t>
            </a:fld>
            <a:endParaRPr lang="en-IN"/>
          </a:p>
        </p:txBody>
      </p:sp>
      <p:sp>
        <p:nvSpPr>
          <p:cNvPr id="5" name="Footer Placeholder 4">
            <a:extLst>
              <a:ext uri="{FF2B5EF4-FFF2-40B4-BE49-F238E27FC236}">
                <a16:creationId xmlns:a16="http://schemas.microsoft.com/office/drawing/2014/main" id="{9934ECC1-3D1A-CAC7-FCEB-0A16B6D7FB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516CE-FA4C-1C40-5F7B-FBA9FE357A08}"/>
              </a:ext>
            </a:extLst>
          </p:cNvPr>
          <p:cNvSpPr>
            <a:spLocks noGrp="1"/>
          </p:cNvSpPr>
          <p:nvPr>
            <p:ph type="sldNum" sz="quarter" idx="12"/>
          </p:nvPr>
        </p:nvSpPr>
        <p:spPr/>
        <p:txBody>
          <a:bodyPr/>
          <a:lstStyle/>
          <a:p>
            <a:fld id="{329E9AAB-76BD-4ED7-A644-0781008D2692}" type="slidenum">
              <a:rPr lang="en-IN" smtClean="0"/>
              <a:t>‹#›</a:t>
            </a:fld>
            <a:endParaRPr lang="en-IN"/>
          </a:p>
        </p:txBody>
      </p:sp>
    </p:spTree>
    <p:extLst>
      <p:ext uri="{BB962C8B-B14F-4D97-AF65-F5344CB8AC3E}">
        <p14:creationId xmlns:p14="http://schemas.microsoft.com/office/powerpoint/2010/main" val="283961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4893-B0CE-C395-80B4-584B8CC1C3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4ED8C1-3EF3-F512-CA04-DD1E874F1F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C352CF-DADA-FAF8-A58E-E30649AEB9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CC4C51-A910-7B73-C8C2-802BAED73003}"/>
              </a:ext>
            </a:extLst>
          </p:cNvPr>
          <p:cNvSpPr>
            <a:spLocks noGrp="1"/>
          </p:cNvSpPr>
          <p:nvPr>
            <p:ph type="dt" sz="half" idx="10"/>
          </p:nvPr>
        </p:nvSpPr>
        <p:spPr/>
        <p:txBody>
          <a:bodyPr/>
          <a:lstStyle/>
          <a:p>
            <a:fld id="{175E0EFF-E4CB-4FD0-8687-B50F1C0E83ED}" type="datetimeFigureOut">
              <a:rPr lang="en-IN" smtClean="0"/>
              <a:t>19-03-2024</a:t>
            </a:fld>
            <a:endParaRPr lang="en-IN"/>
          </a:p>
        </p:txBody>
      </p:sp>
      <p:sp>
        <p:nvSpPr>
          <p:cNvPr id="6" name="Footer Placeholder 5">
            <a:extLst>
              <a:ext uri="{FF2B5EF4-FFF2-40B4-BE49-F238E27FC236}">
                <a16:creationId xmlns:a16="http://schemas.microsoft.com/office/drawing/2014/main" id="{AB720F7F-9BDE-42C6-177A-D21B9D6D3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BFCAE9-1E9F-8C3B-2423-45D0D9AD54C7}"/>
              </a:ext>
            </a:extLst>
          </p:cNvPr>
          <p:cNvSpPr>
            <a:spLocks noGrp="1"/>
          </p:cNvSpPr>
          <p:nvPr>
            <p:ph type="sldNum" sz="quarter" idx="12"/>
          </p:nvPr>
        </p:nvSpPr>
        <p:spPr/>
        <p:txBody>
          <a:bodyPr/>
          <a:lstStyle/>
          <a:p>
            <a:fld id="{329E9AAB-76BD-4ED7-A644-0781008D2692}" type="slidenum">
              <a:rPr lang="en-IN" smtClean="0"/>
              <a:t>‹#›</a:t>
            </a:fld>
            <a:endParaRPr lang="en-IN"/>
          </a:p>
        </p:txBody>
      </p:sp>
    </p:spTree>
    <p:extLst>
      <p:ext uri="{BB962C8B-B14F-4D97-AF65-F5344CB8AC3E}">
        <p14:creationId xmlns:p14="http://schemas.microsoft.com/office/powerpoint/2010/main" val="388382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107B-1D9B-5C7E-B46C-C37F574955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318925-E7C8-398F-FF81-0B60CCAD4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E570D7-72D0-FBB4-5C31-46BBB2CAD7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D88E0B-8047-625A-69D4-968B0E6E5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6DC081-7BD6-1B11-8115-E5EDFEE04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9C8A9E-1729-987B-29AC-2F101BD87948}"/>
              </a:ext>
            </a:extLst>
          </p:cNvPr>
          <p:cNvSpPr>
            <a:spLocks noGrp="1"/>
          </p:cNvSpPr>
          <p:nvPr>
            <p:ph type="dt" sz="half" idx="10"/>
          </p:nvPr>
        </p:nvSpPr>
        <p:spPr/>
        <p:txBody>
          <a:bodyPr/>
          <a:lstStyle/>
          <a:p>
            <a:fld id="{175E0EFF-E4CB-4FD0-8687-B50F1C0E83ED}" type="datetimeFigureOut">
              <a:rPr lang="en-IN" smtClean="0"/>
              <a:t>19-03-2024</a:t>
            </a:fld>
            <a:endParaRPr lang="en-IN"/>
          </a:p>
        </p:txBody>
      </p:sp>
      <p:sp>
        <p:nvSpPr>
          <p:cNvPr id="8" name="Footer Placeholder 7">
            <a:extLst>
              <a:ext uri="{FF2B5EF4-FFF2-40B4-BE49-F238E27FC236}">
                <a16:creationId xmlns:a16="http://schemas.microsoft.com/office/drawing/2014/main" id="{8FB0E8C1-E160-C1FA-E624-089ABDFC9E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189AAC-3FC9-B69F-5108-F0B9B6A46809}"/>
              </a:ext>
            </a:extLst>
          </p:cNvPr>
          <p:cNvSpPr>
            <a:spLocks noGrp="1"/>
          </p:cNvSpPr>
          <p:nvPr>
            <p:ph type="sldNum" sz="quarter" idx="12"/>
          </p:nvPr>
        </p:nvSpPr>
        <p:spPr/>
        <p:txBody>
          <a:bodyPr/>
          <a:lstStyle/>
          <a:p>
            <a:fld id="{329E9AAB-76BD-4ED7-A644-0781008D2692}" type="slidenum">
              <a:rPr lang="en-IN" smtClean="0"/>
              <a:t>‹#›</a:t>
            </a:fld>
            <a:endParaRPr lang="en-IN"/>
          </a:p>
        </p:txBody>
      </p:sp>
    </p:spTree>
    <p:extLst>
      <p:ext uri="{BB962C8B-B14F-4D97-AF65-F5344CB8AC3E}">
        <p14:creationId xmlns:p14="http://schemas.microsoft.com/office/powerpoint/2010/main" val="148462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7DFA-1D54-5ECF-B3C3-BC057F2A2B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62A586-5B45-C192-7B07-8286FB0A02BA}"/>
              </a:ext>
            </a:extLst>
          </p:cNvPr>
          <p:cNvSpPr>
            <a:spLocks noGrp="1"/>
          </p:cNvSpPr>
          <p:nvPr>
            <p:ph type="dt" sz="half" idx="10"/>
          </p:nvPr>
        </p:nvSpPr>
        <p:spPr/>
        <p:txBody>
          <a:bodyPr/>
          <a:lstStyle/>
          <a:p>
            <a:fld id="{175E0EFF-E4CB-4FD0-8687-B50F1C0E83ED}" type="datetimeFigureOut">
              <a:rPr lang="en-IN" smtClean="0"/>
              <a:t>19-03-2024</a:t>
            </a:fld>
            <a:endParaRPr lang="en-IN"/>
          </a:p>
        </p:txBody>
      </p:sp>
      <p:sp>
        <p:nvSpPr>
          <p:cNvPr id="4" name="Footer Placeholder 3">
            <a:extLst>
              <a:ext uri="{FF2B5EF4-FFF2-40B4-BE49-F238E27FC236}">
                <a16:creationId xmlns:a16="http://schemas.microsoft.com/office/drawing/2014/main" id="{FAA3E27E-662F-9857-8A44-76DCE5FF2C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18D332-BFB1-B721-C888-34C080B24920}"/>
              </a:ext>
            </a:extLst>
          </p:cNvPr>
          <p:cNvSpPr>
            <a:spLocks noGrp="1"/>
          </p:cNvSpPr>
          <p:nvPr>
            <p:ph type="sldNum" sz="quarter" idx="12"/>
          </p:nvPr>
        </p:nvSpPr>
        <p:spPr/>
        <p:txBody>
          <a:bodyPr/>
          <a:lstStyle/>
          <a:p>
            <a:fld id="{329E9AAB-76BD-4ED7-A644-0781008D2692}" type="slidenum">
              <a:rPr lang="en-IN" smtClean="0"/>
              <a:t>‹#›</a:t>
            </a:fld>
            <a:endParaRPr lang="en-IN"/>
          </a:p>
        </p:txBody>
      </p:sp>
    </p:spTree>
    <p:extLst>
      <p:ext uri="{BB962C8B-B14F-4D97-AF65-F5344CB8AC3E}">
        <p14:creationId xmlns:p14="http://schemas.microsoft.com/office/powerpoint/2010/main" val="122109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06935-D154-111E-8666-B34DEFB9FD2F}"/>
              </a:ext>
            </a:extLst>
          </p:cNvPr>
          <p:cNvSpPr>
            <a:spLocks noGrp="1"/>
          </p:cNvSpPr>
          <p:nvPr>
            <p:ph type="dt" sz="half" idx="10"/>
          </p:nvPr>
        </p:nvSpPr>
        <p:spPr/>
        <p:txBody>
          <a:bodyPr/>
          <a:lstStyle/>
          <a:p>
            <a:fld id="{175E0EFF-E4CB-4FD0-8687-B50F1C0E83ED}" type="datetimeFigureOut">
              <a:rPr lang="en-IN" smtClean="0"/>
              <a:t>19-03-2024</a:t>
            </a:fld>
            <a:endParaRPr lang="en-IN"/>
          </a:p>
        </p:txBody>
      </p:sp>
      <p:sp>
        <p:nvSpPr>
          <p:cNvPr id="3" name="Footer Placeholder 2">
            <a:extLst>
              <a:ext uri="{FF2B5EF4-FFF2-40B4-BE49-F238E27FC236}">
                <a16:creationId xmlns:a16="http://schemas.microsoft.com/office/drawing/2014/main" id="{002802A8-17D9-C032-160A-F716C9B9CB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C677A0-9DC5-AA7B-3687-23354C902823}"/>
              </a:ext>
            </a:extLst>
          </p:cNvPr>
          <p:cNvSpPr>
            <a:spLocks noGrp="1"/>
          </p:cNvSpPr>
          <p:nvPr>
            <p:ph type="sldNum" sz="quarter" idx="12"/>
          </p:nvPr>
        </p:nvSpPr>
        <p:spPr/>
        <p:txBody>
          <a:bodyPr/>
          <a:lstStyle/>
          <a:p>
            <a:fld id="{329E9AAB-76BD-4ED7-A644-0781008D2692}" type="slidenum">
              <a:rPr lang="en-IN" smtClean="0"/>
              <a:t>‹#›</a:t>
            </a:fld>
            <a:endParaRPr lang="en-IN"/>
          </a:p>
        </p:txBody>
      </p:sp>
    </p:spTree>
    <p:extLst>
      <p:ext uri="{BB962C8B-B14F-4D97-AF65-F5344CB8AC3E}">
        <p14:creationId xmlns:p14="http://schemas.microsoft.com/office/powerpoint/2010/main" val="269571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B824-B7A3-71D5-B971-994930EDB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78C58A-AB8E-E7B3-6DD6-79BF0E70B8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207387-5F0D-8067-BF25-7887EDA1C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E0877-2108-CD54-4BCB-B54A1472447E}"/>
              </a:ext>
            </a:extLst>
          </p:cNvPr>
          <p:cNvSpPr>
            <a:spLocks noGrp="1"/>
          </p:cNvSpPr>
          <p:nvPr>
            <p:ph type="dt" sz="half" idx="10"/>
          </p:nvPr>
        </p:nvSpPr>
        <p:spPr/>
        <p:txBody>
          <a:bodyPr/>
          <a:lstStyle/>
          <a:p>
            <a:fld id="{175E0EFF-E4CB-4FD0-8687-B50F1C0E83ED}" type="datetimeFigureOut">
              <a:rPr lang="en-IN" smtClean="0"/>
              <a:t>19-03-2024</a:t>
            </a:fld>
            <a:endParaRPr lang="en-IN"/>
          </a:p>
        </p:txBody>
      </p:sp>
      <p:sp>
        <p:nvSpPr>
          <p:cNvPr id="6" name="Footer Placeholder 5">
            <a:extLst>
              <a:ext uri="{FF2B5EF4-FFF2-40B4-BE49-F238E27FC236}">
                <a16:creationId xmlns:a16="http://schemas.microsoft.com/office/drawing/2014/main" id="{7AF9D8E4-17C4-D025-B8A0-E1924240FF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6BA83-3B20-77C6-F3AD-75992BABADDE}"/>
              </a:ext>
            </a:extLst>
          </p:cNvPr>
          <p:cNvSpPr>
            <a:spLocks noGrp="1"/>
          </p:cNvSpPr>
          <p:nvPr>
            <p:ph type="sldNum" sz="quarter" idx="12"/>
          </p:nvPr>
        </p:nvSpPr>
        <p:spPr/>
        <p:txBody>
          <a:bodyPr/>
          <a:lstStyle/>
          <a:p>
            <a:fld id="{329E9AAB-76BD-4ED7-A644-0781008D2692}" type="slidenum">
              <a:rPr lang="en-IN" smtClean="0"/>
              <a:t>‹#›</a:t>
            </a:fld>
            <a:endParaRPr lang="en-IN"/>
          </a:p>
        </p:txBody>
      </p:sp>
    </p:spTree>
    <p:extLst>
      <p:ext uri="{BB962C8B-B14F-4D97-AF65-F5344CB8AC3E}">
        <p14:creationId xmlns:p14="http://schemas.microsoft.com/office/powerpoint/2010/main" val="168503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5EB6-C833-B79A-EB75-DBF8CD61A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8305B6-B84E-D840-3525-1D2F7F1611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758697-C6BC-0B6E-9433-8F7FAE428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1E286F-0AD1-03B3-B2AB-BA7193FF82B7}"/>
              </a:ext>
            </a:extLst>
          </p:cNvPr>
          <p:cNvSpPr>
            <a:spLocks noGrp="1"/>
          </p:cNvSpPr>
          <p:nvPr>
            <p:ph type="dt" sz="half" idx="10"/>
          </p:nvPr>
        </p:nvSpPr>
        <p:spPr/>
        <p:txBody>
          <a:bodyPr/>
          <a:lstStyle/>
          <a:p>
            <a:fld id="{175E0EFF-E4CB-4FD0-8687-B50F1C0E83ED}" type="datetimeFigureOut">
              <a:rPr lang="en-IN" smtClean="0"/>
              <a:t>19-03-2024</a:t>
            </a:fld>
            <a:endParaRPr lang="en-IN"/>
          </a:p>
        </p:txBody>
      </p:sp>
      <p:sp>
        <p:nvSpPr>
          <p:cNvPr id="6" name="Footer Placeholder 5">
            <a:extLst>
              <a:ext uri="{FF2B5EF4-FFF2-40B4-BE49-F238E27FC236}">
                <a16:creationId xmlns:a16="http://schemas.microsoft.com/office/drawing/2014/main" id="{332A254B-AF33-BD13-8EB1-E6364E49A7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6C6E1E-8D3E-552F-09E3-673EC2B64C79}"/>
              </a:ext>
            </a:extLst>
          </p:cNvPr>
          <p:cNvSpPr>
            <a:spLocks noGrp="1"/>
          </p:cNvSpPr>
          <p:nvPr>
            <p:ph type="sldNum" sz="quarter" idx="12"/>
          </p:nvPr>
        </p:nvSpPr>
        <p:spPr/>
        <p:txBody>
          <a:bodyPr/>
          <a:lstStyle/>
          <a:p>
            <a:fld id="{329E9AAB-76BD-4ED7-A644-0781008D2692}" type="slidenum">
              <a:rPr lang="en-IN" smtClean="0"/>
              <a:t>‹#›</a:t>
            </a:fld>
            <a:endParaRPr lang="en-IN"/>
          </a:p>
        </p:txBody>
      </p:sp>
    </p:spTree>
    <p:extLst>
      <p:ext uri="{BB962C8B-B14F-4D97-AF65-F5344CB8AC3E}">
        <p14:creationId xmlns:p14="http://schemas.microsoft.com/office/powerpoint/2010/main" val="81807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1F544-B334-AAE5-AFB2-71B28C6F2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074DB1-8BD4-6E53-5787-B1372DF807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C7CB3-40F4-FCAE-0D6F-AF37883D6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5E0EFF-E4CB-4FD0-8687-B50F1C0E83ED}" type="datetimeFigureOut">
              <a:rPr lang="en-IN" smtClean="0"/>
              <a:t>19-03-2024</a:t>
            </a:fld>
            <a:endParaRPr lang="en-IN"/>
          </a:p>
        </p:txBody>
      </p:sp>
      <p:sp>
        <p:nvSpPr>
          <p:cNvPr id="5" name="Footer Placeholder 4">
            <a:extLst>
              <a:ext uri="{FF2B5EF4-FFF2-40B4-BE49-F238E27FC236}">
                <a16:creationId xmlns:a16="http://schemas.microsoft.com/office/drawing/2014/main" id="{3AB5590C-6CB4-755B-F651-5EB3630CC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217A98F-0E66-2332-E532-AF985D6E4C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9E9AAB-76BD-4ED7-A644-0781008D2692}" type="slidenum">
              <a:rPr lang="en-IN" smtClean="0"/>
              <a:t>‹#›</a:t>
            </a:fld>
            <a:endParaRPr lang="en-IN"/>
          </a:p>
        </p:txBody>
      </p:sp>
    </p:spTree>
    <p:extLst>
      <p:ext uri="{BB962C8B-B14F-4D97-AF65-F5344CB8AC3E}">
        <p14:creationId xmlns:p14="http://schemas.microsoft.com/office/powerpoint/2010/main" val="745958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ight Triangle 10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427FD-D2A3-1598-0874-333A10CFC677}"/>
              </a:ext>
            </a:extLst>
          </p:cNvPr>
          <p:cNvSpPr>
            <a:spLocks noGrp="1"/>
          </p:cNvSpPr>
          <p:nvPr>
            <p:ph type="ctrTitle"/>
          </p:nvPr>
        </p:nvSpPr>
        <p:spPr>
          <a:xfrm>
            <a:off x="1285241" y="1008993"/>
            <a:ext cx="9231410" cy="3542045"/>
          </a:xfrm>
        </p:spPr>
        <p:txBody>
          <a:bodyPr anchor="b">
            <a:normAutofit/>
          </a:bodyPr>
          <a:lstStyle/>
          <a:p>
            <a:pPr algn="l"/>
            <a:r>
              <a:rPr lang="en-US" sz="8100"/>
              <a:t>FashionIsta </a:t>
            </a:r>
            <a:br>
              <a:rPr lang="en-US" sz="8100"/>
            </a:br>
            <a:r>
              <a:rPr lang="en-US" sz="8100"/>
              <a:t>To Elevate  Clothing Style</a:t>
            </a:r>
            <a:endParaRPr lang="en-IN" sz="8100"/>
          </a:p>
        </p:txBody>
      </p:sp>
      <p:sp>
        <p:nvSpPr>
          <p:cNvPr id="3" name="Subtitle 2">
            <a:extLst>
              <a:ext uri="{FF2B5EF4-FFF2-40B4-BE49-F238E27FC236}">
                <a16:creationId xmlns:a16="http://schemas.microsoft.com/office/drawing/2014/main" id="{664ED451-CC7E-6119-FBB4-17DB209126DB}"/>
              </a:ext>
            </a:extLst>
          </p:cNvPr>
          <p:cNvSpPr>
            <a:spLocks noGrp="1"/>
          </p:cNvSpPr>
          <p:nvPr>
            <p:ph type="subTitle" idx="1"/>
          </p:nvPr>
        </p:nvSpPr>
        <p:spPr>
          <a:xfrm>
            <a:off x="1285241" y="4582814"/>
            <a:ext cx="7132335" cy="1312657"/>
          </a:xfrm>
        </p:spPr>
        <p:txBody>
          <a:bodyPr anchor="t">
            <a:normAutofit/>
          </a:bodyPr>
          <a:lstStyle/>
          <a:p>
            <a:pPr algn="l"/>
            <a:r>
              <a:rPr lang="en-US"/>
              <a:t>Siddharth M : Blue Yonder</a:t>
            </a:r>
            <a:endParaRPr lang="en-IN"/>
          </a:p>
        </p:txBody>
      </p:sp>
    </p:spTree>
    <p:extLst>
      <p:ext uri="{BB962C8B-B14F-4D97-AF65-F5344CB8AC3E}">
        <p14:creationId xmlns:p14="http://schemas.microsoft.com/office/powerpoint/2010/main" val="256863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427FD-D2A3-1598-0874-333A10CFC677}"/>
              </a:ext>
            </a:extLst>
          </p:cNvPr>
          <p:cNvSpPr>
            <a:spLocks noGrp="1"/>
          </p:cNvSpPr>
          <p:nvPr>
            <p:ph type="ctrTitle"/>
          </p:nvPr>
        </p:nvSpPr>
        <p:spPr>
          <a:xfrm>
            <a:off x="645065" y="1463040"/>
            <a:ext cx="3796306" cy="2690949"/>
          </a:xfrm>
        </p:spPr>
        <p:txBody>
          <a:bodyPr vert="horz" lIns="91440" tIns="45720" rIns="91440" bIns="45720" rtlCol="0" anchor="t">
            <a:normAutofit/>
          </a:bodyPr>
          <a:lstStyle/>
          <a:p>
            <a:pPr algn="l"/>
            <a:r>
              <a:rPr lang="en-US" sz="4800" kern="1200">
                <a:solidFill>
                  <a:schemeClr val="tx1"/>
                </a:solidFill>
                <a:latin typeface="+mj-lt"/>
                <a:ea typeface="+mj-ea"/>
                <a:cs typeface="+mj-cs"/>
              </a:rPr>
              <a:t>Contents</a:t>
            </a:r>
          </a:p>
        </p:txBody>
      </p:sp>
      <p:grpSp>
        <p:nvGrpSpPr>
          <p:cNvPr id="118" name="Group 11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41" name="Rectangle 14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2" name="Rectangle 1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2478749B-91C1-BA64-5D6F-ADF7C9944CF0}"/>
              </a:ext>
            </a:extLst>
          </p:cNvPr>
          <p:cNvSpPr>
            <a:spLocks noGrp="1"/>
          </p:cNvSpPr>
          <p:nvPr>
            <p:ph type="subTitle" idx="1"/>
          </p:nvPr>
        </p:nvSpPr>
        <p:spPr>
          <a:xfrm>
            <a:off x="5656218" y="1463039"/>
            <a:ext cx="5542387" cy="4300447"/>
          </a:xfrm>
        </p:spPr>
        <p:txBody>
          <a:bodyPr vert="horz" lIns="91440" tIns="45720" rIns="91440" bIns="45720" rtlCol="0" anchor="t">
            <a:normAutofit/>
          </a:bodyPr>
          <a:lstStyle/>
          <a:p>
            <a:pPr indent="-228600" algn="l">
              <a:buFont typeface="Arial" panose="020B0604020202020204" pitchFamily="34" charset="0"/>
              <a:buChar char="•"/>
            </a:pPr>
            <a:r>
              <a:rPr lang="en-US" sz="2200"/>
              <a:t>Introduction</a:t>
            </a:r>
          </a:p>
          <a:p>
            <a:pPr indent="-228600" algn="l">
              <a:buFont typeface="Arial" panose="020B0604020202020204" pitchFamily="34" charset="0"/>
              <a:buChar char="•"/>
            </a:pPr>
            <a:r>
              <a:rPr lang="en-US" sz="2200"/>
              <a:t>Functionalities</a:t>
            </a:r>
          </a:p>
          <a:p>
            <a:pPr indent="-228600" algn="l">
              <a:buFont typeface="Arial" panose="020B0604020202020204" pitchFamily="34" charset="0"/>
              <a:buChar char="•"/>
            </a:pPr>
            <a:r>
              <a:rPr lang="en-US" sz="2200"/>
              <a:t>Technologies</a:t>
            </a:r>
          </a:p>
          <a:p>
            <a:pPr indent="-228600" algn="l">
              <a:buFont typeface="Arial" panose="020B0604020202020204" pitchFamily="34" charset="0"/>
              <a:buChar char="•"/>
            </a:pPr>
            <a:r>
              <a:rPr lang="en-US" sz="2200"/>
              <a:t>Microservice Architecture Used</a:t>
            </a:r>
          </a:p>
          <a:p>
            <a:pPr indent="-228600" algn="l">
              <a:buFont typeface="Arial" panose="020B0604020202020204" pitchFamily="34" charset="0"/>
              <a:buChar char="•"/>
            </a:pPr>
            <a:r>
              <a:rPr lang="en-US" sz="2200"/>
              <a:t> Flow Diagram</a:t>
            </a:r>
          </a:p>
          <a:p>
            <a:pPr indent="-228600" algn="l">
              <a:buFont typeface="Arial" panose="020B0604020202020204" pitchFamily="34" charset="0"/>
              <a:buChar char="•"/>
            </a:pPr>
            <a:r>
              <a:rPr lang="en-US" sz="2200"/>
              <a:t> Demo</a:t>
            </a:r>
          </a:p>
        </p:txBody>
      </p:sp>
    </p:spTree>
    <p:extLst>
      <p:ext uri="{BB962C8B-B14F-4D97-AF65-F5344CB8AC3E}">
        <p14:creationId xmlns:p14="http://schemas.microsoft.com/office/powerpoint/2010/main" val="20429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427FD-D2A3-1598-0874-333A10CFC677}"/>
              </a:ext>
            </a:extLst>
          </p:cNvPr>
          <p:cNvSpPr>
            <a:spLocks noGrp="1"/>
          </p:cNvSpPr>
          <p:nvPr>
            <p:ph type="ctrTitle"/>
          </p:nvPr>
        </p:nvSpPr>
        <p:spPr>
          <a:xfrm>
            <a:off x="645065" y="1463040"/>
            <a:ext cx="3796306" cy="2690949"/>
          </a:xfrm>
        </p:spPr>
        <p:txBody>
          <a:bodyPr vert="horz" lIns="91440" tIns="45720" rIns="91440" bIns="45720" rtlCol="0" anchor="t">
            <a:normAutofit/>
          </a:bodyPr>
          <a:lstStyle/>
          <a:p>
            <a:pPr algn="l"/>
            <a:r>
              <a:rPr lang="en-US" sz="4800" kern="1200" dirty="0">
                <a:solidFill>
                  <a:schemeClr val="tx1"/>
                </a:solidFill>
                <a:latin typeface="+mj-lt"/>
                <a:ea typeface="+mj-ea"/>
                <a:cs typeface="+mj-cs"/>
              </a:rPr>
              <a:t>Introduction</a:t>
            </a:r>
          </a:p>
        </p:txBody>
      </p:sp>
      <p:grpSp>
        <p:nvGrpSpPr>
          <p:cNvPr id="118" name="Group 11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41" name="Rectangle 14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2" name="Rectangle 1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2478749B-91C1-BA64-5D6F-ADF7C9944CF0}"/>
              </a:ext>
            </a:extLst>
          </p:cNvPr>
          <p:cNvSpPr>
            <a:spLocks noGrp="1"/>
          </p:cNvSpPr>
          <p:nvPr>
            <p:ph type="subTitle" idx="1"/>
          </p:nvPr>
        </p:nvSpPr>
        <p:spPr>
          <a:xfrm>
            <a:off x="5656218" y="1463039"/>
            <a:ext cx="5542387" cy="4300447"/>
          </a:xfrm>
        </p:spPr>
        <p:txBody>
          <a:bodyPr vert="horz" lIns="91440" tIns="45720" rIns="91440" bIns="45720" rtlCol="0" anchor="t">
            <a:normAutofit/>
          </a:bodyPr>
          <a:lstStyle/>
          <a:p>
            <a:pPr algn="l"/>
            <a:r>
              <a:rPr lang="en-US" sz="2200" dirty="0"/>
              <a:t>This project is a clothing application crafted with Spring Boot as the backend and React as the frontend, harnessing the power of cloud-native microservices architecture. Integrated with JWT-based Authorization and Authentication, it ensures secure user access. Docker is utilized for containerizing the application, simplifying deployment and scalability. With deployment on Azure, the application is hosted seamlessly. Additionally, it relies on PostgreSQL Database for data management.</a:t>
            </a:r>
          </a:p>
        </p:txBody>
      </p:sp>
    </p:spTree>
    <p:extLst>
      <p:ext uri="{BB962C8B-B14F-4D97-AF65-F5344CB8AC3E}">
        <p14:creationId xmlns:p14="http://schemas.microsoft.com/office/powerpoint/2010/main" val="77425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427FD-D2A3-1598-0874-333A10CFC677}"/>
              </a:ext>
            </a:extLst>
          </p:cNvPr>
          <p:cNvSpPr>
            <a:spLocks noGrp="1"/>
          </p:cNvSpPr>
          <p:nvPr>
            <p:ph type="ctrTitle"/>
          </p:nvPr>
        </p:nvSpPr>
        <p:spPr>
          <a:xfrm>
            <a:off x="209667" y="1463040"/>
            <a:ext cx="4231704" cy="2690949"/>
          </a:xfrm>
        </p:spPr>
        <p:txBody>
          <a:bodyPr vert="horz" lIns="91440" tIns="45720" rIns="91440" bIns="45720" rtlCol="0" anchor="t">
            <a:normAutofit/>
          </a:bodyPr>
          <a:lstStyle/>
          <a:p>
            <a:pPr algn="l"/>
            <a:r>
              <a:rPr lang="en-US" sz="4800" dirty="0"/>
              <a:t>Functionalities</a:t>
            </a:r>
            <a:endParaRPr lang="en-US" sz="4800" kern="1200" dirty="0">
              <a:solidFill>
                <a:schemeClr val="tx1"/>
              </a:solidFill>
              <a:latin typeface="+mj-lt"/>
              <a:ea typeface="+mj-ea"/>
              <a:cs typeface="+mj-cs"/>
            </a:endParaRPr>
          </a:p>
        </p:txBody>
      </p:sp>
      <p:grpSp>
        <p:nvGrpSpPr>
          <p:cNvPr id="118" name="Group 11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41" name="Rectangle 14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2" name="Rectangle 1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2478749B-91C1-BA64-5D6F-ADF7C9944CF0}"/>
              </a:ext>
            </a:extLst>
          </p:cNvPr>
          <p:cNvSpPr>
            <a:spLocks noGrp="1"/>
          </p:cNvSpPr>
          <p:nvPr>
            <p:ph type="subTitle" idx="1"/>
          </p:nvPr>
        </p:nvSpPr>
        <p:spPr>
          <a:xfrm>
            <a:off x="5656218" y="1463039"/>
            <a:ext cx="5542387" cy="4300447"/>
          </a:xfrm>
        </p:spPr>
        <p:txBody>
          <a:bodyPr vert="horz" lIns="91440" tIns="45720" rIns="91440" bIns="45720" rtlCol="0" anchor="t">
            <a:normAutofit/>
          </a:bodyPr>
          <a:lstStyle/>
          <a:p>
            <a:pPr marL="342900" indent="-342900" algn="l">
              <a:buFont typeface="Arial" panose="020B0604020202020204" pitchFamily="34" charset="0"/>
              <a:buChar char="•"/>
            </a:pPr>
            <a:r>
              <a:rPr lang="en-US" sz="2200" dirty="0"/>
              <a:t>Login</a:t>
            </a:r>
          </a:p>
          <a:p>
            <a:pPr marL="342900" indent="-342900" algn="l">
              <a:buFont typeface="Arial" panose="020B0604020202020204" pitchFamily="34" charset="0"/>
              <a:buChar char="•"/>
            </a:pPr>
            <a:r>
              <a:rPr lang="en-US" sz="2200" dirty="0"/>
              <a:t>Register</a:t>
            </a:r>
          </a:p>
          <a:p>
            <a:pPr marL="342900" indent="-342900" algn="l">
              <a:buFont typeface="Arial" panose="020B0604020202020204" pitchFamily="34" charset="0"/>
              <a:buChar char="•"/>
            </a:pPr>
            <a:r>
              <a:rPr lang="en-US" sz="2200" dirty="0"/>
              <a:t>Role Based Authorization</a:t>
            </a:r>
          </a:p>
          <a:p>
            <a:pPr marL="342900" indent="-342900" algn="l">
              <a:buFont typeface="Arial" panose="020B0604020202020204" pitchFamily="34" charset="0"/>
              <a:buChar char="•"/>
            </a:pPr>
            <a:r>
              <a:rPr lang="en-US" sz="2200" dirty="0"/>
              <a:t>CRUD Operations Implemented</a:t>
            </a:r>
          </a:p>
          <a:p>
            <a:pPr marL="342900" indent="-342900" algn="l">
              <a:buFont typeface="Arial" panose="020B0604020202020204" pitchFamily="34" charset="0"/>
              <a:buChar char="•"/>
            </a:pPr>
            <a:r>
              <a:rPr lang="en-US" sz="2200" dirty="0"/>
              <a:t>Purchase Products</a:t>
            </a:r>
          </a:p>
          <a:p>
            <a:pPr marL="342900" indent="-342900" algn="l">
              <a:buFont typeface="Arial" panose="020B0604020202020204" pitchFamily="34" charset="0"/>
              <a:buChar char="•"/>
            </a:pPr>
            <a:r>
              <a:rPr lang="en-US" sz="2200" dirty="0"/>
              <a:t>Filter Product By Category</a:t>
            </a:r>
          </a:p>
          <a:p>
            <a:pPr marL="342900" indent="-342900" algn="l">
              <a:buFont typeface="Arial" panose="020B0604020202020204" pitchFamily="34" charset="0"/>
              <a:buChar char="•"/>
            </a:pPr>
            <a:r>
              <a:rPr lang="en-US" sz="2200" dirty="0"/>
              <a:t>Documentation through Swagger-UI</a:t>
            </a:r>
          </a:p>
        </p:txBody>
      </p:sp>
    </p:spTree>
    <p:extLst>
      <p:ext uri="{BB962C8B-B14F-4D97-AF65-F5344CB8AC3E}">
        <p14:creationId xmlns:p14="http://schemas.microsoft.com/office/powerpoint/2010/main" val="398535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427FD-D2A3-1598-0874-333A10CFC677}"/>
              </a:ext>
            </a:extLst>
          </p:cNvPr>
          <p:cNvSpPr>
            <a:spLocks noGrp="1"/>
          </p:cNvSpPr>
          <p:nvPr>
            <p:ph type="ctrTitle"/>
          </p:nvPr>
        </p:nvSpPr>
        <p:spPr>
          <a:xfrm>
            <a:off x="209667" y="1463040"/>
            <a:ext cx="4231704" cy="2690949"/>
          </a:xfrm>
        </p:spPr>
        <p:txBody>
          <a:bodyPr vert="horz" lIns="91440" tIns="45720" rIns="91440" bIns="45720" rtlCol="0" anchor="t">
            <a:normAutofit/>
          </a:bodyPr>
          <a:lstStyle/>
          <a:p>
            <a:pPr algn="l"/>
            <a:r>
              <a:rPr lang="en-US" sz="4800"/>
              <a:t>Technologies</a:t>
            </a:r>
            <a:endParaRPr lang="en-US" sz="4800" kern="1200" dirty="0">
              <a:solidFill>
                <a:schemeClr val="tx1"/>
              </a:solidFill>
              <a:latin typeface="+mj-lt"/>
              <a:ea typeface="+mj-ea"/>
              <a:cs typeface="+mj-cs"/>
            </a:endParaRPr>
          </a:p>
        </p:txBody>
      </p:sp>
      <p:grpSp>
        <p:nvGrpSpPr>
          <p:cNvPr id="118" name="Group 11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41" name="Rectangle 14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2" name="Rectangle 1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2478749B-91C1-BA64-5D6F-ADF7C9944CF0}"/>
              </a:ext>
            </a:extLst>
          </p:cNvPr>
          <p:cNvSpPr>
            <a:spLocks noGrp="1"/>
          </p:cNvSpPr>
          <p:nvPr>
            <p:ph type="subTitle" idx="1"/>
          </p:nvPr>
        </p:nvSpPr>
        <p:spPr>
          <a:xfrm>
            <a:off x="5656218" y="1463039"/>
            <a:ext cx="5542387" cy="4300447"/>
          </a:xfrm>
        </p:spPr>
        <p:txBody>
          <a:bodyPr vert="horz" lIns="91440" tIns="45720" rIns="91440" bIns="45720" rtlCol="0" anchor="t">
            <a:normAutofit/>
          </a:bodyPr>
          <a:lstStyle/>
          <a:p>
            <a:pPr marL="342900" indent="-342900" algn="l">
              <a:buFont typeface="Arial" panose="020B0604020202020204" pitchFamily="34" charset="0"/>
              <a:buChar char="•"/>
            </a:pPr>
            <a:r>
              <a:rPr lang="en-US" sz="2200" dirty="0"/>
              <a:t>Java Spring Boot</a:t>
            </a:r>
          </a:p>
          <a:p>
            <a:pPr marL="342900" indent="-342900" algn="l">
              <a:buFont typeface="Arial" panose="020B0604020202020204" pitchFamily="34" charset="0"/>
              <a:buChar char="•"/>
            </a:pPr>
            <a:r>
              <a:rPr lang="en-US" sz="2200" dirty="0"/>
              <a:t>Html</a:t>
            </a:r>
          </a:p>
          <a:p>
            <a:pPr marL="342900" indent="-342900" algn="l">
              <a:buFont typeface="Arial" panose="020B0604020202020204" pitchFamily="34" charset="0"/>
              <a:buChar char="•"/>
            </a:pPr>
            <a:r>
              <a:rPr lang="en-US" sz="2200" dirty="0" err="1"/>
              <a:t>Css</a:t>
            </a:r>
            <a:endParaRPr lang="en-US" sz="2200" dirty="0"/>
          </a:p>
          <a:p>
            <a:pPr marL="342900" indent="-342900" algn="l">
              <a:buFont typeface="Arial" panose="020B0604020202020204" pitchFamily="34" charset="0"/>
              <a:buChar char="•"/>
            </a:pPr>
            <a:r>
              <a:rPr lang="en-US" sz="2200" dirty="0"/>
              <a:t>React</a:t>
            </a:r>
          </a:p>
          <a:p>
            <a:pPr marL="342900" indent="-342900" algn="l">
              <a:buFont typeface="Arial" panose="020B0604020202020204" pitchFamily="34" charset="0"/>
              <a:buChar char="•"/>
            </a:pPr>
            <a:r>
              <a:rPr lang="en-US" sz="2200" dirty="0"/>
              <a:t>Bootstrap</a:t>
            </a:r>
          </a:p>
          <a:p>
            <a:pPr marL="342900" indent="-342900" algn="l">
              <a:buFont typeface="Arial" panose="020B0604020202020204" pitchFamily="34" charset="0"/>
              <a:buChar char="•"/>
            </a:pPr>
            <a:r>
              <a:rPr lang="en-US" sz="2200" dirty="0"/>
              <a:t>Postgres SQL</a:t>
            </a:r>
          </a:p>
          <a:p>
            <a:pPr marL="342900" indent="-342900" algn="l">
              <a:buFont typeface="Arial" panose="020B0604020202020204" pitchFamily="34" charset="0"/>
              <a:buChar char="•"/>
            </a:pPr>
            <a:r>
              <a:rPr lang="en-US" sz="2200" dirty="0"/>
              <a:t>Docker</a:t>
            </a:r>
          </a:p>
          <a:p>
            <a:pPr marL="342900" indent="-342900" algn="l">
              <a:buFont typeface="Arial" panose="020B0604020202020204" pitchFamily="34" charset="0"/>
              <a:buChar char="•"/>
            </a:pPr>
            <a:r>
              <a:rPr lang="en-US" sz="2200" dirty="0"/>
              <a:t>Azure</a:t>
            </a:r>
          </a:p>
        </p:txBody>
      </p:sp>
    </p:spTree>
    <p:extLst>
      <p:ext uri="{BB962C8B-B14F-4D97-AF65-F5344CB8AC3E}">
        <p14:creationId xmlns:p14="http://schemas.microsoft.com/office/powerpoint/2010/main" val="35956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1000"/>
                                        <p:tgtEl>
                                          <p:spTgt spid="5">
                                            <p:txEl>
                                              <p:pRg st="3" end="3"/>
                                            </p:txEl>
                                          </p:spTgt>
                                        </p:tgtEl>
                                      </p:cBhvr>
                                    </p:animEffect>
                                    <p:anim calcmode="lin" valueType="num">
                                      <p:cBhvr>
                                        <p:cTn id="3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1000"/>
                                        <p:tgtEl>
                                          <p:spTgt spid="5">
                                            <p:txEl>
                                              <p:pRg st="4" end="4"/>
                                            </p:txEl>
                                          </p:spTgt>
                                        </p:tgtEl>
                                      </p:cBhvr>
                                    </p:animEffect>
                                    <p:anim calcmode="lin" valueType="num">
                                      <p:cBhvr>
                                        <p:cTn id="3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Effect transition="in" filter="fade">
                                      <p:cBhvr>
                                        <p:cTn id="46" dur="1000"/>
                                        <p:tgtEl>
                                          <p:spTgt spid="5">
                                            <p:txEl>
                                              <p:pRg st="6" end="6"/>
                                            </p:txEl>
                                          </p:spTgt>
                                        </p:tgtEl>
                                      </p:cBhvr>
                                    </p:animEffect>
                                    <p:anim calcmode="lin" valueType="num">
                                      <p:cBhvr>
                                        <p:cTn id="4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animEffect transition="in" filter="fade">
                                      <p:cBhvr>
                                        <p:cTn id="51" dur="1000"/>
                                        <p:tgtEl>
                                          <p:spTgt spid="5">
                                            <p:txEl>
                                              <p:pRg st="7" end="7"/>
                                            </p:txEl>
                                          </p:spTgt>
                                        </p:tgtEl>
                                      </p:cBhvr>
                                    </p:animEffect>
                                    <p:anim calcmode="lin" valueType="num">
                                      <p:cBhvr>
                                        <p:cTn id="5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7" name="Rectangle 15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427FD-D2A3-1598-0874-333A10CFC677}"/>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algn="l"/>
            <a:r>
              <a:rPr lang="en-US" sz="5400" dirty="0"/>
              <a:t>Microservice Architecture</a:t>
            </a:r>
            <a:endParaRPr lang="en-US" sz="5400" kern="1200" dirty="0">
              <a:latin typeface="+mj-lt"/>
              <a:ea typeface="+mj-ea"/>
              <a:cs typeface="+mj-cs"/>
            </a:endParaRPr>
          </a:p>
        </p:txBody>
      </p:sp>
      <p:sp>
        <p:nvSpPr>
          <p:cNvPr id="5" name="Subtitle 4">
            <a:extLst>
              <a:ext uri="{FF2B5EF4-FFF2-40B4-BE49-F238E27FC236}">
                <a16:creationId xmlns:a16="http://schemas.microsoft.com/office/drawing/2014/main" id="{2478749B-91C1-BA64-5D6F-ADF7C9944CF0}"/>
              </a:ext>
            </a:extLst>
          </p:cNvPr>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1100" dirty="0"/>
              <a:t>   </a:t>
            </a:r>
          </a:p>
        </p:txBody>
      </p:sp>
      <p:grpSp>
        <p:nvGrpSpPr>
          <p:cNvPr id="158" name="Group 15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50" name="Rectangle 14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 name="Rectangle 15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E89210E-B2D8-99B7-3D81-CC4EEE0E8698}"/>
              </a:ext>
            </a:extLst>
          </p:cNvPr>
          <p:cNvPicPr>
            <a:picLocks noChangeAspect="1"/>
          </p:cNvPicPr>
          <p:nvPr/>
        </p:nvPicPr>
        <p:blipFill>
          <a:blip r:embed="rId2"/>
          <a:stretch>
            <a:fillRect/>
          </a:stretch>
        </p:blipFill>
        <p:spPr>
          <a:xfrm>
            <a:off x="5922492" y="1586583"/>
            <a:ext cx="5536001" cy="3626081"/>
          </a:xfrm>
          <a:prstGeom prst="rect">
            <a:avLst/>
          </a:prstGeom>
        </p:spPr>
      </p:pic>
    </p:spTree>
    <p:extLst>
      <p:ext uri="{BB962C8B-B14F-4D97-AF65-F5344CB8AC3E}">
        <p14:creationId xmlns:p14="http://schemas.microsoft.com/office/powerpoint/2010/main" val="84822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7" name="Rectangle 15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427FD-D2A3-1598-0874-333A10CFC677}"/>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algn="l"/>
            <a:r>
              <a:rPr lang="en-US" sz="5400" kern="1200" dirty="0">
                <a:latin typeface="+mj-lt"/>
                <a:ea typeface="+mj-ea"/>
                <a:cs typeface="+mj-cs"/>
              </a:rPr>
              <a:t>Flow Diagram</a:t>
            </a:r>
          </a:p>
        </p:txBody>
      </p:sp>
      <p:sp>
        <p:nvSpPr>
          <p:cNvPr id="5" name="Subtitle 4">
            <a:extLst>
              <a:ext uri="{FF2B5EF4-FFF2-40B4-BE49-F238E27FC236}">
                <a16:creationId xmlns:a16="http://schemas.microsoft.com/office/drawing/2014/main" id="{2478749B-91C1-BA64-5D6F-ADF7C9944CF0}"/>
              </a:ext>
            </a:extLst>
          </p:cNvPr>
          <p:cNvSpPr>
            <a:spLocks noGrp="1"/>
          </p:cNvSpPr>
          <p:nvPr>
            <p:ph type="subTitle" idx="1"/>
          </p:nvPr>
        </p:nvSpPr>
        <p:spPr>
          <a:xfrm>
            <a:off x="1113809" y="953037"/>
            <a:ext cx="4036333" cy="1709849"/>
          </a:xfrm>
        </p:spPr>
        <p:txBody>
          <a:bodyPr vert="horz" lIns="91440" tIns="45720" rIns="91440" bIns="45720" rtlCol="0" anchor="b">
            <a:normAutofit/>
          </a:bodyPr>
          <a:lstStyle/>
          <a:p>
            <a:pPr algn="l"/>
            <a:r>
              <a:rPr lang="en-US" sz="1100"/>
              <a:t>   </a:t>
            </a:r>
            <a:endParaRPr lang="en-US" sz="1100" dirty="0"/>
          </a:p>
        </p:txBody>
      </p:sp>
      <p:grpSp>
        <p:nvGrpSpPr>
          <p:cNvPr id="158" name="Group 15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50" name="Rectangle 14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 name="Rectangle 15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AA30754-52BB-8B9B-9051-E61021ADF7BE}"/>
              </a:ext>
            </a:extLst>
          </p:cNvPr>
          <p:cNvSpPr txBox="1"/>
          <p:nvPr/>
        </p:nvSpPr>
        <p:spPr>
          <a:xfrm>
            <a:off x="3047281" y="3244334"/>
            <a:ext cx="6094562" cy="369332"/>
          </a:xfrm>
          <a:prstGeom prst="rect">
            <a:avLst/>
          </a:prstGeom>
          <a:noFill/>
        </p:spPr>
        <p:txBody>
          <a:bodyPr wrap="square">
            <a:spAutoFit/>
          </a:bodyPr>
          <a:lstStyle/>
          <a:p>
            <a:r>
              <a:rPr lang="en-US" sz="1800" kern="1200">
                <a:latin typeface="+mj-lt"/>
                <a:ea typeface="+mj-ea"/>
                <a:cs typeface="+mj-cs"/>
              </a:rPr>
              <a:t>Y</a:t>
            </a:r>
            <a:endParaRPr lang="en-IN" dirty="0"/>
          </a:p>
        </p:txBody>
      </p:sp>
      <p:pic>
        <p:nvPicPr>
          <p:cNvPr id="7" name="Google Shape;211;p30">
            <a:extLst>
              <a:ext uri="{FF2B5EF4-FFF2-40B4-BE49-F238E27FC236}">
                <a16:creationId xmlns:a16="http://schemas.microsoft.com/office/drawing/2014/main" id="{2B1C3E32-ABBF-2DB7-C083-F02CB19ECF19}"/>
              </a:ext>
            </a:extLst>
          </p:cNvPr>
          <p:cNvPicPr preferRelativeResize="0"/>
          <p:nvPr/>
        </p:nvPicPr>
        <p:blipFill>
          <a:blip r:embed="rId2">
            <a:alphaModFix/>
          </a:blip>
          <a:stretch>
            <a:fillRect/>
          </a:stretch>
        </p:blipFill>
        <p:spPr>
          <a:xfrm>
            <a:off x="5743381" y="1111215"/>
            <a:ext cx="5920725" cy="4237101"/>
          </a:xfrm>
          <a:prstGeom prst="rect">
            <a:avLst/>
          </a:prstGeom>
          <a:noFill/>
          <a:ln>
            <a:noFill/>
          </a:ln>
        </p:spPr>
      </p:pic>
    </p:spTree>
    <p:extLst>
      <p:ext uri="{BB962C8B-B14F-4D97-AF65-F5344CB8AC3E}">
        <p14:creationId xmlns:p14="http://schemas.microsoft.com/office/powerpoint/2010/main" val="360183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256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268</TotalTime>
  <Words>136</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FashionIsta  To Elevate  Clothing Style</vt:lpstr>
      <vt:lpstr>Contents</vt:lpstr>
      <vt:lpstr>Introduction</vt:lpstr>
      <vt:lpstr>Functionalities</vt:lpstr>
      <vt:lpstr>Technologies</vt:lpstr>
      <vt:lpstr>Microservice Architecture</vt:lpstr>
      <vt:lpstr>Flow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FashionIsta  To Elevate  Clothing Style</dc:title>
  <dc:creator>Siddharth M (CW)</dc:creator>
  <cp:lastModifiedBy>Siddharth M (CW)</cp:lastModifiedBy>
  <cp:revision>2</cp:revision>
  <dcterms:created xsi:type="dcterms:W3CDTF">2024-03-19T01:06:48Z</dcterms:created>
  <dcterms:modified xsi:type="dcterms:W3CDTF">2024-03-19T05:36:50Z</dcterms:modified>
</cp:coreProperties>
</file>