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b96eb78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b96eb78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b96eb78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b96eb7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cea21a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cea21a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1500" y="1206925"/>
            <a:ext cx="50175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LEGO VOICE ASSISTANT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61500" y="2617525"/>
            <a:ext cx="5204700" cy="21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TEAM LEGOS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 STATEMENT: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CONVERSATIONAL APP INTEGRATION WITH THE CORE PRODUCT USING TECHNOLOGY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75" y="0"/>
            <a:ext cx="1206925" cy="1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46825" y="10242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Flow Diagram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894075" y="1567325"/>
            <a:ext cx="1265700" cy="71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LEGO-BOT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 sz="1300"/>
          </a:p>
        </p:txBody>
      </p:sp>
      <p:sp>
        <p:nvSpPr>
          <p:cNvPr id="143" name="Google Shape;143;p14"/>
          <p:cNvSpPr/>
          <p:nvPr/>
        </p:nvSpPr>
        <p:spPr>
          <a:xfrm>
            <a:off x="894075" y="2906700"/>
            <a:ext cx="1265700" cy="71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LOGIN PAGE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3739325" y="2963425"/>
            <a:ext cx="1215600" cy="1185300"/>
          </a:xfrm>
          <a:prstGeom prst="can">
            <a:avLst>
              <a:gd fmla="val 25000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714275" y="743350"/>
            <a:ext cx="1265700" cy="633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Recognition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784025" y="1697663"/>
            <a:ext cx="1126200" cy="633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using NLP 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6349000" y="1575675"/>
            <a:ext cx="1175400" cy="803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TO USER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6349000" y="4016700"/>
            <a:ext cx="1175400" cy="803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 </a:t>
            </a:r>
            <a:endParaRPr/>
          </a:p>
        </p:txBody>
      </p:sp>
      <p:cxnSp>
        <p:nvCxnSpPr>
          <p:cNvPr id="149" name="Google Shape;149;p14"/>
          <p:cNvCxnSpPr>
            <a:stCxn id="143" idx="0"/>
          </p:cNvCxnSpPr>
          <p:nvPr/>
        </p:nvCxnSpPr>
        <p:spPr>
          <a:xfrm flipH="1" rot="10800000">
            <a:off x="1526925" y="2280300"/>
            <a:ext cx="102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>
            <a:endCxn id="143" idx="2"/>
          </p:cNvCxnSpPr>
          <p:nvPr/>
        </p:nvCxnSpPr>
        <p:spPr>
          <a:xfrm rot="10800000">
            <a:off x="1526925" y="3619800"/>
            <a:ext cx="9900" cy="8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42" idx="3"/>
            <a:endCxn id="145" idx="1"/>
          </p:cNvCxnSpPr>
          <p:nvPr/>
        </p:nvCxnSpPr>
        <p:spPr>
          <a:xfrm flipH="1" rot="10800000">
            <a:off x="2159775" y="1059875"/>
            <a:ext cx="1554600" cy="8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301375" y="3264925"/>
            <a:ext cx="59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4"/>
          <p:cNvCxnSpPr>
            <a:stCxn id="147" idx="2"/>
            <a:endCxn id="148" idx="0"/>
          </p:cNvCxnSpPr>
          <p:nvPr/>
        </p:nvCxnSpPr>
        <p:spPr>
          <a:xfrm>
            <a:off x="6936700" y="2379375"/>
            <a:ext cx="0" cy="16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4"/>
          <p:cNvCxnSpPr>
            <a:stCxn id="146" idx="2"/>
            <a:endCxn id="144" idx="1"/>
          </p:cNvCxnSpPr>
          <p:nvPr/>
        </p:nvCxnSpPr>
        <p:spPr>
          <a:xfrm>
            <a:off x="4347125" y="2330663"/>
            <a:ext cx="0" cy="6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4"/>
          <p:cNvCxnSpPr>
            <a:stCxn id="145" idx="2"/>
            <a:endCxn id="146" idx="0"/>
          </p:cNvCxnSpPr>
          <p:nvPr/>
        </p:nvCxnSpPr>
        <p:spPr>
          <a:xfrm>
            <a:off x="4347125" y="1376350"/>
            <a:ext cx="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4"/>
          <p:cNvCxnSpPr/>
          <p:nvPr/>
        </p:nvCxnSpPr>
        <p:spPr>
          <a:xfrm flipH="1" rot="10800000">
            <a:off x="4954925" y="2360713"/>
            <a:ext cx="1454400" cy="11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4"/>
          <p:cNvCxnSpPr>
            <a:endCxn id="148" idx="1"/>
          </p:cNvCxnSpPr>
          <p:nvPr/>
        </p:nvCxnSpPr>
        <p:spPr>
          <a:xfrm>
            <a:off x="1547200" y="4410150"/>
            <a:ext cx="4801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75" y="0"/>
            <a:ext cx="1206925" cy="1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297500" y="14641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contributions: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297500" y="693175"/>
            <a:ext cx="3464100" cy="4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SMRITI</a:t>
            </a:r>
            <a:r>
              <a:rPr lang="en"/>
              <a:t>:</a:t>
            </a:r>
            <a:br>
              <a:rPr lang="en"/>
            </a:br>
            <a:r>
              <a:rPr lang="en"/>
              <a:t> =&gt; Extracting required data from the query    given by the user by tokenizing. </a:t>
            </a:r>
            <a:br>
              <a:rPr lang="en"/>
            </a:br>
            <a:r>
              <a:rPr lang="en"/>
              <a:t>=&gt; Used NLP to match required data from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SAKSHI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Extracted the query from the audio response.</a:t>
            </a:r>
            <a:br>
              <a:rPr lang="en"/>
            </a:br>
            <a:r>
              <a:rPr lang="en"/>
              <a:t>=&gt; Passed data extracted from the database to the front end and displayed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VINUTHNA</a:t>
            </a:r>
            <a:r>
              <a:rPr lang="en"/>
              <a:t>:</a:t>
            </a:r>
            <a:br>
              <a:rPr lang="en"/>
            </a:br>
            <a:r>
              <a:rPr lang="en"/>
              <a:t>=&gt;Designed Login and Query  web pages.</a:t>
            </a:r>
            <a:br>
              <a:rPr lang="en"/>
            </a:br>
            <a:r>
              <a:rPr lang="en"/>
              <a:t>=&gt;Implemented the voice input and output in the UI.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5203775" y="1095000"/>
            <a:ext cx="34641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NEHA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=&gt; Validation of login using the database.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=&gt; Integration with the query page using flask.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=&gt; Logout by redirecting back to the login page.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TUSHARA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=&gt; Coded Voice Recognition  part in python and helped for writing its code in HTML.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=&gt; Managed the Database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=&gt; Designed Chat display box.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75" y="0"/>
            <a:ext cx="1206925" cy="1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297500" y="292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 to be added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297500" y="954350"/>
            <a:ext cx="7038900" cy="1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the range of inputs accepted.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languages?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bot for databases in other formats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login using QR code scanner.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analysis of Employee performance per annum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history storage.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75" y="0"/>
            <a:ext cx="1206925" cy="12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>
            <p:ph type="title"/>
          </p:nvPr>
        </p:nvSpPr>
        <p:spPr>
          <a:xfrm>
            <a:off x="1297500" y="2424250"/>
            <a:ext cx="70389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336100" y="3104175"/>
            <a:ext cx="70002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Frontend: HTML, CSS, JavaScript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Backend: Python, Flask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Libraries: Pandas, Spacy, Requests, JQuery, Bootstrap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APIs : HTML5 Speech Recognition API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