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51686-A1B3-409D-8607-0BC6FD94D01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AAB2F-812C-4A83-B4DC-54A70A9F5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4FC-E6C8-4FAE-534A-8CD27151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8E0E3-215C-4604-1C49-71E10E4BF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5575-DE6B-E457-058F-DC4939DC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9253-E724-2D91-A072-7F71603E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AFD74-BD9F-35CF-B10A-8723B9B2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F3D2-22CE-8E44-8AF1-0F3CFFC5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8109-3BBD-7E5D-09E8-6960BC37A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9967-7E70-38D9-352B-C1B94FB1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60AE-7FE0-6C56-9EE3-E9ED6343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ED6-8589-3A85-B5D3-2A4A3448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1E11-F326-82DE-D4BA-E80D4C63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3EA25-5673-5068-5DB8-E846C559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F30F-1E65-7188-C8EE-F9A4367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595FF-0AFB-EC84-A796-9AC773B1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2DEE-5D8A-135F-4C09-323376E8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 type="tx">
  <p:cSld name="6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1829857"/>
            <a:ext cx="12192001" cy="41035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5AA0"/>
              </a:buClr>
              <a:buSzPts val="4000"/>
              <a:buFont typeface="Arial"/>
              <a:buNone/>
            </a:pPr>
            <a:endParaRPr sz="2000" b="0" i="1" u="none" strike="noStrike" cap="none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219200" y="2300656"/>
            <a:ext cx="10261601" cy="112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Trebuchet MS"/>
              <a:buNone/>
              <a:defRPr sz="5800" b="1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Clr>
                <a:srgbClr val="747676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219200" y="4499825"/>
            <a:ext cx="10261601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lvl="1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lvl="2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914400" lvl="3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143000" lvl="4" indent="-1143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371600" lvl="5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6pPr>
            <a:lvl7pPr marL="1600200" lvl="6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7pPr>
            <a:lvl8pPr marL="1828800" lvl="7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8pPr>
            <a:lvl9pPr marL="2057400" lvl="8" indent="-157163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5C5C5C"/>
              </a:buClr>
              <a:buSzPts val="1350"/>
              <a:buChar char="●"/>
              <a:defRPr/>
            </a:lvl9pPr>
          </a:lstStyle>
          <a:p>
            <a:endParaRPr/>
          </a:p>
        </p:txBody>
      </p:sp>
      <p:pic>
        <p:nvPicPr>
          <p:cNvPr id="13" name="Google Shape;13;p2" descr="Picture 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799" y="274048"/>
            <a:ext cx="2901697" cy="633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02613" y="6257007"/>
            <a:ext cx="2122764" cy="4637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5892800" y="6110149"/>
            <a:ext cx="284480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200"/>
              <a:buFont typeface="Arial"/>
              <a:buNone/>
              <a:defRPr sz="16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04BE-1D89-B74D-6B1C-7E6D1077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7568-0096-22C9-4EC4-D11AD67B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7A9-A048-51D5-7E4E-C26FEA1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377D-9F34-972E-EF23-46C68873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20E8-AC9E-384D-D52F-502D1F40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F3B-DD28-8064-24EB-BA6D260C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33F9D-4C90-F551-73EE-02745149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491D-38D2-DB5C-F74A-8E4C37E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DB54-C845-DE45-C735-FAEDDF17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E8B9-9631-DF01-6D78-5448139C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456-6634-6B78-D54A-D87F6FDF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9271-8946-AB44-1E82-BF86F098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4FBC-6663-B221-ABD4-F2DD526A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FAB0-F2A1-5927-9A0F-85E4BB6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4FCDA-F30D-8D4C-D1F5-51E06EF7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8EBC-F6CB-4221-4061-5967F19B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B82-F82B-AED3-69C8-D2AEA19D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4C25-AE93-8F15-7C4E-8BF55882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6447C-3DBD-799C-E4EE-5CDB4FD84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FD938-50E6-F6AE-E457-B5F1AA13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41CA-31D4-5C0C-B387-FE5B47B2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955F9-77BD-64B1-99F3-F9D1F8D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99F2A-57AF-F188-223E-70B334D0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9F48D-09FF-00E2-A681-3D90C6C7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FE74-5D78-2BF5-4AB7-F76097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AEA3C-016C-A983-F607-5708B512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DF9C-D80F-D307-F1DF-6DA19927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B74A-7DE5-AE82-CEB3-1CBC713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BFF85-1549-A22A-12BC-4594E43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E648-9BD7-B75B-0DCA-C215CFE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0C05-9560-F470-311C-739B8230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0F78-46DA-DF40-362F-26FB02DF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CDE7-03AD-2763-C597-C400DA3A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BE44F-EDF0-F9CC-621A-702E8032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3670-3880-AAB9-07AC-D1EB5601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D570-0CBE-92C3-79D1-5A066BEE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DAAC-E69B-35F4-74CF-8D43CDEB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168-6E36-F130-9CE4-BB59885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C6A7-1D40-A638-9E33-E9ADB0CE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552A-3F50-B39A-5C78-E81D4EDD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E7CA-C41E-5135-C7CD-E6B81F53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BF885-1421-61E5-9D04-E8A00520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D735E-4738-80F2-04F9-B0D9D02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6BADA-1FDD-869A-D8D2-7C967FA1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CC351-017E-C162-E4C0-0D8D928F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2E75-273E-6F9F-FC1B-CEC122196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B658-564A-484C-A504-1763E349D67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E653-AF5E-686A-AACD-FAD89247F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08E49-E083-3862-DE89-28BEAB0B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D05D-32EA-420C-A45D-851B7F6DE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mriti.roy8034" TargetMode="External"/><Relationship Id="rId2" Type="http://schemas.openxmlformats.org/officeDocument/2006/relationships/hyperlink" Target="https://github.com/smritiroy14/table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13000" y="2219572"/>
            <a:ext cx="11766000" cy="773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algn="ctr">
              <a:buSzPts val="7029"/>
            </a:pPr>
            <a:r>
              <a:rPr lang="en-US" sz="2700" dirty="0">
                <a:latin typeface="Times New Roman"/>
                <a:cs typeface="Times New Roman"/>
              </a:rPr>
              <a:t>Group Assignment - TED Talk Data</a:t>
            </a:r>
            <a:endParaRPr lang="en-US" sz="27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658979" y="3557805"/>
            <a:ext cx="7231050" cy="189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38" tIns="60938" rIns="60938" bIns="60938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540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Presented By- Group 3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Temple University</a:t>
            </a:r>
            <a:endParaRPr dirty="0"/>
          </a:p>
          <a:p>
            <a:pPr marL="0" indent="0" algn="ctr">
              <a:spcBef>
                <a:spcPts val="400"/>
              </a:spcBef>
              <a:buSzPts val="44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October 2022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BF87-3C14-2F76-F1E1-10B93832D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9C349-708A-8609-A0F1-F25975670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108CAE1-1081-7550-B5F4-1BC71DE47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4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4341D7EF-4595-E222-FEE2-8D453A91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18"/>
            <a:ext cx="12192000" cy="68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D1F0519-FCCE-16CA-C59F-D788A55E7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2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789B-FEDF-41AF-0647-AC971AF7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4385-64C0-3EE7-D5C8-33F44055B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https://github.com/smritiroy14/tableau</a:t>
            </a:r>
            <a:endParaRPr lang="en-US" dirty="0"/>
          </a:p>
          <a:p>
            <a:r>
              <a:rPr lang="fr-FR" dirty="0">
                <a:hlinkClick r:id="rId3"/>
              </a:rPr>
              <a:t>Profile - smriti.roy8034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Trebuchet MS</vt:lpstr>
      <vt:lpstr>Office Theme</vt:lpstr>
      <vt:lpstr>Group Assignment - TED Talk Data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Smriti Roy</dc:creator>
  <cp:lastModifiedBy>Smriti Roy</cp:lastModifiedBy>
  <cp:revision>3</cp:revision>
  <dcterms:created xsi:type="dcterms:W3CDTF">2022-10-17T14:10:37Z</dcterms:created>
  <dcterms:modified xsi:type="dcterms:W3CDTF">2022-10-18T02:54:05Z</dcterms:modified>
</cp:coreProperties>
</file>