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134FC-E6C8-4FAE-534A-8CD27151A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88E0E3-215C-4604-1C49-71E10E4BF0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05575-DE6B-E457-058F-DC4939DCB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B658-564A-484C-A504-1763E349D676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A9253-E724-2D91-A072-7F71603E4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AFD74-BD9F-35CF-B10A-8723B9B26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D05D-32EA-420C-A45D-851B7F6DE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785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2F3D2-22CE-8E44-8AF1-0F3CFFC59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5E8109-3BBD-7E5D-09E8-6960BC37A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99967-7E70-38D9-352B-C1B94FB10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B658-564A-484C-A504-1763E349D676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360AE-7FE0-6C56-9EE3-E9ED63430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A6ED6-8589-3A85-B5D3-2A4A34482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D05D-32EA-420C-A45D-851B7F6DE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825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601E11-F326-82DE-D4BA-E80D4C6328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83EA25-5673-5068-5DB8-E846C559F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4F30F-1E65-7188-C8EE-F9A4367FA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B658-564A-484C-A504-1763E349D676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595FF-0AFB-EC84-A796-9AC773B11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52DEE-5D8A-135F-4C09-323376E8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D05D-32EA-420C-A45D-851B7F6DE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71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204BE-1D89-B74D-6B1C-7E6D10776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07568-0096-22C9-4EC4-D11AD67BF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7B7A9-A048-51D5-7E4E-C26FEA11E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B658-564A-484C-A504-1763E349D676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B377D-9F34-972E-EF23-46C688739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520E8-AC9E-384D-D52F-502D1F40F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D05D-32EA-420C-A45D-851B7F6DE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79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25F3B-DD28-8064-24EB-BA6D260C5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33F9D-4C90-F551-73EE-027451490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3491D-38D2-DB5C-F74A-8E4C37E3C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B658-564A-484C-A504-1763E349D676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9DB54-C845-DE45-C735-FAEDDF174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FE8B9-9631-DF01-6D78-5448139C2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D05D-32EA-420C-A45D-851B7F6DE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61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4F456-6634-6B78-D54A-D87F6FDFF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19271-8946-AB44-1E82-BF86F0983B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8D4FBC-6663-B221-ABD4-F2DD526A6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EEFAB0-F2A1-5927-9A0F-85E4BB6D0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B658-564A-484C-A504-1763E349D676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4FCDA-F30D-8D4C-D1F5-51E06EF74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A28EBC-F6CB-4221-4061-5967F19B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D05D-32EA-420C-A45D-851B7F6DE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90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2CB82-F82B-AED3-69C8-D2AEA19D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54C25-AE93-8F15-7C4E-8BF558820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66447C-3DBD-799C-E4EE-5CDB4FD842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9FD938-50E6-F6AE-E457-B5F1AA13D7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BD41CA-31D4-5C0C-B387-FE5B47B2F9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3955F9-77BD-64B1-99F3-F9D1F8D2A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B658-564A-484C-A504-1763E349D676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499F2A-57AF-F188-223E-70B334D01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A9F48D-09FF-00E2-A681-3D90C6C79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D05D-32EA-420C-A45D-851B7F6DE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1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8FE74-5D78-2BF5-4AB7-F76097F35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EAEA3C-016C-A983-F607-5708B5128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B658-564A-484C-A504-1763E349D676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39DF9C-D80F-D307-F1DF-6DA19927A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94B74A-7DE5-AE82-CEB3-1CBC71341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D05D-32EA-420C-A45D-851B7F6DE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2BFF85-1549-A22A-12BC-4594E4385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B658-564A-484C-A504-1763E349D676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1FE648-9BD7-B75B-0DCA-C215CFE0D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70C05-9560-F470-311C-739B8230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D05D-32EA-420C-A45D-851B7F6DE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06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C0F78-46DA-DF40-362F-26FB02DF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ACDE7-03AD-2763-C597-C400DA3AC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7BE44F-EDF0-F9CC-621A-702E8032B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B43670-3880-AAB9-07AC-D1EB5601D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B658-564A-484C-A504-1763E349D676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ED570-0CBE-92C3-79D1-5A066BEE6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4DAAC-E69B-35F4-74CF-8D43CDEB7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D05D-32EA-420C-A45D-851B7F6DE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02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D1168-6E36-F130-9CE4-BB5988565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BEC6A7-1D40-A638-9E33-E9ADB0CE7F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C7552A-3F50-B39A-5C78-E81D4EDD2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5E7CA-C41E-5135-C7CD-E6B81F530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B658-564A-484C-A504-1763E349D676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BF885-1421-61E5-9D04-E8A005207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D735E-4738-80F2-04F9-B0D9D02B4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D05D-32EA-420C-A45D-851B7F6DE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0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46BADA-1FDD-869A-D8D2-7C967FA1E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CC351-017E-C162-E4C0-0D8D928F1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92E75-273E-6F9F-FC1B-CEC1221968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EB658-564A-484C-A504-1763E349D676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DE653-AF5E-686A-AACD-FAD89247F7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08E49-E083-3862-DE89-28BEAB0B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4D05D-32EA-420C-A45D-851B7F6DE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4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smriti.roy8034" TargetMode="External"/><Relationship Id="rId2" Type="http://schemas.openxmlformats.org/officeDocument/2006/relationships/hyperlink" Target="https://github.com/smritiroy14/tableau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9BF87-3C14-2F76-F1E1-10B93832D6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49C349-708A-8609-A0F1-F259756702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C1C027E2-60B9-12F8-EDC7-4E524B686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581"/>
            <a:ext cx="12192000" cy="671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946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82D0931E-3103-9794-B78C-5DFAD55EF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" y="502920"/>
            <a:ext cx="10408920" cy="58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438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BB721D11-C8E5-797F-1004-A34F973FA8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" y="502920"/>
            <a:ext cx="10408920" cy="58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527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9789B-FEDF-41AF-0647-AC971AF7A3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754385-64C0-3EE7-D5C8-33F44055BB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https://github.com/smritiroy14/tableau</a:t>
            </a:r>
            <a:endParaRPr lang="en-US" dirty="0"/>
          </a:p>
          <a:p>
            <a:r>
              <a:rPr lang="fr-FR" dirty="0">
                <a:hlinkClick r:id="rId3"/>
              </a:rPr>
              <a:t>Profile - smriti.roy8034 | Tableau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686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19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Smriti Roy</dc:creator>
  <cp:lastModifiedBy>Smriti Roy</cp:lastModifiedBy>
  <cp:revision>1</cp:revision>
  <dcterms:created xsi:type="dcterms:W3CDTF">2022-10-17T14:10:37Z</dcterms:created>
  <dcterms:modified xsi:type="dcterms:W3CDTF">2022-10-17T14:13:58Z</dcterms:modified>
</cp:coreProperties>
</file>