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2C_14308BD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29"/>
  </p:notesMasterIdLst>
  <p:sldIdLst>
    <p:sldId id="262" r:id="rId6"/>
    <p:sldId id="264" r:id="rId7"/>
    <p:sldId id="285" r:id="rId8"/>
    <p:sldId id="282" r:id="rId9"/>
    <p:sldId id="266" r:id="rId10"/>
    <p:sldId id="271" r:id="rId11"/>
    <p:sldId id="291" r:id="rId12"/>
    <p:sldId id="275" r:id="rId13"/>
    <p:sldId id="294" r:id="rId14"/>
    <p:sldId id="292" r:id="rId15"/>
    <p:sldId id="284" r:id="rId16"/>
    <p:sldId id="276" r:id="rId17"/>
    <p:sldId id="293" r:id="rId18"/>
    <p:sldId id="296" r:id="rId19"/>
    <p:sldId id="298" r:id="rId20"/>
    <p:sldId id="297" r:id="rId21"/>
    <p:sldId id="299" r:id="rId22"/>
    <p:sldId id="300" r:id="rId23"/>
    <p:sldId id="301" r:id="rId24"/>
    <p:sldId id="303" r:id="rId25"/>
    <p:sldId id="305" r:id="rId26"/>
    <p:sldId id="306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63EE12-6463-3B37-F679-6E8390178D94}" name="Smriti SHARMA" initials="SS" userId="S::smriti.sharma@st.com::d96a4116-80ac-48eb-906f-1ea1d93ffa78" providerId="AD"/>
  <p188:author id="{8B6534E2-61EC-33CE-180E-AF37F5A18D54}" name="Surya PIPLANI" initials="SP" userId="S::surya.piplani@st.com::b048c28b-dcee-4c86-90e7-3bc8ac62c1a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A78"/>
    <a:srgbClr val="DAA600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85936-653C-43A6-85A4-BACAF08EBBF8}" v="1" dt="2024-06-24T09:18:1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3.xml"/></Relationships>
</file>

<file path=ppt/comments/modernComment_12C_14308B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735FCE-C2D4-4DB6-95AF-A2168D801FDD}" authorId="{8B6534E2-61EC-33CE-180E-AF37F5A18D54}" created="2024-06-21T09:08:52.452">
    <pc:sldMkLst xmlns:pc="http://schemas.microsoft.com/office/powerpoint/2013/main/command">
      <pc:docMk/>
      <pc:sldMk cId="338725853" sldId="300"/>
    </pc:sldMkLst>
    <p188:txBody>
      <a:bodyPr/>
      <a:lstStyle/>
      <a:p>
        <a:r>
          <a:rPr lang="hi-IN"/>
          <a:t>Add description to code what it is doing?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37E36-84C4-4CAA-96DE-B7A50F8CECF0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3FF9C6B-F0AE-4B71-A994-7499D7A3CCD1}">
      <dgm:prSet custT="1"/>
      <dgm:spPr/>
      <dgm:t>
        <a:bodyPr/>
        <a:lstStyle/>
        <a:p>
          <a:r>
            <a:rPr lang="en-US" sz="2400" dirty="0"/>
            <a:t>Optimize Systems Engineering Process</a:t>
          </a:r>
        </a:p>
      </dgm:t>
    </dgm:pt>
    <dgm:pt modelId="{1E354348-A406-4F9D-BCC5-84183FB2C3DE}" type="parTrans" cxnId="{33A7EF6D-3A5A-4684-A91D-161804EDC9DB}">
      <dgm:prSet/>
      <dgm:spPr/>
      <dgm:t>
        <a:bodyPr/>
        <a:lstStyle/>
        <a:p>
          <a:endParaRPr lang="en-US"/>
        </a:p>
      </dgm:t>
    </dgm:pt>
    <dgm:pt modelId="{30C97310-2945-445F-A035-72BEFDC3C89F}" type="sibTrans" cxnId="{33A7EF6D-3A5A-4684-A91D-161804EDC9DB}">
      <dgm:prSet/>
      <dgm:spPr/>
      <dgm:t>
        <a:bodyPr/>
        <a:lstStyle/>
        <a:p>
          <a:endParaRPr lang="en-US"/>
        </a:p>
      </dgm:t>
    </dgm:pt>
    <dgm:pt modelId="{1F32C1E0-4F3A-459C-A04D-3238D9E1CF5A}">
      <dgm:prSet custT="1"/>
      <dgm:spPr/>
      <dgm:t>
        <a:bodyPr/>
        <a:lstStyle/>
        <a:p>
          <a:r>
            <a:rPr lang="en-US" sz="24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 our customer’s time to market</a:t>
          </a:r>
        </a:p>
      </dgm:t>
    </dgm:pt>
    <dgm:pt modelId="{AC839D94-FB57-4640-B207-E96E76559141}" type="parTrans" cxnId="{D3337D2B-C79C-43C7-B12F-94AF507B484F}">
      <dgm:prSet/>
      <dgm:spPr/>
      <dgm:t>
        <a:bodyPr/>
        <a:lstStyle/>
        <a:p>
          <a:endParaRPr lang="en-US"/>
        </a:p>
      </dgm:t>
    </dgm:pt>
    <dgm:pt modelId="{1E8C3DA8-F90E-4B69-B5F1-2A8036E84506}" type="sibTrans" cxnId="{D3337D2B-C79C-43C7-B12F-94AF507B484F}">
      <dgm:prSet/>
      <dgm:spPr/>
      <dgm:t>
        <a:bodyPr/>
        <a:lstStyle/>
        <a:p>
          <a:endParaRPr lang="en-US"/>
        </a:p>
      </dgm:t>
    </dgm:pt>
    <dgm:pt modelId="{37A7E1C7-F232-45F7-BD50-3E7BC518BF5E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 Non-Value Time spent on administrative tasks</a:t>
          </a:r>
        </a:p>
      </dgm:t>
    </dgm:pt>
    <dgm:pt modelId="{31769B82-C9B3-44E0-8FD7-CED4238997A4}" type="parTrans" cxnId="{8A400C38-E293-4F3C-B88D-47DBEB70FB4E}">
      <dgm:prSet/>
      <dgm:spPr/>
      <dgm:t>
        <a:bodyPr/>
        <a:lstStyle/>
        <a:p>
          <a:endParaRPr lang="en-US"/>
        </a:p>
      </dgm:t>
    </dgm:pt>
    <dgm:pt modelId="{BB1784CA-D5D1-4786-B29F-9520BB565841}" type="sibTrans" cxnId="{8A400C38-E293-4F3C-B88D-47DBEB70FB4E}">
      <dgm:prSet/>
      <dgm:spPr/>
      <dgm:t>
        <a:bodyPr/>
        <a:lstStyle/>
        <a:p>
          <a:endParaRPr lang="en-US"/>
        </a:p>
      </dgm:t>
    </dgm:pt>
    <dgm:pt modelId="{684C255C-772E-434F-8A87-498623674C58}">
      <dgm:prSet custT="1"/>
      <dgm:spPr/>
      <dgm:t>
        <a:bodyPr/>
        <a:lstStyle/>
        <a:p>
          <a:r>
            <a:rPr lang="en-US" sz="20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Fewer Defects, discovered early</a:t>
          </a:r>
        </a:p>
      </dgm:t>
    </dgm:pt>
    <dgm:pt modelId="{11251651-BC08-4472-A20A-09D35FC1602C}" type="parTrans" cxnId="{2C943C32-DDEF-417C-AE23-C1E539E74B75}">
      <dgm:prSet/>
      <dgm:spPr/>
      <dgm:t>
        <a:bodyPr/>
        <a:lstStyle/>
        <a:p>
          <a:endParaRPr lang="en-US"/>
        </a:p>
      </dgm:t>
    </dgm:pt>
    <dgm:pt modelId="{065D70C3-C033-41E2-A4F8-A5F3B36E62D2}" type="sibTrans" cxnId="{2C943C32-DDEF-417C-AE23-C1E539E74B75}">
      <dgm:prSet/>
      <dgm:spPr/>
      <dgm:t>
        <a:bodyPr/>
        <a:lstStyle/>
        <a:p>
          <a:endParaRPr lang="en-US"/>
        </a:p>
      </dgm:t>
    </dgm:pt>
    <dgm:pt modelId="{8285B161-330B-417C-ADF5-5FC2874B6D5D}">
      <dgm:prSet custT="1"/>
      <dgm:spPr/>
      <dgm:t>
        <a:bodyPr/>
        <a:lstStyle/>
        <a:p>
          <a:r>
            <a:rPr lang="en-US" sz="20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 Rework late in engineering cycle</a:t>
          </a:r>
        </a:p>
      </dgm:t>
    </dgm:pt>
    <dgm:pt modelId="{BCEC77ED-FB57-4565-9BEF-0134F3A3EEB6}" type="parTrans" cxnId="{BE79FD7E-761D-48F4-B135-9CB541F19124}">
      <dgm:prSet/>
      <dgm:spPr/>
      <dgm:t>
        <a:bodyPr/>
        <a:lstStyle/>
        <a:p>
          <a:endParaRPr lang="en-US"/>
        </a:p>
      </dgm:t>
    </dgm:pt>
    <dgm:pt modelId="{90556893-BC5F-4325-81AE-5941187BBB17}" type="sibTrans" cxnId="{BE79FD7E-761D-48F4-B135-9CB541F19124}">
      <dgm:prSet/>
      <dgm:spPr/>
      <dgm:t>
        <a:bodyPr/>
        <a:lstStyle/>
        <a:p>
          <a:endParaRPr lang="en-US"/>
        </a:p>
      </dgm:t>
    </dgm:pt>
    <dgm:pt modelId="{8C69178A-BB6C-454C-A1A6-C4AACEC5ABE4}">
      <dgm:prSet custT="1"/>
      <dgm:spPr/>
      <dgm:t>
        <a:bodyPr/>
        <a:lstStyle/>
        <a:p>
          <a:endParaRPr lang="en-US" sz="2400" kern="1200" dirty="0">
            <a:solidFill>
              <a:srgbClr val="03234B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r>
            <a:rPr lang="en-US" sz="24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Ease the path to functional safety compliance </a:t>
          </a:r>
        </a:p>
      </dgm:t>
    </dgm:pt>
    <dgm:pt modelId="{D0D15DBC-6496-48D5-A35E-AD46EDF08545}" type="parTrans" cxnId="{120A5280-0068-4181-810D-A18E7E377848}">
      <dgm:prSet/>
      <dgm:spPr/>
      <dgm:t>
        <a:bodyPr/>
        <a:lstStyle/>
        <a:p>
          <a:endParaRPr lang="hi-IN"/>
        </a:p>
      </dgm:t>
    </dgm:pt>
    <dgm:pt modelId="{C594332F-3F05-45A5-BD09-468E349ECEED}" type="sibTrans" cxnId="{120A5280-0068-4181-810D-A18E7E377848}">
      <dgm:prSet/>
      <dgm:spPr/>
      <dgm:t>
        <a:bodyPr/>
        <a:lstStyle/>
        <a:p>
          <a:endParaRPr lang="hi-IN"/>
        </a:p>
      </dgm:t>
    </dgm:pt>
    <dgm:pt modelId="{29CB76B0-036E-4571-ADE1-EC462785162E}" type="pres">
      <dgm:prSet presAssocID="{C6C37E36-84C4-4CAA-96DE-B7A50F8CECF0}" presName="vert0" presStyleCnt="0">
        <dgm:presLayoutVars>
          <dgm:dir/>
          <dgm:animOne val="branch"/>
          <dgm:animLvl val="lvl"/>
        </dgm:presLayoutVars>
      </dgm:prSet>
      <dgm:spPr/>
    </dgm:pt>
    <dgm:pt modelId="{602910CB-B798-449E-AD51-22792D3C6EFB}" type="pres">
      <dgm:prSet presAssocID="{A3FF9C6B-F0AE-4B71-A994-7499D7A3CCD1}" presName="thickLine" presStyleLbl="alignNode1" presStyleIdx="0" presStyleCnt="3"/>
      <dgm:spPr/>
    </dgm:pt>
    <dgm:pt modelId="{69EC9DD6-2601-4A3D-A19F-405771C10386}" type="pres">
      <dgm:prSet presAssocID="{A3FF9C6B-F0AE-4B71-A994-7499D7A3CCD1}" presName="horz1" presStyleCnt="0"/>
      <dgm:spPr/>
    </dgm:pt>
    <dgm:pt modelId="{84DF6214-9166-499A-803F-6171F3DE740C}" type="pres">
      <dgm:prSet presAssocID="{A3FF9C6B-F0AE-4B71-A994-7499D7A3CCD1}" presName="tx1" presStyleLbl="revTx" presStyleIdx="0" presStyleCnt="6" custScaleX="500000"/>
      <dgm:spPr/>
    </dgm:pt>
    <dgm:pt modelId="{4C7ED03B-045B-4ADB-9C11-D2C9CA697756}" type="pres">
      <dgm:prSet presAssocID="{A3FF9C6B-F0AE-4B71-A994-7499D7A3CCD1}" presName="vert1" presStyleCnt="0"/>
      <dgm:spPr/>
    </dgm:pt>
    <dgm:pt modelId="{16196419-F4D2-4266-8CD1-187AE3AB8755}" type="pres">
      <dgm:prSet presAssocID="{1F32C1E0-4F3A-459C-A04D-3238D9E1CF5A}" presName="thickLine" presStyleLbl="alignNode1" presStyleIdx="1" presStyleCnt="3"/>
      <dgm:spPr/>
    </dgm:pt>
    <dgm:pt modelId="{A825CAE4-B1E5-4CFC-A9F8-202C527B8157}" type="pres">
      <dgm:prSet presAssocID="{1F32C1E0-4F3A-459C-A04D-3238D9E1CF5A}" presName="horz1" presStyleCnt="0"/>
      <dgm:spPr/>
    </dgm:pt>
    <dgm:pt modelId="{4D3CDD11-245C-4089-BCE0-3070DC781333}" type="pres">
      <dgm:prSet presAssocID="{1F32C1E0-4F3A-459C-A04D-3238D9E1CF5A}" presName="tx1" presStyleLbl="revTx" presStyleIdx="1" presStyleCnt="6" custScaleX="246616"/>
      <dgm:spPr/>
    </dgm:pt>
    <dgm:pt modelId="{FE70B030-F08A-4066-8077-43424ABDE2B2}" type="pres">
      <dgm:prSet presAssocID="{1F32C1E0-4F3A-459C-A04D-3238D9E1CF5A}" presName="vert1" presStyleCnt="0"/>
      <dgm:spPr/>
    </dgm:pt>
    <dgm:pt modelId="{4CBD774C-7743-4BFB-837E-4D4190F79CCB}" type="pres">
      <dgm:prSet presAssocID="{37A7E1C7-F232-45F7-BD50-3E7BC518BF5E}" presName="vertSpace2a" presStyleCnt="0"/>
      <dgm:spPr/>
    </dgm:pt>
    <dgm:pt modelId="{0AD624B4-1A77-417D-B358-656D43351F6D}" type="pres">
      <dgm:prSet presAssocID="{37A7E1C7-F232-45F7-BD50-3E7BC518BF5E}" presName="horz2" presStyleCnt="0"/>
      <dgm:spPr/>
    </dgm:pt>
    <dgm:pt modelId="{A6AC9148-C667-4A24-B57B-4A8CC4E40E03}" type="pres">
      <dgm:prSet presAssocID="{37A7E1C7-F232-45F7-BD50-3E7BC518BF5E}" presName="horzSpace2" presStyleCnt="0"/>
      <dgm:spPr/>
    </dgm:pt>
    <dgm:pt modelId="{C71E94C3-079A-45DD-856A-36743E24D65C}" type="pres">
      <dgm:prSet presAssocID="{37A7E1C7-F232-45F7-BD50-3E7BC518BF5E}" presName="tx2" presStyleLbl="revTx" presStyleIdx="2" presStyleCnt="6" custScaleX="115167" custScaleY="96953"/>
      <dgm:spPr/>
    </dgm:pt>
    <dgm:pt modelId="{F568053D-22AC-4DEE-A9C3-252AEEE505F8}" type="pres">
      <dgm:prSet presAssocID="{37A7E1C7-F232-45F7-BD50-3E7BC518BF5E}" presName="vert2" presStyleCnt="0"/>
      <dgm:spPr/>
    </dgm:pt>
    <dgm:pt modelId="{CE0793B7-DC55-413C-AB92-BD492BA1F118}" type="pres">
      <dgm:prSet presAssocID="{37A7E1C7-F232-45F7-BD50-3E7BC518BF5E}" presName="thinLine2b" presStyleLbl="callout" presStyleIdx="0" presStyleCnt="3"/>
      <dgm:spPr/>
    </dgm:pt>
    <dgm:pt modelId="{89F3A5F1-A817-4845-9137-D1BA6AEBF658}" type="pres">
      <dgm:prSet presAssocID="{37A7E1C7-F232-45F7-BD50-3E7BC518BF5E}" presName="vertSpace2b" presStyleCnt="0"/>
      <dgm:spPr/>
    </dgm:pt>
    <dgm:pt modelId="{5022AAEA-36E7-4FAD-8740-52726411509A}" type="pres">
      <dgm:prSet presAssocID="{684C255C-772E-434F-8A87-498623674C58}" presName="horz2" presStyleCnt="0"/>
      <dgm:spPr/>
    </dgm:pt>
    <dgm:pt modelId="{3669238C-E71C-409D-AC11-B8AB6F8CAD06}" type="pres">
      <dgm:prSet presAssocID="{684C255C-772E-434F-8A87-498623674C58}" presName="horzSpace2" presStyleCnt="0"/>
      <dgm:spPr/>
    </dgm:pt>
    <dgm:pt modelId="{0134A310-423B-4D7D-B530-7D6915FFEDDF}" type="pres">
      <dgm:prSet presAssocID="{684C255C-772E-434F-8A87-498623674C58}" presName="tx2" presStyleLbl="revTx" presStyleIdx="3" presStyleCnt="6"/>
      <dgm:spPr/>
    </dgm:pt>
    <dgm:pt modelId="{89BEDF9E-25D2-4D86-93A8-84C25FEB2AA2}" type="pres">
      <dgm:prSet presAssocID="{684C255C-772E-434F-8A87-498623674C58}" presName="vert2" presStyleCnt="0"/>
      <dgm:spPr/>
    </dgm:pt>
    <dgm:pt modelId="{A6082BB4-B99D-47E9-98B9-CE4F2ACAAA9C}" type="pres">
      <dgm:prSet presAssocID="{684C255C-772E-434F-8A87-498623674C58}" presName="thinLine2b" presStyleLbl="callout" presStyleIdx="1" presStyleCnt="3"/>
      <dgm:spPr/>
    </dgm:pt>
    <dgm:pt modelId="{C46D69C2-2949-46E3-931A-FAFAA884502D}" type="pres">
      <dgm:prSet presAssocID="{684C255C-772E-434F-8A87-498623674C58}" presName="vertSpace2b" presStyleCnt="0"/>
      <dgm:spPr/>
    </dgm:pt>
    <dgm:pt modelId="{19DB8951-77FE-4367-BDAF-7D8E01C4DADF}" type="pres">
      <dgm:prSet presAssocID="{8285B161-330B-417C-ADF5-5FC2874B6D5D}" presName="horz2" presStyleCnt="0"/>
      <dgm:spPr/>
    </dgm:pt>
    <dgm:pt modelId="{FCA0F038-2B05-4B5C-BC55-9805FA14AFE7}" type="pres">
      <dgm:prSet presAssocID="{8285B161-330B-417C-ADF5-5FC2874B6D5D}" presName="horzSpace2" presStyleCnt="0"/>
      <dgm:spPr/>
    </dgm:pt>
    <dgm:pt modelId="{1E2DB5C6-4079-4B70-8009-D9A0DA563BA5}" type="pres">
      <dgm:prSet presAssocID="{8285B161-330B-417C-ADF5-5FC2874B6D5D}" presName="tx2" presStyleLbl="revTx" presStyleIdx="4" presStyleCnt="6"/>
      <dgm:spPr/>
    </dgm:pt>
    <dgm:pt modelId="{D01F4A27-97C7-4B42-8281-EA25A854BB15}" type="pres">
      <dgm:prSet presAssocID="{8285B161-330B-417C-ADF5-5FC2874B6D5D}" presName="vert2" presStyleCnt="0"/>
      <dgm:spPr/>
    </dgm:pt>
    <dgm:pt modelId="{685001AE-256E-4F75-86D1-FE25D1951353}" type="pres">
      <dgm:prSet presAssocID="{8285B161-330B-417C-ADF5-5FC2874B6D5D}" presName="thinLine2b" presStyleLbl="callout" presStyleIdx="2" presStyleCnt="3"/>
      <dgm:spPr/>
    </dgm:pt>
    <dgm:pt modelId="{707A0809-8D38-447F-B0D1-A8E1CC6E6C0E}" type="pres">
      <dgm:prSet presAssocID="{8285B161-330B-417C-ADF5-5FC2874B6D5D}" presName="vertSpace2b" presStyleCnt="0"/>
      <dgm:spPr/>
    </dgm:pt>
    <dgm:pt modelId="{134AD884-E179-48CE-A114-A0BD1CDC4F08}" type="pres">
      <dgm:prSet presAssocID="{8C69178A-BB6C-454C-A1A6-C4AACEC5ABE4}" presName="thickLine" presStyleLbl="alignNode1" presStyleIdx="2" presStyleCnt="3"/>
      <dgm:spPr/>
    </dgm:pt>
    <dgm:pt modelId="{0F74A067-BC37-4866-8F57-06CEBA070FDC}" type="pres">
      <dgm:prSet presAssocID="{8C69178A-BB6C-454C-A1A6-C4AACEC5ABE4}" presName="horz1" presStyleCnt="0"/>
      <dgm:spPr/>
    </dgm:pt>
    <dgm:pt modelId="{65E89EB9-117F-4F3A-8E26-F045DFBCFC4E}" type="pres">
      <dgm:prSet presAssocID="{8C69178A-BB6C-454C-A1A6-C4AACEC5ABE4}" presName="tx1" presStyleLbl="revTx" presStyleIdx="5" presStyleCnt="6" custScaleX="500000"/>
      <dgm:spPr/>
    </dgm:pt>
    <dgm:pt modelId="{9244870D-AE9D-442A-879D-21F890BEB91E}" type="pres">
      <dgm:prSet presAssocID="{8C69178A-BB6C-454C-A1A6-C4AACEC5ABE4}" presName="vert1" presStyleCnt="0"/>
      <dgm:spPr/>
    </dgm:pt>
  </dgm:ptLst>
  <dgm:cxnLst>
    <dgm:cxn modelId="{D3337D2B-C79C-43C7-B12F-94AF507B484F}" srcId="{C6C37E36-84C4-4CAA-96DE-B7A50F8CECF0}" destId="{1F32C1E0-4F3A-459C-A04D-3238D9E1CF5A}" srcOrd="1" destOrd="0" parTransId="{AC839D94-FB57-4640-B207-E96E76559141}" sibTransId="{1E8C3DA8-F90E-4B69-B5F1-2A8036E84506}"/>
    <dgm:cxn modelId="{2C943C32-DDEF-417C-AE23-C1E539E74B75}" srcId="{1F32C1E0-4F3A-459C-A04D-3238D9E1CF5A}" destId="{684C255C-772E-434F-8A87-498623674C58}" srcOrd="1" destOrd="0" parTransId="{11251651-BC08-4472-A20A-09D35FC1602C}" sibTransId="{065D70C3-C033-41E2-A4F8-A5F3B36E62D2}"/>
    <dgm:cxn modelId="{E9A3B733-BDA9-4688-B65A-00D13103093D}" type="presOf" srcId="{8285B161-330B-417C-ADF5-5FC2874B6D5D}" destId="{1E2DB5C6-4079-4B70-8009-D9A0DA563BA5}" srcOrd="0" destOrd="0" presId="urn:microsoft.com/office/officeart/2008/layout/LinedList"/>
    <dgm:cxn modelId="{8A400C38-E293-4F3C-B88D-47DBEB70FB4E}" srcId="{1F32C1E0-4F3A-459C-A04D-3238D9E1CF5A}" destId="{37A7E1C7-F232-45F7-BD50-3E7BC518BF5E}" srcOrd="0" destOrd="0" parTransId="{31769B82-C9B3-44E0-8FD7-CED4238997A4}" sibTransId="{BB1784CA-D5D1-4786-B29F-9520BB565841}"/>
    <dgm:cxn modelId="{CCF05C61-66D8-4AAE-9FE3-5C5DA83A933E}" type="presOf" srcId="{1F32C1E0-4F3A-459C-A04D-3238D9E1CF5A}" destId="{4D3CDD11-245C-4089-BCE0-3070DC781333}" srcOrd="0" destOrd="0" presId="urn:microsoft.com/office/officeart/2008/layout/LinedList"/>
    <dgm:cxn modelId="{21191847-1DA0-4A20-907A-758B09ADCFF1}" type="presOf" srcId="{A3FF9C6B-F0AE-4B71-A994-7499D7A3CCD1}" destId="{84DF6214-9166-499A-803F-6171F3DE740C}" srcOrd="0" destOrd="0" presId="urn:microsoft.com/office/officeart/2008/layout/LinedList"/>
    <dgm:cxn modelId="{33A7EF6D-3A5A-4684-A91D-161804EDC9DB}" srcId="{C6C37E36-84C4-4CAA-96DE-B7A50F8CECF0}" destId="{A3FF9C6B-F0AE-4B71-A994-7499D7A3CCD1}" srcOrd="0" destOrd="0" parTransId="{1E354348-A406-4F9D-BCC5-84183FB2C3DE}" sibTransId="{30C97310-2945-445F-A035-72BEFDC3C89F}"/>
    <dgm:cxn modelId="{BE79FD7E-761D-48F4-B135-9CB541F19124}" srcId="{1F32C1E0-4F3A-459C-A04D-3238D9E1CF5A}" destId="{8285B161-330B-417C-ADF5-5FC2874B6D5D}" srcOrd="2" destOrd="0" parTransId="{BCEC77ED-FB57-4565-9BEF-0134F3A3EEB6}" sibTransId="{90556893-BC5F-4325-81AE-5941187BBB17}"/>
    <dgm:cxn modelId="{120A5280-0068-4181-810D-A18E7E377848}" srcId="{C6C37E36-84C4-4CAA-96DE-B7A50F8CECF0}" destId="{8C69178A-BB6C-454C-A1A6-C4AACEC5ABE4}" srcOrd="2" destOrd="0" parTransId="{D0D15DBC-6496-48D5-A35E-AD46EDF08545}" sibTransId="{C594332F-3F05-45A5-BD09-468E349ECEED}"/>
    <dgm:cxn modelId="{951AECB4-4819-418E-A0AE-8E98ABB02165}" type="presOf" srcId="{8C69178A-BB6C-454C-A1A6-C4AACEC5ABE4}" destId="{65E89EB9-117F-4F3A-8E26-F045DFBCFC4E}" srcOrd="0" destOrd="0" presId="urn:microsoft.com/office/officeart/2008/layout/LinedList"/>
    <dgm:cxn modelId="{5E72D5C3-F2D0-4826-880C-193C59AA2542}" type="presOf" srcId="{684C255C-772E-434F-8A87-498623674C58}" destId="{0134A310-423B-4D7D-B530-7D6915FFEDDF}" srcOrd="0" destOrd="0" presId="urn:microsoft.com/office/officeart/2008/layout/LinedList"/>
    <dgm:cxn modelId="{A076ABE7-69B0-4FF6-A7FF-E796D8F8DC27}" type="presOf" srcId="{C6C37E36-84C4-4CAA-96DE-B7A50F8CECF0}" destId="{29CB76B0-036E-4571-ADE1-EC462785162E}" srcOrd="0" destOrd="0" presId="urn:microsoft.com/office/officeart/2008/layout/LinedList"/>
    <dgm:cxn modelId="{656176FE-CA56-444C-BC5F-13838578E80C}" type="presOf" srcId="{37A7E1C7-F232-45F7-BD50-3E7BC518BF5E}" destId="{C71E94C3-079A-45DD-856A-36743E24D65C}" srcOrd="0" destOrd="0" presId="urn:microsoft.com/office/officeart/2008/layout/LinedList"/>
    <dgm:cxn modelId="{A85E9C9B-31D2-4E88-916C-8A4FAC232BFF}" type="presParOf" srcId="{29CB76B0-036E-4571-ADE1-EC462785162E}" destId="{602910CB-B798-449E-AD51-22792D3C6EFB}" srcOrd="0" destOrd="0" presId="urn:microsoft.com/office/officeart/2008/layout/LinedList"/>
    <dgm:cxn modelId="{939D9AC3-04CF-4E9D-BD58-35A268105249}" type="presParOf" srcId="{29CB76B0-036E-4571-ADE1-EC462785162E}" destId="{69EC9DD6-2601-4A3D-A19F-405771C10386}" srcOrd="1" destOrd="0" presId="urn:microsoft.com/office/officeart/2008/layout/LinedList"/>
    <dgm:cxn modelId="{1C206560-B964-4492-A4F3-9EE4A14D9F9D}" type="presParOf" srcId="{69EC9DD6-2601-4A3D-A19F-405771C10386}" destId="{84DF6214-9166-499A-803F-6171F3DE740C}" srcOrd="0" destOrd="0" presId="urn:microsoft.com/office/officeart/2008/layout/LinedList"/>
    <dgm:cxn modelId="{CFC588FE-CE96-4F03-B321-E04EBFAAF57B}" type="presParOf" srcId="{69EC9DD6-2601-4A3D-A19F-405771C10386}" destId="{4C7ED03B-045B-4ADB-9C11-D2C9CA697756}" srcOrd="1" destOrd="0" presId="urn:microsoft.com/office/officeart/2008/layout/LinedList"/>
    <dgm:cxn modelId="{F175A37C-3840-49E9-BDE1-7FAF789DD521}" type="presParOf" srcId="{29CB76B0-036E-4571-ADE1-EC462785162E}" destId="{16196419-F4D2-4266-8CD1-187AE3AB8755}" srcOrd="2" destOrd="0" presId="urn:microsoft.com/office/officeart/2008/layout/LinedList"/>
    <dgm:cxn modelId="{DDF3D091-CA0F-46F4-B8C7-B0895F232020}" type="presParOf" srcId="{29CB76B0-036E-4571-ADE1-EC462785162E}" destId="{A825CAE4-B1E5-4CFC-A9F8-202C527B8157}" srcOrd="3" destOrd="0" presId="urn:microsoft.com/office/officeart/2008/layout/LinedList"/>
    <dgm:cxn modelId="{FCBA37A2-767F-4DE3-AF08-11288E6C3EB9}" type="presParOf" srcId="{A825CAE4-B1E5-4CFC-A9F8-202C527B8157}" destId="{4D3CDD11-245C-4089-BCE0-3070DC781333}" srcOrd="0" destOrd="0" presId="urn:microsoft.com/office/officeart/2008/layout/LinedList"/>
    <dgm:cxn modelId="{08FE0C69-80B5-4146-BAF3-CDADEB76C8B8}" type="presParOf" srcId="{A825CAE4-B1E5-4CFC-A9F8-202C527B8157}" destId="{FE70B030-F08A-4066-8077-43424ABDE2B2}" srcOrd="1" destOrd="0" presId="urn:microsoft.com/office/officeart/2008/layout/LinedList"/>
    <dgm:cxn modelId="{7001E035-A185-48F1-8225-8B775A0CB058}" type="presParOf" srcId="{FE70B030-F08A-4066-8077-43424ABDE2B2}" destId="{4CBD774C-7743-4BFB-837E-4D4190F79CCB}" srcOrd="0" destOrd="0" presId="urn:microsoft.com/office/officeart/2008/layout/LinedList"/>
    <dgm:cxn modelId="{ECED4E39-3273-483B-A39F-C659770CC3D2}" type="presParOf" srcId="{FE70B030-F08A-4066-8077-43424ABDE2B2}" destId="{0AD624B4-1A77-417D-B358-656D43351F6D}" srcOrd="1" destOrd="0" presId="urn:microsoft.com/office/officeart/2008/layout/LinedList"/>
    <dgm:cxn modelId="{98172FE5-9C32-4827-8EA7-D28C4177F806}" type="presParOf" srcId="{0AD624B4-1A77-417D-B358-656D43351F6D}" destId="{A6AC9148-C667-4A24-B57B-4A8CC4E40E03}" srcOrd="0" destOrd="0" presId="urn:microsoft.com/office/officeart/2008/layout/LinedList"/>
    <dgm:cxn modelId="{69EB1FA2-11CD-420F-BDE6-01AA87A58ECD}" type="presParOf" srcId="{0AD624B4-1A77-417D-B358-656D43351F6D}" destId="{C71E94C3-079A-45DD-856A-36743E24D65C}" srcOrd="1" destOrd="0" presId="urn:microsoft.com/office/officeart/2008/layout/LinedList"/>
    <dgm:cxn modelId="{6E5E0E7A-06B6-46AC-B63E-C583C5B2F6F6}" type="presParOf" srcId="{0AD624B4-1A77-417D-B358-656D43351F6D}" destId="{F568053D-22AC-4DEE-A9C3-252AEEE505F8}" srcOrd="2" destOrd="0" presId="urn:microsoft.com/office/officeart/2008/layout/LinedList"/>
    <dgm:cxn modelId="{1D3CA0E5-0E43-42E1-AD5D-ECDFF78E8BCD}" type="presParOf" srcId="{FE70B030-F08A-4066-8077-43424ABDE2B2}" destId="{CE0793B7-DC55-413C-AB92-BD492BA1F118}" srcOrd="2" destOrd="0" presId="urn:microsoft.com/office/officeart/2008/layout/LinedList"/>
    <dgm:cxn modelId="{AE5F600B-50E3-4331-93AC-73AEF7C8E903}" type="presParOf" srcId="{FE70B030-F08A-4066-8077-43424ABDE2B2}" destId="{89F3A5F1-A817-4845-9137-D1BA6AEBF658}" srcOrd="3" destOrd="0" presId="urn:microsoft.com/office/officeart/2008/layout/LinedList"/>
    <dgm:cxn modelId="{3E7D1708-EF3E-424B-AF47-836A78278257}" type="presParOf" srcId="{FE70B030-F08A-4066-8077-43424ABDE2B2}" destId="{5022AAEA-36E7-4FAD-8740-52726411509A}" srcOrd="4" destOrd="0" presId="urn:microsoft.com/office/officeart/2008/layout/LinedList"/>
    <dgm:cxn modelId="{E43A35C3-2B6D-4C7C-9B98-65900307A217}" type="presParOf" srcId="{5022AAEA-36E7-4FAD-8740-52726411509A}" destId="{3669238C-E71C-409D-AC11-B8AB6F8CAD06}" srcOrd="0" destOrd="0" presId="urn:microsoft.com/office/officeart/2008/layout/LinedList"/>
    <dgm:cxn modelId="{CB1BBDEB-1FF4-4C50-80F4-34BDAC01951E}" type="presParOf" srcId="{5022AAEA-36E7-4FAD-8740-52726411509A}" destId="{0134A310-423B-4D7D-B530-7D6915FFEDDF}" srcOrd="1" destOrd="0" presId="urn:microsoft.com/office/officeart/2008/layout/LinedList"/>
    <dgm:cxn modelId="{5C5F9822-9105-41FF-A8F8-EB3F746E7B49}" type="presParOf" srcId="{5022AAEA-36E7-4FAD-8740-52726411509A}" destId="{89BEDF9E-25D2-4D86-93A8-84C25FEB2AA2}" srcOrd="2" destOrd="0" presId="urn:microsoft.com/office/officeart/2008/layout/LinedList"/>
    <dgm:cxn modelId="{B02F4624-6EAE-4098-A3CB-15A98C66F664}" type="presParOf" srcId="{FE70B030-F08A-4066-8077-43424ABDE2B2}" destId="{A6082BB4-B99D-47E9-98B9-CE4F2ACAAA9C}" srcOrd="5" destOrd="0" presId="urn:microsoft.com/office/officeart/2008/layout/LinedList"/>
    <dgm:cxn modelId="{637FD881-9C65-4816-944C-803DDCD49202}" type="presParOf" srcId="{FE70B030-F08A-4066-8077-43424ABDE2B2}" destId="{C46D69C2-2949-46E3-931A-FAFAA884502D}" srcOrd="6" destOrd="0" presId="urn:microsoft.com/office/officeart/2008/layout/LinedList"/>
    <dgm:cxn modelId="{74CA12E9-AA80-4622-B7F8-117A915B7EE1}" type="presParOf" srcId="{FE70B030-F08A-4066-8077-43424ABDE2B2}" destId="{19DB8951-77FE-4367-BDAF-7D8E01C4DADF}" srcOrd="7" destOrd="0" presId="urn:microsoft.com/office/officeart/2008/layout/LinedList"/>
    <dgm:cxn modelId="{645EB6D1-73D0-4201-8C65-E303FD2F89EE}" type="presParOf" srcId="{19DB8951-77FE-4367-BDAF-7D8E01C4DADF}" destId="{FCA0F038-2B05-4B5C-BC55-9805FA14AFE7}" srcOrd="0" destOrd="0" presId="urn:microsoft.com/office/officeart/2008/layout/LinedList"/>
    <dgm:cxn modelId="{8D950329-30A0-4841-8F95-E0667C516C04}" type="presParOf" srcId="{19DB8951-77FE-4367-BDAF-7D8E01C4DADF}" destId="{1E2DB5C6-4079-4B70-8009-D9A0DA563BA5}" srcOrd="1" destOrd="0" presId="urn:microsoft.com/office/officeart/2008/layout/LinedList"/>
    <dgm:cxn modelId="{9529969E-6059-40D0-A2A0-03D3A3FC0B58}" type="presParOf" srcId="{19DB8951-77FE-4367-BDAF-7D8E01C4DADF}" destId="{D01F4A27-97C7-4B42-8281-EA25A854BB15}" srcOrd="2" destOrd="0" presId="urn:microsoft.com/office/officeart/2008/layout/LinedList"/>
    <dgm:cxn modelId="{E300F76C-2466-4045-A1D0-4119AEB432BA}" type="presParOf" srcId="{FE70B030-F08A-4066-8077-43424ABDE2B2}" destId="{685001AE-256E-4F75-86D1-FE25D1951353}" srcOrd="8" destOrd="0" presId="urn:microsoft.com/office/officeart/2008/layout/LinedList"/>
    <dgm:cxn modelId="{C425DD95-80B9-425E-8A89-11F0B6120EDA}" type="presParOf" srcId="{FE70B030-F08A-4066-8077-43424ABDE2B2}" destId="{707A0809-8D38-447F-B0D1-A8E1CC6E6C0E}" srcOrd="9" destOrd="0" presId="urn:microsoft.com/office/officeart/2008/layout/LinedList"/>
    <dgm:cxn modelId="{0EB27976-2025-4C94-AFF1-BD4E37947981}" type="presParOf" srcId="{29CB76B0-036E-4571-ADE1-EC462785162E}" destId="{134AD884-E179-48CE-A114-A0BD1CDC4F08}" srcOrd="4" destOrd="0" presId="urn:microsoft.com/office/officeart/2008/layout/LinedList"/>
    <dgm:cxn modelId="{D7CB1C21-41DF-468C-A836-1029C786C9A4}" type="presParOf" srcId="{29CB76B0-036E-4571-ADE1-EC462785162E}" destId="{0F74A067-BC37-4866-8F57-06CEBA070FDC}" srcOrd="5" destOrd="0" presId="urn:microsoft.com/office/officeart/2008/layout/LinedList"/>
    <dgm:cxn modelId="{8C567C25-F492-406D-B8A1-5F5C8CDEC95D}" type="presParOf" srcId="{0F74A067-BC37-4866-8F57-06CEBA070FDC}" destId="{65E89EB9-117F-4F3A-8E26-F045DFBCFC4E}" srcOrd="0" destOrd="0" presId="urn:microsoft.com/office/officeart/2008/layout/LinedList"/>
    <dgm:cxn modelId="{049DC265-2812-41DB-99F3-F968F5D90378}" type="presParOf" srcId="{0F74A067-BC37-4866-8F57-06CEBA070FDC}" destId="{9244870D-AE9D-442A-879D-21F890BEB9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3E8A8-40A9-4B14-A37B-DC9D1B9A8D1A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F8D433D-02C0-4B40-897D-5D49C4DF4467}">
      <dgm:prSet/>
      <dgm:spPr/>
      <dgm:t>
        <a:bodyPr/>
        <a:lstStyle/>
        <a:p>
          <a:r>
            <a:rPr lang="en-US" b="1"/>
            <a:t>Left Side: Development</a:t>
          </a:r>
          <a:endParaRPr lang="en-US"/>
        </a:p>
      </dgm:t>
    </dgm:pt>
    <dgm:pt modelId="{027B3F86-2CBD-48BF-87D3-04C96BE54B52}" type="parTrans" cxnId="{909A0D49-847E-4F56-913B-168ACD6980DB}">
      <dgm:prSet/>
      <dgm:spPr/>
      <dgm:t>
        <a:bodyPr/>
        <a:lstStyle/>
        <a:p>
          <a:endParaRPr lang="en-US"/>
        </a:p>
      </dgm:t>
    </dgm:pt>
    <dgm:pt modelId="{5AE34544-8AAF-4E7B-AE60-D37FEB281F7F}" type="sibTrans" cxnId="{909A0D49-847E-4F56-913B-168ACD6980DB}">
      <dgm:prSet/>
      <dgm:spPr/>
      <dgm:t>
        <a:bodyPr/>
        <a:lstStyle/>
        <a:p>
          <a:endParaRPr lang="en-US"/>
        </a:p>
      </dgm:t>
    </dgm:pt>
    <dgm:pt modelId="{2C8689BF-80B2-449F-B9EA-C27DDB7B4185}">
      <dgm:prSet/>
      <dgm:spPr/>
      <dgm:t>
        <a:bodyPr/>
        <a:lstStyle/>
        <a:p>
          <a:r>
            <a:rPr lang="en-US" b="1"/>
            <a:t>Requirements</a:t>
          </a:r>
          <a:r>
            <a:rPr lang="en-US"/>
            <a:t>: Capture what's needed.</a:t>
          </a:r>
        </a:p>
      </dgm:t>
    </dgm:pt>
    <dgm:pt modelId="{46C7C276-45F7-463B-91CA-31ACF7E26248}" type="parTrans" cxnId="{4A74CC4D-2C9C-4AE8-89AF-5D78FFA49174}">
      <dgm:prSet/>
      <dgm:spPr/>
      <dgm:t>
        <a:bodyPr/>
        <a:lstStyle/>
        <a:p>
          <a:endParaRPr lang="en-US"/>
        </a:p>
      </dgm:t>
    </dgm:pt>
    <dgm:pt modelId="{E464E507-F8BC-41E5-9009-DAEF416A6981}" type="sibTrans" cxnId="{4A74CC4D-2C9C-4AE8-89AF-5D78FFA49174}">
      <dgm:prSet/>
      <dgm:spPr/>
      <dgm:t>
        <a:bodyPr/>
        <a:lstStyle/>
        <a:p>
          <a:endParaRPr lang="en-US"/>
        </a:p>
      </dgm:t>
    </dgm:pt>
    <dgm:pt modelId="{4D601DA5-F964-4FE0-A4B2-52643C58CD03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: Plan system structure.</a:t>
          </a:r>
        </a:p>
      </dgm:t>
    </dgm:pt>
    <dgm:pt modelId="{E3617A0B-A099-4FD9-9190-171DB84A229B}" type="parTrans" cxnId="{92F192D7-040A-4A6A-A96E-9243487746F5}">
      <dgm:prSet/>
      <dgm:spPr/>
      <dgm:t>
        <a:bodyPr/>
        <a:lstStyle/>
        <a:p>
          <a:endParaRPr lang="en-US"/>
        </a:p>
      </dgm:t>
    </dgm:pt>
    <dgm:pt modelId="{24F64606-DCA6-4342-B27E-5351A8C4DCA5}" type="sibTrans" cxnId="{92F192D7-040A-4A6A-A96E-9243487746F5}">
      <dgm:prSet/>
      <dgm:spPr/>
      <dgm:t>
        <a:bodyPr/>
        <a:lstStyle/>
        <a:p>
          <a:endParaRPr lang="en-US"/>
        </a:p>
      </dgm:t>
    </dgm:pt>
    <dgm:pt modelId="{B3AF9CC8-7A39-4D57-9187-FA3988DC7CC6}">
      <dgm:prSet/>
      <dgm:spPr/>
      <dgm:t>
        <a:bodyPr/>
        <a:lstStyle/>
        <a:p>
          <a:r>
            <a:rPr lang="en-US" b="1"/>
            <a:t>Module Design</a:t>
          </a:r>
          <a:r>
            <a:rPr lang="en-US"/>
            <a:t>: Detail components.</a:t>
          </a:r>
        </a:p>
      </dgm:t>
    </dgm:pt>
    <dgm:pt modelId="{760AD430-2554-4034-8E10-970F18532034}" type="parTrans" cxnId="{FA481173-7B07-4853-8E8D-8E80000D9AB2}">
      <dgm:prSet/>
      <dgm:spPr/>
      <dgm:t>
        <a:bodyPr/>
        <a:lstStyle/>
        <a:p>
          <a:endParaRPr lang="en-US"/>
        </a:p>
      </dgm:t>
    </dgm:pt>
    <dgm:pt modelId="{1639005B-D39D-46BE-BDB6-7B09DDC6DC55}" type="sibTrans" cxnId="{FA481173-7B07-4853-8E8D-8E80000D9AB2}">
      <dgm:prSet/>
      <dgm:spPr/>
      <dgm:t>
        <a:bodyPr/>
        <a:lstStyle/>
        <a:p>
          <a:endParaRPr lang="en-US"/>
        </a:p>
      </dgm:t>
    </dgm:pt>
    <dgm:pt modelId="{C39AED27-7C2C-4F1E-BD71-CF4D3BE0D160}">
      <dgm:prSet/>
      <dgm:spPr/>
      <dgm:t>
        <a:bodyPr/>
        <a:lstStyle/>
        <a:p>
          <a:r>
            <a:rPr lang="en-US" b="1"/>
            <a:t>Bottom: Implementation</a:t>
          </a:r>
          <a:endParaRPr lang="en-US"/>
        </a:p>
      </dgm:t>
    </dgm:pt>
    <dgm:pt modelId="{A3C2FE40-2999-4A5E-946B-9E4DF4114296}" type="parTrans" cxnId="{AD6DEFF6-2290-43FF-A8ED-E62A83BF2E1A}">
      <dgm:prSet/>
      <dgm:spPr/>
      <dgm:t>
        <a:bodyPr/>
        <a:lstStyle/>
        <a:p>
          <a:endParaRPr lang="en-US"/>
        </a:p>
      </dgm:t>
    </dgm:pt>
    <dgm:pt modelId="{74A45103-DAE3-407C-BB18-E101977589B5}" type="sibTrans" cxnId="{AD6DEFF6-2290-43FF-A8ED-E62A83BF2E1A}">
      <dgm:prSet/>
      <dgm:spPr/>
      <dgm:t>
        <a:bodyPr/>
        <a:lstStyle/>
        <a:p>
          <a:endParaRPr lang="en-US"/>
        </a:p>
      </dgm:t>
    </dgm:pt>
    <dgm:pt modelId="{AEE54CF5-F56D-4952-A469-BD44A6C4B1A4}">
      <dgm:prSet/>
      <dgm:spPr/>
      <dgm:t>
        <a:bodyPr/>
        <a:lstStyle/>
        <a:p>
          <a:r>
            <a:rPr lang="en-US" b="1"/>
            <a:t>Coding</a:t>
          </a:r>
          <a:r>
            <a:rPr lang="en-US"/>
            <a:t>: Build the system.</a:t>
          </a:r>
        </a:p>
      </dgm:t>
    </dgm:pt>
    <dgm:pt modelId="{A5979575-A7AA-4D45-8BA9-18443341BE35}" type="parTrans" cxnId="{4F2C323C-F869-45AC-A4D7-0E836CF3F326}">
      <dgm:prSet/>
      <dgm:spPr/>
      <dgm:t>
        <a:bodyPr/>
        <a:lstStyle/>
        <a:p>
          <a:endParaRPr lang="en-US"/>
        </a:p>
      </dgm:t>
    </dgm:pt>
    <dgm:pt modelId="{AB82931D-1B18-45CB-B1AF-A82C16FE3BB1}" type="sibTrans" cxnId="{4F2C323C-F869-45AC-A4D7-0E836CF3F326}">
      <dgm:prSet/>
      <dgm:spPr/>
      <dgm:t>
        <a:bodyPr/>
        <a:lstStyle/>
        <a:p>
          <a:endParaRPr lang="en-US"/>
        </a:p>
      </dgm:t>
    </dgm:pt>
    <dgm:pt modelId="{47D514E8-1DD1-445C-9712-F7AE6CC3093B}">
      <dgm:prSet/>
      <dgm:spPr/>
      <dgm:t>
        <a:bodyPr/>
        <a:lstStyle/>
        <a:p>
          <a:r>
            <a:rPr lang="en-US" b="1"/>
            <a:t>Right Side: Testing</a:t>
          </a:r>
          <a:endParaRPr lang="en-US"/>
        </a:p>
      </dgm:t>
    </dgm:pt>
    <dgm:pt modelId="{E648A771-8793-4F11-AC36-B3888566F735}" type="parTrans" cxnId="{9D9B714B-44C5-4779-A7C3-94845CC72C10}">
      <dgm:prSet/>
      <dgm:spPr/>
      <dgm:t>
        <a:bodyPr/>
        <a:lstStyle/>
        <a:p>
          <a:endParaRPr lang="en-US"/>
        </a:p>
      </dgm:t>
    </dgm:pt>
    <dgm:pt modelId="{CE638E45-9F21-4426-9E4D-25CA74F0A1D8}" type="sibTrans" cxnId="{9D9B714B-44C5-4779-A7C3-94845CC72C10}">
      <dgm:prSet/>
      <dgm:spPr/>
      <dgm:t>
        <a:bodyPr/>
        <a:lstStyle/>
        <a:p>
          <a:endParaRPr lang="en-US"/>
        </a:p>
      </dgm:t>
    </dgm:pt>
    <dgm:pt modelId="{A60DB0E6-DA49-4538-999D-56B5D5BAC9F0}">
      <dgm:prSet/>
      <dgm:spPr/>
      <dgm:t>
        <a:bodyPr/>
        <a:lstStyle/>
        <a:p>
          <a:r>
            <a:rPr lang="en-US" b="1"/>
            <a:t>Unit Test</a:t>
          </a:r>
          <a:r>
            <a:rPr lang="en-US"/>
            <a:t>: Verify parts.</a:t>
          </a:r>
        </a:p>
      </dgm:t>
    </dgm:pt>
    <dgm:pt modelId="{A54E5F07-AA38-4BD6-8ED3-B1407ADE063C}" type="parTrans" cxnId="{4C96F1CB-DE89-46D2-A855-99F20A0C9768}">
      <dgm:prSet/>
      <dgm:spPr/>
      <dgm:t>
        <a:bodyPr/>
        <a:lstStyle/>
        <a:p>
          <a:endParaRPr lang="en-US"/>
        </a:p>
      </dgm:t>
    </dgm:pt>
    <dgm:pt modelId="{48502C44-A01F-4F70-84FD-7158D6889319}" type="sibTrans" cxnId="{4C96F1CB-DE89-46D2-A855-99F20A0C9768}">
      <dgm:prSet/>
      <dgm:spPr/>
      <dgm:t>
        <a:bodyPr/>
        <a:lstStyle/>
        <a:p>
          <a:endParaRPr lang="en-US"/>
        </a:p>
      </dgm:t>
    </dgm:pt>
    <dgm:pt modelId="{D9B05567-4A62-47BD-ACFE-EF9A645DE0B4}">
      <dgm:prSet/>
      <dgm:spPr/>
      <dgm:t>
        <a:bodyPr/>
        <a:lstStyle/>
        <a:p>
          <a:r>
            <a:rPr lang="en-US" b="1"/>
            <a:t>Integration Test</a:t>
          </a:r>
          <a:r>
            <a:rPr lang="en-US"/>
            <a:t>: Check connections.</a:t>
          </a:r>
        </a:p>
      </dgm:t>
    </dgm:pt>
    <dgm:pt modelId="{8042B165-094D-467A-840F-EDBF29C7B3AE}" type="parTrans" cxnId="{7826D7D6-5B1A-48B5-AD58-7F0F9551CB33}">
      <dgm:prSet/>
      <dgm:spPr/>
      <dgm:t>
        <a:bodyPr/>
        <a:lstStyle/>
        <a:p>
          <a:endParaRPr lang="en-US"/>
        </a:p>
      </dgm:t>
    </dgm:pt>
    <dgm:pt modelId="{433CAD8D-711B-4C97-91C9-8E4C16ADBFF4}" type="sibTrans" cxnId="{7826D7D6-5B1A-48B5-AD58-7F0F9551CB33}">
      <dgm:prSet/>
      <dgm:spPr/>
      <dgm:t>
        <a:bodyPr/>
        <a:lstStyle/>
        <a:p>
          <a:endParaRPr lang="en-US"/>
        </a:p>
      </dgm:t>
    </dgm:pt>
    <dgm:pt modelId="{25B561CA-BBFE-41BE-8DE1-56DD2AD52C27}">
      <dgm:prSet/>
      <dgm:spPr/>
      <dgm:t>
        <a:bodyPr/>
        <a:lstStyle/>
        <a:p>
          <a:r>
            <a:rPr lang="en-US" b="1"/>
            <a:t>System Test</a:t>
          </a:r>
          <a:r>
            <a:rPr lang="en-US"/>
            <a:t>: Validate whole system.</a:t>
          </a:r>
        </a:p>
      </dgm:t>
    </dgm:pt>
    <dgm:pt modelId="{434BFEDC-C22F-4786-9811-3C90029B5B33}" type="parTrans" cxnId="{A8FCC45E-E93C-4278-94DA-381080FF9718}">
      <dgm:prSet/>
      <dgm:spPr/>
      <dgm:t>
        <a:bodyPr/>
        <a:lstStyle/>
        <a:p>
          <a:endParaRPr lang="en-US"/>
        </a:p>
      </dgm:t>
    </dgm:pt>
    <dgm:pt modelId="{CEF45E2F-0005-451F-99C4-D0CA3028854A}" type="sibTrans" cxnId="{A8FCC45E-E93C-4278-94DA-381080FF9718}">
      <dgm:prSet/>
      <dgm:spPr/>
      <dgm:t>
        <a:bodyPr/>
        <a:lstStyle/>
        <a:p>
          <a:endParaRPr lang="en-US"/>
        </a:p>
      </dgm:t>
    </dgm:pt>
    <dgm:pt modelId="{EAEC1209-49BB-41F2-A185-20846DC25F8B}">
      <dgm:prSet/>
      <dgm:spPr/>
      <dgm:t>
        <a:bodyPr/>
        <a:lstStyle/>
        <a:p>
          <a:r>
            <a:rPr lang="en-US" b="1"/>
            <a:t>Acceptance Test</a:t>
          </a:r>
          <a:r>
            <a:rPr lang="en-US"/>
            <a:t>: Confirm user fit.</a:t>
          </a:r>
        </a:p>
      </dgm:t>
    </dgm:pt>
    <dgm:pt modelId="{96EBFCDE-D72C-4685-9600-8B6AD3B29087}" type="parTrans" cxnId="{89ADD3D2-42A1-4D18-BB33-C2B08496051E}">
      <dgm:prSet/>
      <dgm:spPr/>
      <dgm:t>
        <a:bodyPr/>
        <a:lstStyle/>
        <a:p>
          <a:endParaRPr lang="en-US"/>
        </a:p>
      </dgm:t>
    </dgm:pt>
    <dgm:pt modelId="{92EA6227-2555-4001-A213-27DA52526C64}" type="sibTrans" cxnId="{89ADD3D2-42A1-4D18-BB33-C2B08496051E}">
      <dgm:prSet/>
      <dgm:spPr/>
      <dgm:t>
        <a:bodyPr/>
        <a:lstStyle/>
        <a:p>
          <a:endParaRPr lang="en-US"/>
        </a:p>
      </dgm:t>
    </dgm:pt>
    <dgm:pt modelId="{29962D5C-5441-4A18-9A8E-2422904BADB6}">
      <dgm:prSet/>
      <dgm:spPr/>
      <dgm:t>
        <a:bodyPr/>
        <a:lstStyle/>
        <a:p>
          <a:r>
            <a:rPr lang="en-US" b="1"/>
            <a:t>Top: Maintenance</a:t>
          </a:r>
          <a:endParaRPr lang="en-US"/>
        </a:p>
      </dgm:t>
    </dgm:pt>
    <dgm:pt modelId="{60A3D4AB-4CB1-47D6-BA5A-AAF767CDFBF6}" type="parTrans" cxnId="{3B97A527-3011-413D-9001-2343FA304508}">
      <dgm:prSet/>
      <dgm:spPr/>
      <dgm:t>
        <a:bodyPr/>
        <a:lstStyle/>
        <a:p>
          <a:endParaRPr lang="en-US"/>
        </a:p>
      </dgm:t>
    </dgm:pt>
    <dgm:pt modelId="{8A061C7E-7C22-40AD-A480-88EE8716375C}" type="sibTrans" cxnId="{3B97A527-3011-413D-9001-2343FA304508}">
      <dgm:prSet/>
      <dgm:spPr/>
      <dgm:t>
        <a:bodyPr/>
        <a:lstStyle/>
        <a:p>
          <a:endParaRPr lang="en-US"/>
        </a:p>
      </dgm:t>
    </dgm:pt>
    <dgm:pt modelId="{E77B448F-E22D-4954-BF83-F58AD063F217}">
      <dgm:prSet/>
      <dgm:spPr/>
      <dgm:t>
        <a:bodyPr/>
        <a:lstStyle/>
        <a:p>
          <a:r>
            <a:rPr lang="en-US" b="1"/>
            <a:t>Support</a:t>
          </a:r>
          <a:r>
            <a:rPr lang="en-US"/>
            <a:t>: Update and optimize</a:t>
          </a:r>
        </a:p>
      </dgm:t>
    </dgm:pt>
    <dgm:pt modelId="{62E29635-27C5-465A-82A9-EB253C72C73D}" type="parTrans" cxnId="{975011E8-459E-447D-8AE6-0F7FEE0A1FF6}">
      <dgm:prSet/>
      <dgm:spPr/>
      <dgm:t>
        <a:bodyPr/>
        <a:lstStyle/>
        <a:p>
          <a:endParaRPr lang="en-US"/>
        </a:p>
      </dgm:t>
    </dgm:pt>
    <dgm:pt modelId="{06B99146-430F-466F-98B4-D16521335D17}" type="sibTrans" cxnId="{975011E8-459E-447D-8AE6-0F7FEE0A1FF6}">
      <dgm:prSet/>
      <dgm:spPr/>
      <dgm:t>
        <a:bodyPr/>
        <a:lstStyle/>
        <a:p>
          <a:endParaRPr lang="en-US"/>
        </a:p>
      </dgm:t>
    </dgm:pt>
    <dgm:pt modelId="{8BC54324-D3F0-4D1B-B564-70B27A6C0A7F}" type="pres">
      <dgm:prSet presAssocID="{7E23E8A8-40A9-4B14-A37B-DC9D1B9A8D1A}" presName="linear" presStyleCnt="0">
        <dgm:presLayoutVars>
          <dgm:dir/>
          <dgm:animLvl val="lvl"/>
          <dgm:resizeHandles val="exact"/>
        </dgm:presLayoutVars>
      </dgm:prSet>
      <dgm:spPr/>
    </dgm:pt>
    <dgm:pt modelId="{D77A7A38-AE69-43FA-9147-7509493962C7}" type="pres">
      <dgm:prSet presAssocID="{FF8D433D-02C0-4B40-897D-5D49C4DF4467}" presName="parentLin" presStyleCnt="0"/>
      <dgm:spPr/>
    </dgm:pt>
    <dgm:pt modelId="{39BECBFE-F9B0-4ACB-B9A8-61F4A7EE513A}" type="pres">
      <dgm:prSet presAssocID="{FF8D433D-02C0-4B40-897D-5D49C4DF4467}" presName="parentLeftMargin" presStyleLbl="node1" presStyleIdx="0" presStyleCnt="3"/>
      <dgm:spPr/>
    </dgm:pt>
    <dgm:pt modelId="{BEA021BD-835C-4DA8-8914-A8805C32D444}" type="pres">
      <dgm:prSet presAssocID="{FF8D433D-02C0-4B40-897D-5D49C4DF44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181E59-B70B-4B10-9CBD-1F8FE872FEB8}" type="pres">
      <dgm:prSet presAssocID="{FF8D433D-02C0-4B40-897D-5D49C4DF4467}" presName="negativeSpace" presStyleCnt="0"/>
      <dgm:spPr/>
    </dgm:pt>
    <dgm:pt modelId="{029A0B1D-3644-448E-A8E2-393879EBFFF2}" type="pres">
      <dgm:prSet presAssocID="{FF8D433D-02C0-4B40-897D-5D49C4DF4467}" presName="childText" presStyleLbl="conFgAcc1" presStyleIdx="0" presStyleCnt="3">
        <dgm:presLayoutVars>
          <dgm:bulletEnabled val="1"/>
        </dgm:presLayoutVars>
      </dgm:prSet>
      <dgm:spPr/>
    </dgm:pt>
    <dgm:pt modelId="{09F4A3C8-FBA8-45FE-80D1-68F5002E217D}" type="pres">
      <dgm:prSet presAssocID="{5AE34544-8AAF-4E7B-AE60-D37FEB281F7F}" presName="spaceBetweenRectangles" presStyleCnt="0"/>
      <dgm:spPr/>
    </dgm:pt>
    <dgm:pt modelId="{791DDA1C-A700-4435-9A35-3A2133E92C49}" type="pres">
      <dgm:prSet presAssocID="{47D514E8-1DD1-445C-9712-F7AE6CC3093B}" presName="parentLin" presStyleCnt="0"/>
      <dgm:spPr/>
    </dgm:pt>
    <dgm:pt modelId="{A49AC5D5-1CB7-4953-A782-ADA65AEE6EE9}" type="pres">
      <dgm:prSet presAssocID="{47D514E8-1DD1-445C-9712-F7AE6CC3093B}" presName="parentLeftMargin" presStyleLbl="node1" presStyleIdx="0" presStyleCnt="3"/>
      <dgm:spPr/>
    </dgm:pt>
    <dgm:pt modelId="{7E90B6D6-E4D1-41A6-9409-5143AB80A5F8}" type="pres">
      <dgm:prSet presAssocID="{47D514E8-1DD1-445C-9712-F7AE6CC309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7DB2A8-9CC0-4B15-9A95-4438A856CF6D}" type="pres">
      <dgm:prSet presAssocID="{47D514E8-1DD1-445C-9712-F7AE6CC3093B}" presName="negativeSpace" presStyleCnt="0"/>
      <dgm:spPr/>
    </dgm:pt>
    <dgm:pt modelId="{673C867C-60AF-4437-9E07-4692A7F54715}" type="pres">
      <dgm:prSet presAssocID="{47D514E8-1DD1-445C-9712-F7AE6CC3093B}" presName="childText" presStyleLbl="conFgAcc1" presStyleIdx="1" presStyleCnt="3">
        <dgm:presLayoutVars>
          <dgm:bulletEnabled val="1"/>
        </dgm:presLayoutVars>
      </dgm:prSet>
      <dgm:spPr/>
    </dgm:pt>
    <dgm:pt modelId="{6D1CCD0F-CB37-4A77-A674-AEF9F6ED09EA}" type="pres">
      <dgm:prSet presAssocID="{CE638E45-9F21-4426-9E4D-25CA74F0A1D8}" presName="spaceBetweenRectangles" presStyleCnt="0"/>
      <dgm:spPr/>
    </dgm:pt>
    <dgm:pt modelId="{CD9D1391-83BE-4273-9B43-A2AC2DD98883}" type="pres">
      <dgm:prSet presAssocID="{29962D5C-5441-4A18-9A8E-2422904BADB6}" presName="parentLin" presStyleCnt="0"/>
      <dgm:spPr/>
    </dgm:pt>
    <dgm:pt modelId="{39CCEBA9-CC61-4D4A-9D2B-4810828AF67D}" type="pres">
      <dgm:prSet presAssocID="{29962D5C-5441-4A18-9A8E-2422904BADB6}" presName="parentLeftMargin" presStyleLbl="node1" presStyleIdx="1" presStyleCnt="3"/>
      <dgm:spPr/>
    </dgm:pt>
    <dgm:pt modelId="{ED9659C1-F033-47E2-8993-2E73648C4971}" type="pres">
      <dgm:prSet presAssocID="{29962D5C-5441-4A18-9A8E-2422904BAD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A9B8C43-DB18-4D4A-88BB-03B52205BC19}" type="pres">
      <dgm:prSet presAssocID="{29962D5C-5441-4A18-9A8E-2422904BADB6}" presName="negativeSpace" presStyleCnt="0"/>
      <dgm:spPr/>
    </dgm:pt>
    <dgm:pt modelId="{FF33BAD2-9240-4D55-80B9-2B11A85DEEF1}" type="pres">
      <dgm:prSet presAssocID="{29962D5C-5441-4A18-9A8E-2422904BAD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1DE60C-14BA-440D-9410-5B5F22DF7DBD}" type="presOf" srcId="{C39AED27-7C2C-4F1E-BD71-CF4D3BE0D160}" destId="{029A0B1D-3644-448E-A8E2-393879EBFFF2}" srcOrd="0" destOrd="3" presId="urn:microsoft.com/office/officeart/2005/8/layout/list1"/>
    <dgm:cxn modelId="{97A62416-6DFF-4D36-82A5-C14591D6957E}" type="presOf" srcId="{29962D5C-5441-4A18-9A8E-2422904BADB6}" destId="{39CCEBA9-CC61-4D4A-9D2B-4810828AF67D}" srcOrd="0" destOrd="0" presId="urn:microsoft.com/office/officeart/2005/8/layout/list1"/>
    <dgm:cxn modelId="{3B97A527-3011-413D-9001-2343FA304508}" srcId="{7E23E8A8-40A9-4B14-A37B-DC9D1B9A8D1A}" destId="{29962D5C-5441-4A18-9A8E-2422904BADB6}" srcOrd="2" destOrd="0" parTransId="{60A3D4AB-4CB1-47D6-BA5A-AAF767CDFBF6}" sibTransId="{8A061C7E-7C22-40AD-A480-88EE8716375C}"/>
    <dgm:cxn modelId="{9206342F-C9B9-42F5-818D-7ECDB7C852E1}" type="presOf" srcId="{B3AF9CC8-7A39-4D57-9187-FA3988DC7CC6}" destId="{029A0B1D-3644-448E-A8E2-393879EBFFF2}" srcOrd="0" destOrd="2" presId="urn:microsoft.com/office/officeart/2005/8/layout/list1"/>
    <dgm:cxn modelId="{CC4FF538-E921-43E3-8E71-27460B206967}" type="presOf" srcId="{A60DB0E6-DA49-4538-999D-56B5D5BAC9F0}" destId="{673C867C-60AF-4437-9E07-4692A7F54715}" srcOrd="0" destOrd="0" presId="urn:microsoft.com/office/officeart/2005/8/layout/list1"/>
    <dgm:cxn modelId="{586F653B-D915-43B6-93B6-4C854E037CFB}" type="presOf" srcId="{4D601DA5-F964-4FE0-A4B2-52643C58CD03}" destId="{029A0B1D-3644-448E-A8E2-393879EBFFF2}" srcOrd="0" destOrd="1" presId="urn:microsoft.com/office/officeart/2005/8/layout/list1"/>
    <dgm:cxn modelId="{4F2C323C-F869-45AC-A4D7-0E836CF3F326}" srcId="{FF8D433D-02C0-4B40-897D-5D49C4DF4467}" destId="{AEE54CF5-F56D-4952-A469-BD44A6C4B1A4}" srcOrd="4" destOrd="0" parTransId="{A5979575-A7AA-4D45-8BA9-18443341BE35}" sibTransId="{AB82931D-1B18-45CB-B1AF-A82C16FE3BB1}"/>
    <dgm:cxn modelId="{A8FCC45E-E93C-4278-94DA-381080FF9718}" srcId="{47D514E8-1DD1-445C-9712-F7AE6CC3093B}" destId="{25B561CA-BBFE-41BE-8DE1-56DD2AD52C27}" srcOrd="2" destOrd="0" parTransId="{434BFEDC-C22F-4786-9811-3C90029B5B33}" sibTransId="{CEF45E2F-0005-451F-99C4-D0CA3028854A}"/>
    <dgm:cxn modelId="{8187FD42-C5D8-459B-BFA8-FA267B3D12EB}" type="presOf" srcId="{E77B448F-E22D-4954-BF83-F58AD063F217}" destId="{FF33BAD2-9240-4D55-80B9-2B11A85DEEF1}" srcOrd="0" destOrd="0" presId="urn:microsoft.com/office/officeart/2005/8/layout/list1"/>
    <dgm:cxn modelId="{4AD1B146-0049-4C14-8558-091B671FF6D1}" type="presOf" srcId="{EAEC1209-49BB-41F2-A185-20846DC25F8B}" destId="{673C867C-60AF-4437-9E07-4692A7F54715}" srcOrd="0" destOrd="3" presId="urn:microsoft.com/office/officeart/2005/8/layout/list1"/>
    <dgm:cxn modelId="{F1C25B67-B19D-4694-AB06-B44500136BA0}" type="presOf" srcId="{47D514E8-1DD1-445C-9712-F7AE6CC3093B}" destId="{A49AC5D5-1CB7-4953-A782-ADA65AEE6EE9}" srcOrd="0" destOrd="0" presId="urn:microsoft.com/office/officeart/2005/8/layout/list1"/>
    <dgm:cxn modelId="{909A0D49-847E-4F56-913B-168ACD6980DB}" srcId="{7E23E8A8-40A9-4B14-A37B-DC9D1B9A8D1A}" destId="{FF8D433D-02C0-4B40-897D-5D49C4DF4467}" srcOrd="0" destOrd="0" parTransId="{027B3F86-2CBD-48BF-87D3-04C96BE54B52}" sibTransId="{5AE34544-8AAF-4E7B-AE60-D37FEB281F7F}"/>
    <dgm:cxn modelId="{9D9B714B-44C5-4779-A7C3-94845CC72C10}" srcId="{7E23E8A8-40A9-4B14-A37B-DC9D1B9A8D1A}" destId="{47D514E8-1DD1-445C-9712-F7AE6CC3093B}" srcOrd="1" destOrd="0" parTransId="{E648A771-8793-4F11-AC36-B3888566F735}" sibTransId="{CE638E45-9F21-4426-9E4D-25CA74F0A1D8}"/>
    <dgm:cxn modelId="{4A74CC4D-2C9C-4AE8-89AF-5D78FFA49174}" srcId="{FF8D433D-02C0-4B40-897D-5D49C4DF4467}" destId="{2C8689BF-80B2-449F-B9EA-C27DDB7B4185}" srcOrd="0" destOrd="0" parTransId="{46C7C276-45F7-463B-91CA-31ACF7E26248}" sibTransId="{E464E507-F8BC-41E5-9009-DAEF416A6981}"/>
    <dgm:cxn modelId="{C03ADE6F-5EE6-4B0A-8381-A1E042D644EA}" type="presOf" srcId="{7E23E8A8-40A9-4B14-A37B-DC9D1B9A8D1A}" destId="{8BC54324-D3F0-4D1B-B564-70B27A6C0A7F}" srcOrd="0" destOrd="0" presId="urn:microsoft.com/office/officeart/2005/8/layout/list1"/>
    <dgm:cxn modelId="{FA481173-7B07-4853-8E8D-8E80000D9AB2}" srcId="{FF8D433D-02C0-4B40-897D-5D49C4DF4467}" destId="{B3AF9CC8-7A39-4D57-9187-FA3988DC7CC6}" srcOrd="2" destOrd="0" parTransId="{760AD430-2554-4034-8E10-970F18532034}" sibTransId="{1639005B-D39D-46BE-BDB6-7B09DDC6DC55}"/>
    <dgm:cxn modelId="{2FABC275-0DC5-4DBA-A841-62844F620E79}" type="presOf" srcId="{AEE54CF5-F56D-4952-A469-BD44A6C4B1A4}" destId="{029A0B1D-3644-448E-A8E2-393879EBFFF2}" srcOrd="0" destOrd="4" presId="urn:microsoft.com/office/officeart/2005/8/layout/list1"/>
    <dgm:cxn modelId="{15F29D57-497B-4C01-B1AD-2BDCA42E89C2}" type="presOf" srcId="{FF8D433D-02C0-4B40-897D-5D49C4DF4467}" destId="{39BECBFE-F9B0-4ACB-B9A8-61F4A7EE513A}" srcOrd="0" destOrd="0" presId="urn:microsoft.com/office/officeart/2005/8/layout/list1"/>
    <dgm:cxn modelId="{538F6078-1849-4154-9F32-505D0E6158EB}" type="presOf" srcId="{FF8D433D-02C0-4B40-897D-5D49C4DF4467}" destId="{BEA021BD-835C-4DA8-8914-A8805C32D444}" srcOrd="1" destOrd="0" presId="urn:microsoft.com/office/officeart/2005/8/layout/list1"/>
    <dgm:cxn modelId="{F3C8795A-D620-4E82-857C-DF290061D964}" type="presOf" srcId="{25B561CA-BBFE-41BE-8DE1-56DD2AD52C27}" destId="{673C867C-60AF-4437-9E07-4692A7F54715}" srcOrd="0" destOrd="2" presId="urn:microsoft.com/office/officeart/2005/8/layout/list1"/>
    <dgm:cxn modelId="{DA3E0891-58E9-4B61-A7A6-5CB89BDA3B10}" type="presOf" srcId="{2C8689BF-80B2-449F-B9EA-C27DDB7B4185}" destId="{029A0B1D-3644-448E-A8E2-393879EBFFF2}" srcOrd="0" destOrd="0" presId="urn:microsoft.com/office/officeart/2005/8/layout/list1"/>
    <dgm:cxn modelId="{8A257296-804E-41E1-930E-33B1C257E5CF}" type="presOf" srcId="{47D514E8-1DD1-445C-9712-F7AE6CC3093B}" destId="{7E90B6D6-E4D1-41A6-9409-5143AB80A5F8}" srcOrd="1" destOrd="0" presId="urn:microsoft.com/office/officeart/2005/8/layout/list1"/>
    <dgm:cxn modelId="{1CA8A2B7-28DA-400F-A3CE-E9ACC16047AF}" type="presOf" srcId="{D9B05567-4A62-47BD-ACFE-EF9A645DE0B4}" destId="{673C867C-60AF-4437-9E07-4692A7F54715}" srcOrd="0" destOrd="1" presId="urn:microsoft.com/office/officeart/2005/8/layout/list1"/>
    <dgm:cxn modelId="{4C96F1CB-DE89-46D2-A855-99F20A0C9768}" srcId="{47D514E8-1DD1-445C-9712-F7AE6CC3093B}" destId="{A60DB0E6-DA49-4538-999D-56B5D5BAC9F0}" srcOrd="0" destOrd="0" parTransId="{A54E5F07-AA38-4BD6-8ED3-B1407ADE063C}" sibTransId="{48502C44-A01F-4F70-84FD-7158D6889319}"/>
    <dgm:cxn modelId="{89ADD3D2-42A1-4D18-BB33-C2B08496051E}" srcId="{47D514E8-1DD1-445C-9712-F7AE6CC3093B}" destId="{EAEC1209-49BB-41F2-A185-20846DC25F8B}" srcOrd="3" destOrd="0" parTransId="{96EBFCDE-D72C-4685-9600-8B6AD3B29087}" sibTransId="{92EA6227-2555-4001-A213-27DA52526C64}"/>
    <dgm:cxn modelId="{7826D7D6-5B1A-48B5-AD58-7F0F9551CB33}" srcId="{47D514E8-1DD1-445C-9712-F7AE6CC3093B}" destId="{D9B05567-4A62-47BD-ACFE-EF9A645DE0B4}" srcOrd="1" destOrd="0" parTransId="{8042B165-094D-467A-840F-EDBF29C7B3AE}" sibTransId="{433CAD8D-711B-4C97-91C9-8E4C16ADBFF4}"/>
    <dgm:cxn modelId="{92F192D7-040A-4A6A-A96E-9243487746F5}" srcId="{FF8D433D-02C0-4B40-897D-5D49C4DF4467}" destId="{4D601DA5-F964-4FE0-A4B2-52643C58CD03}" srcOrd="1" destOrd="0" parTransId="{E3617A0B-A099-4FD9-9190-171DB84A229B}" sibTransId="{24F64606-DCA6-4342-B27E-5351A8C4DCA5}"/>
    <dgm:cxn modelId="{975011E8-459E-447D-8AE6-0F7FEE0A1FF6}" srcId="{29962D5C-5441-4A18-9A8E-2422904BADB6}" destId="{E77B448F-E22D-4954-BF83-F58AD063F217}" srcOrd="0" destOrd="0" parTransId="{62E29635-27C5-465A-82A9-EB253C72C73D}" sibTransId="{06B99146-430F-466F-98B4-D16521335D17}"/>
    <dgm:cxn modelId="{AD6DEFF6-2290-43FF-A8ED-E62A83BF2E1A}" srcId="{FF8D433D-02C0-4B40-897D-5D49C4DF4467}" destId="{C39AED27-7C2C-4F1E-BD71-CF4D3BE0D160}" srcOrd="3" destOrd="0" parTransId="{A3C2FE40-2999-4A5E-946B-9E4DF4114296}" sibTransId="{74A45103-DAE3-407C-BB18-E101977589B5}"/>
    <dgm:cxn modelId="{7F066CF9-32CC-45B1-B99F-6621AE53B212}" type="presOf" srcId="{29962D5C-5441-4A18-9A8E-2422904BADB6}" destId="{ED9659C1-F033-47E2-8993-2E73648C4971}" srcOrd="1" destOrd="0" presId="urn:microsoft.com/office/officeart/2005/8/layout/list1"/>
    <dgm:cxn modelId="{2CED8D33-F29C-4C99-A739-10AB0577E58B}" type="presParOf" srcId="{8BC54324-D3F0-4D1B-B564-70B27A6C0A7F}" destId="{D77A7A38-AE69-43FA-9147-7509493962C7}" srcOrd="0" destOrd="0" presId="urn:microsoft.com/office/officeart/2005/8/layout/list1"/>
    <dgm:cxn modelId="{DAD83EFE-1CD0-43BB-B571-80CE1103E38D}" type="presParOf" srcId="{D77A7A38-AE69-43FA-9147-7509493962C7}" destId="{39BECBFE-F9B0-4ACB-B9A8-61F4A7EE513A}" srcOrd="0" destOrd="0" presId="urn:microsoft.com/office/officeart/2005/8/layout/list1"/>
    <dgm:cxn modelId="{21046634-39E4-40D5-9185-EA3E4F36CE35}" type="presParOf" srcId="{D77A7A38-AE69-43FA-9147-7509493962C7}" destId="{BEA021BD-835C-4DA8-8914-A8805C32D444}" srcOrd="1" destOrd="0" presId="urn:microsoft.com/office/officeart/2005/8/layout/list1"/>
    <dgm:cxn modelId="{5AC0C1D6-D6F8-4B31-8B19-700394F28315}" type="presParOf" srcId="{8BC54324-D3F0-4D1B-B564-70B27A6C0A7F}" destId="{C2181E59-B70B-4B10-9CBD-1F8FE872FEB8}" srcOrd="1" destOrd="0" presId="urn:microsoft.com/office/officeart/2005/8/layout/list1"/>
    <dgm:cxn modelId="{BF2950FC-E672-4E9B-996A-64ED08FA5CBC}" type="presParOf" srcId="{8BC54324-D3F0-4D1B-B564-70B27A6C0A7F}" destId="{029A0B1D-3644-448E-A8E2-393879EBFFF2}" srcOrd="2" destOrd="0" presId="urn:microsoft.com/office/officeart/2005/8/layout/list1"/>
    <dgm:cxn modelId="{4129F308-3DE4-470E-8AD4-69EC38EC5E85}" type="presParOf" srcId="{8BC54324-D3F0-4D1B-B564-70B27A6C0A7F}" destId="{09F4A3C8-FBA8-45FE-80D1-68F5002E217D}" srcOrd="3" destOrd="0" presId="urn:microsoft.com/office/officeart/2005/8/layout/list1"/>
    <dgm:cxn modelId="{9C00A85F-3914-41B6-8AFE-53332D2B9529}" type="presParOf" srcId="{8BC54324-D3F0-4D1B-B564-70B27A6C0A7F}" destId="{791DDA1C-A700-4435-9A35-3A2133E92C49}" srcOrd="4" destOrd="0" presId="urn:microsoft.com/office/officeart/2005/8/layout/list1"/>
    <dgm:cxn modelId="{2ABE36BF-CBD0-4F21-BA3F-22642D82D3FC}" type="presParOf" srcId="{791DDA1C-A700-4435-9A35-3A2133E92C49}" destId="{A49AC5D5-1CB7-4953-A782-ADA65AEE6EE9}" srcOrd="0" destOrd="0" presId="urn:microsoft.com/office/officeart/2005/8/layout/list1"/>
    <dgm:cxn modelId="{BC39F56A-1D5A-4EAD-90C9-5E33D0BF81EF}" type="presParOf" srcId="{791DDA1C-A700-4435-9A35-3A2133E92C49}" destId="{7E90B6D6-E4D1-41A6-9409-5143AB80A5F8}" srcOrd="1" destOrd="0" presId="urn:microsoft.com/office/officeart/2005/8/layout/list1"/>
    <dgm:cxn modelId="{1C9C6269-48B6-4259-8511-F5450DD7029E}" type="presParOf" srcId="{8BC54324-D3F0-4D1B-B564-70B27A6C0A7F}" destId="{A27DB2A8-9CC0-4B15-9A95-4438A856CF6D}" srcOrd="5" destOrd="0" presId="urn:microsoft.com/office/officeart/2005/8/layout/list1"/>
    <dgm:cxn modelId="{AF8008AA-78DB-43E6-8D5C-A6C7D987350D}" type="presParOf" srcId="{8BC54324-D3F0-4D1B-B564-70B27A6C0A7F}" destId="{673C867C-60AF-4437-9E07-4692A7F54715}" srcOrd="6" destOrd="0" presId="urn:microsoft.com/office/officeart/2005/8/layout/list1"/>
    <dgm:cxn modelId="{8D1558EC-A81C-4B83-83DB-1B91AAD38F4D}" type="presParOf" srcId="{8BC54324-D3F0-4D1B-B564-70B27A6C0A7F}" destId="{6D1CCD0F-CB37-4A77-A674-AEF9F6ED09EA}" srcOrd="7" destOrd="0" presId="urn:microsoft.com/office/officeart/2005/8/layout/list1"/>
    <dgm:cxn modelId="{02D0815D-B143-4CE5-B461-98F095C5559D}" type="presParOf" srcId="{8BC54324-D3F0-4D1B-B564-70B27A6C0A7F}" destId="{CD9D1391-83BE-4273-9B43-A2AC2DD98883}" srcOrd="8" destOrd="0" presId="urn:microsoft.com/office/officeart/2005/8/layout/list1"/>
    <dgm:cxn modelId="{A71D9141-67C6-4C7A-8AC1-7E412AD3D73D}" type="presParOf" srcId="{CD9D1391-83BE-4273-9B43-A2AC2DD98883}" destId="{39CCEBA9-CC61-4D4A-9D2B-4810828AF67D}" srcOrd="0" destOrd="0" presId="urn:microsoft.com/office/officeart/2005/8/layout/list1"/>
    <dgm:cxn modelId="{D957E29B-7EEC-433E-9DC3-B9A6E50D53F3}" type="presParOf" srcId="{CD9D1391-83BE-4273-9B43-A2AC2DD98883}" destId="{ED9659C1-F033-47E2-8993-2E73648C4971}" srcOrd="1" destOrd="0" presId="urn:microsoft.com/office/officeart/2005/8/layout/list1"/>
    <dgm:cxn modelId="{331D174E-008A-4951-9D72-C7B3C06DA0E1}" type="presParOf" srcId="{8BC54324-D3F0-4D1B-B564-70B27A6C0A7F}" destId="{4A9B8C43-DB18-4D4A-88BB-03B52205BC19}" srcOrd="9" destOrd="0" presId="urn:microsoft.com/office/officeart/2005/8/layout/list1"/>
    <dgm:cxn modelId="{DF8658C9-B1C4-4523-8DF2-0F5718A8D876}" type="presParOf" srcId="{8BC54324-D3F0-4D1B-B564-70B27A6C0A7F}" destId="{FF33BAD2-9240-4D55-80B9-2B11A85DEE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10CB-B798-449E-AD51-22792D3C6EFB}">
      <dsp:nvSpPr>
        <dsp:cNvPr id="0" name=""/>
        <dsp:cNvSpPr/>
      </dsp:nvSpPr>
      <dsp:spPr>
        <a:xfrm>
          <a:off x="0" y="1541"/>
          <a:ext cx="989720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DF6214-9166-499A-803F-6171F3DE740C}">
      <dsp:nvSpPr>
        <dsp:cNvPr id="0" name=""/>
        <dsp:cNvSpPr/>
      </dsp:nvSpPr>
      <dsp:spPr>
        <a:xfrm>
          <a:off x="0" y="1541"/>
          <a:ext cx="9897202" cy="105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Optimize Systems Engineering Process</a:t>
          </a:r>
        </a:p>
      </dsp:txBody>
      <dsp:txXfrm>
        <a:off x="0" y="1541"/>
        <a:ext cx="9897202" cy="1051631"/>
      </dsp:txXfrm>
    </dsp:sp>
    <dsp:sp modelId="{16196419-F4D2-4266-8CD1-187AE3AB8755}">
      <dsp:nvSpPr>
        <dsp:cNvPr id="0" name=""/>
        <dsp:cNvSpPr/>
      </dsp:nvSpPr>
      <dsp:spPr>
        <a:xfrm>
          <a:off x="0" y="1053173"/>
          <a:ext cx="989720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CDD11-245C-4089-BCE0-3070DC781333}">
      <dsp:nvSpPr>
        <dsp:cNvPr id="0" name=""/>
        <dsp:cNvSpPr/>
      </dsp:nvSpPr>
      <dsp:spPr>
        <a:xfrm>
          <a:off x="0" y="1053173"/>
          <a:ext cx="3456222" cy="105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 our customer’s time to market</a:t>
          </a:r>
        </a:p>
      </dsp:txBody>
      <dsp:txXfrm>
        <a:off x="0" y="1053173"/>
        <a:ext cx="3456222" cy="1051631"/>
      </dsp:txXfrm>
    </dsp:sp>
    <dsp:sp modelId="{C71E94C3-079A-45DD-856A-36743E24D65C}">
      <dsp:nvSpPr>
        <dsp:cNvPr id="0" name=""/>
        <dsp:cNvSpPr/>
      </dsp:nvSpPr>
      <dsp:spPr>
        <a:xfrm>
          <a:off x="3561332" y="1069759"/>
          <a:ext cx="6335022" cy="32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 Non-Value Time spent on administrative tasks</a:t>
          </a:r>
        </a:p>
      </dsp:txBody>
      <dsp:txXfrm>
        <a:off x="3561332" y="1069759"/>
        <a:ext cx="6335022" cy="321608"/>
      </dsp:txXfrm>
    </dsp:sp>
    <dsp:sp modelId="{CE0793B7-DC55-413C-AB92-BD492BA1F118}">
      <dsp:nvSpPr>
        <dsp:cNvPr id="0" name=""/>
        <dsp:cNvSpPr/>
      </dsp:nvSpPr>
      <dsp:spPr>
        <a:xfrm>
          <a:off x="3456222" y="1391367"/>
          <a:ext cx="56058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34A310-423B-4D7D-B530-7D6915FFEDDF}">
      <dsp:nvSpPr>
        <dsp:cNvPr id="0" name=""/>
        <dsp:cNvSpPr/>
      </dsp:nvSpPr>
      <dsp:spPr>
        <a:xfrm>
          <a:off x="3561332" y="1407953"/>
          <a:ext cx="5500727" cy="3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Fewer Defects, discovered early</a:t>
          </a:r>
        </a:p>
      </dsp:txBody>
      <dsp:txXfrm>
        <a:off x="3561332" y="1407953"/>
        <a:ext cx="5500727" cy="331715"/>
      </dsp:txXfrm>
    </dsp:sp>
    <dsp:sp modelId="{A6082BB4-B99D-47E9-98B9-CE4F2ACAAA9C}">
      <dsp:nvSpPr>
        <dsp:cNvPr id="0" name=""/>
        <dsp:cNvSpPr/>
      </dsp:nvSpPr>
      <dsp:spPr>
        <a:xfrm>
          <a:off x="3456222" y="1739669"/>
          <a:ext cx="56058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E2DB5C6-4079-4B70-8009-D9A0DA563BA5}">
      <dsp:nvSpPr>
        <dsp:cNvPr id="0" name=""/>
        <dsp:cNvSpPr/>
      </dsp:nvSpPr>
      <dsp:spPr>
        <a:xfrm>
          <a:off x="3561332" y="1756255"/>
          <a:ext cx="5500727" cy="3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 Rework late in engineering cycle</a:t>
          </a:r>
        </a:p>
      </dsp:txBody>
      <dsp:txXfrm>
        <a:off x="3561332" y="1756255"/>
        <a:ext cx="5500727" cy="331715"/>
      </dsp:txXfrm>
    </dsp:sp>
    <dsp:sp modelId="{685001AE-256E-4F75-86D1-FE25D1951353}">
      <dsp:nvSpPr>
        <dsp:cNvPr id="0" name=""/>
        <dsp:cNvSpPr/>
      </dsp:nvSpPr>
      <dsp:spPr>
        <a:xfrm>
          <a:off x="3456222" y="2087971"/>
          <a:ext cx="56058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4AD884-E179-48CE-A114-A0BD1CDC4F08}">
      <dsp:nvSpPr>
        <dsp:cNvPr id="0" name=""/>
        <dsp:cNvSpPr/>
      </dsp:nvSpPr>
      <dsp:spPr>
        <a:xfrm>
          <a:off x="0" y="2104805"/>
          <a:ext cx="989720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E89EB9-117F-4F3A-8E26-F045DFBCFC4E}">
      <dsp:nvSpPr>
        <dsp:cNvPr id="0" name=""/>
        <dsp:cNvSpPr/>
      </dsp:nvSpPr>
      <dsp:spPr>
        <a:xfrm>
          <a:off x="0" y="2104805"/>
          <a:ext cx="9897202" cy="1051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rgbClr val="03234B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3234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Ease the path to functional safety compliance </a:t>
          </a:r>
        </a:p>
      </dsp:txBody>
      <dsp:txXfrm>
        <a:off x="0" y="2104805"/>
        <a:ext cx="9897202" cy="1051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A0B1D-3644-448E-A8E2-393879EBFFF2}">
      <dsp:nvSpPr>
        <dsp:cNvPr id="0" name=""/>
        <dsp:cNvSpPr/>
      </dsp:nvSpPr>
      <dsp:spPr>
        <a:xfrm>
          <a:off x="0" y="358399"/>
          <a:ext cx="57204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67" tIns="312420" rIns="4439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Requirements</a:t>
          </a:r>
          <a:r>
            <a:rPr lang="en-US" sz="1500" kern="1200"/>
            <a:t>: Capture what's needed.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Design</a:t>
          </a:r>
          <a:r>
            <a:rPr lang="en-US" sz="1500" kern="1200"/>
            <a:t>: Plan system structure.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Module Design</a:t>
          </a:r>
          <a:r>
            <a:rPr lang="en-US" sz="1500" kern="1200"/>
            <a:t>: Detail components.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Bottom: Implementation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Coding</a:t>
          </a:r>
          <a:r>
            <a:rPr lang="en-US" sz="1500" kern="1200"/>
            <a:t>: Build the system.</a:t>
          </a:r>
        </a:p>
      </dsp:txBody>
      <dsp:txXfrm>
        <a:off x="0" y="358399"/>
        <a:ext cx="5720400" cy="1559250"/>
      </dsp:txXfrm>
    </dsp:sp>
    <dsp:sp modelId="{BEA021BD-835C-4DA8-8914-A8805C32D444}">
      <dsp:nvSpPr>
        <dsp:cNvPr id="0" name=""/>
        <dsp:cNvSpPr/>
      </dsp:nvSpPr>
      <dsp:spPr>
        <a:xfrm>
          <a:off x="286020" y="136999"/>
          <a:ext cx="40042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1352" tIns="0" rIns="15135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Left Side: Development</a:t>
          </a:r>
          <a:endParaRPr lang="en-US" sz="1500" kern="1200"/>
        </a:p>
      </dsp:txBody>
      <dsp:txXfrm>
        <a:off x="307636" y="158615"/>
        <a:ext cx="3961048" cy="399568"/>
      </dsp:txXfrm>
    </dsp:sp>
    <dsp:sp modelId="{673C867C-60AF-4437-9E07-4692A7F54715}">
      <dsp:nvSpPr>
        <dsp:cNvPr id="0" name=""/>
        <dsp:cNvSpPr/>
      </dsp:nvSpPr>
      <dsp:spPr>
        <a:xfrm>
          <a:off x="0" y="2220049"/>
          <a:ext cx="57204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67" tIns="312420" rIns="4439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Unit Test</a:t>
          </a:r>
          <a:r>
            <a:rPr lang="en-US" sz="1500" kern="1200"/>
            <a:t>: Verify parts.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Integration Test</a:t>
          </a:r>
          <a:r>
            <a:rPr lang="en-US" sz="1500" kern="1200"/>
            <a:t>: Check connections.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System Test</a:t>
          </a:r>
          <a:r>
            <a:rPr lang="en-US" sz="1500" kern="1200"/>
            <a:t>: Validate whole system.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Acceptance Test</a:t>
          </a:r>
          <a:r>
            <a:rPr lang="en-US" sz="1500" kern="1200"/>
            <a:t>: Confirm user fit.</a:t>
          </a:r>
        </a:p>
      </dsp:txBody>
      <dsp:txXfrm>
        <a:off x="0" y="2220049"/>
        <a:ext cx="5720400" cy="1323000"/>
      </dsp:txXfrm>
    </dsp:sp>
    <dsp:sp modelId="{7E90B6D6-E4D1-41A6-9409-5143AB80A5F8}">
      <dsp:nvSpPr>
        <dsp:cNvPr id="0" name=""/>
        <dsp:cNvSpPr/>
      </dsp:nvSpPr>
      <dsp:spPr>
        <a:xfrm>
          <a:off x="286020" y="1998649"/>
          <a:ext cx="40042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1352" tIns="0" rIns="15135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Right Side: Testing</a:t>
          </a:r>
          <a:endParaRPr lang="en-US" sz="1500" kern="1200"/>
        </a:p>
      </dsp:txBody>
      <dsp:txXfrm>
        <a:off x="307636" y="2020265"/>
        <a:ext cx="3961048" cy="399568"/>
      </dsp:txXfrm>
    </dsp:sp>
    <dsp:sp modelId="{FF33BAD2-9240-4D55-80B9-2B11A85DEEF1}">
      <dsp:nvSpPr>
        <dsp:cNvPr id="0" name=""/>
        <dsp:cNvSpPr/>
      </dsp:nvSpPr>
      <dsp:spPr>
        <a:xfrm>
          <a:off x="0" y="3845449"/>
          <a:ext cx="572040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67" tIns="312420" rIns="44396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Support</a:t>
          </a:r>
          <a:r>
            <a:rPr lang="en-US" sz="1500" kern="1200"/>
            <a:t>: Update and optimize</a:t>
          </a:r>
        </a:p>
      </dsp:txBody>
      <dsp:txXfrm>
        <a:off x="0" y="3845449"/>
        <a:ext cx="5720400" cy="626062"/>
      </dsp:txXfrm>
    </dsp:sp>
    <dsp:sp modelId="{ED9659C1-F033-47E2-8993-2E73648C4971}">
      <dsp:nvSpPr>
        <dsp:cNvPr id="0" name=""/>
        <dsp:cNvSpPr/>
      </dsp:nvSpPr>
      <dsp:spPr>
        <a:xfrm>
          <a:off x="286020" y="3624049"/>
          <a:ext cx="40042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1352" tIns="0" rIns="15135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Top: Maintenance</a:t>
          </a:r>
          <a:endParaRPr lang="en-US" sz="1500" kern="1200"/>
        </a:p>
      </dsp:txBody>
      <dsp:txXfrm>
        <a:off x="307636" y="3645665"/>
        <a:ext cx="396104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Drag and drop </a:t>
            </a:r>
            <a:br>
              <a:rPr lang="en-US"/>
            </a:br>
            <a:r>
              <a:rPr lang="en-US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11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9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5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3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2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699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8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67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0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45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41153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6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EE2BAC7-78D6-44E0-DEE1-BA5B6147E131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9" name="ColorPatch">
            <a:extLst>
              <a:ext uri="{FF2B5EF4-FFF2-40B4-BE49-F238E27FC236}">
                <a16:creationId xmlns:a16="http://schemas.microsoft.com/office/drawing/2014/main" id="{0D7F7B97-8F45-25CA-32DA-732EB1E5D713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374341C9-4D60-FF2C-09D5-54A06BFC3165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B016621B-B388-B516-7627-CDC3623BE877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06133552-F134-C837-256B-29666F3F6018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3" name="ColorPatch">
            <a:extLst>
              <a:ext uri="{FF2B5EF4-FFF2-40B4-BE49-F238E27FC236}">
                <a16:creationId xmlns:a16="http://schemas.microsoft.com/office/drawing/2014/main" id="{DE842086-BB72-4C56-A2CB-5A91B2507E16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DDCAA55F-9C16-7913-BE53-ABC827A72110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E30948A8-04F5-7582-DE0E-DFBACF61B28E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34022B90-C4A3-92D3-30C5-C72BFCE43BC8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419F49B2-65DF-274A-1205-B1272DC60DF4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E5A0DECE-6606-F33C-06C4-871212782B05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35B3852C-0038-C3BC-5DDA-38744B4F42AF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8634E911-4346-1A36-EF1D-76A5065331F2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36465A83-ADC3-8F63-3255-83140091CE4D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26DAAF2F-585F-6CDB-DCFA-C92259C774CF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0C548EC7-BAA1-7A7B-11FB-EC309E4E6BAB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19FC539F-9C51-7394-003B-D4499CF369E7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CA357F9E-C927-296B-26CA-0BC304F10151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FA113D97-BEFE-11C6-3915-8622BCBC3CA1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02C8CD8B-C650-F8DC-CAB8-852577E5DF32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24761400-D937-5E1E-4649-33C5A96FEC2B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AB5F9F5F-87E7-343E-8F21-920902B11013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B82DF515-B42A-345E-365E-EA9560589DA1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1" name="ColorPatch">
            <a:extLst>
              <a:ext uri="{FF2B5EF4-FFF2-40B4-BE49-F238E27FC236}">
                <a16:creationId xmlns:a16="http://schemas.microsoft.com/office/drawing/2014/main" id="{44E1D3D4-90F3-7BEE-7698-F1508D57B072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2" name="ColorPatch">
            <a:extLst>
              <a:ext uri="{FF2B5EF4-FFF2-40B4-BE49-F238E27FC236}">
                <a16:creationId xmlns:a16="http://schemas.microsoft.com/office/drawing/2014/main" id="{6BE22A3A-410E-11A4-F62C-AAD4E054905E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3" name="ColorPatch">
            <a:extLst>
              <a:ext uri="{FF2B5EF4-FFF2-40B4-BE49-F238E27FC236}">
                <a16:creationId xmlns:a16="http://schemas.microsoft.com/office/drawing/2014/main" id="{0AE3CB2C-1397-9493-CA04-FF258807A898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4" name="ColorPatch">
            <a:extLst>
              <a:ext uri="{FF2B5EF4-FFF2-40B4-BE49-F238E27FC236}">
                <a16:creationId xmlns:a16="http://schemas.microsoft.com/office/drawing/2014/main" id="{2B4953BA-8083-E8D6-D234-DCBCD34B5077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5" name="ColorPatch">
            <a:extLst>
              <a:ext uri="{FF2B5EF4-FFF2-40B4-BE49-F238E27FC236}">
                <a16:creationId xmlns:a16="http://schemas.microsoft.com/office/drawing/2014/main" id="{78596363-DF9F-07D7-AD56-95364DD5A991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6" name="ColorPatch">
            <a:extLst>
              <a:ext uri="{FF2B5EF4-FFF2-40B4-BE49-F238E27FC236}">
                <a16:creationId xmlns:a16="http://schemas.microsoft.com/office/drawing/2014/main" id="{F470C1C8-89FF-61C3-4E17-7DCD76DF2502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7" name="ColorPatch">
            <a:extLst>
              <a:ext uri="{FF2B5EF4-FFF2-40B4-BE49-F238E27FC236}">
                <a16:creationId xmlns:a16="http://schemas.microsoft.com/office/drawing/2014/main" id="{11C6194C-FD4B-56D3-BA2B-81057D46D1BF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8" name="ColorPatch">
            <a:extLst>
              <a:ext uri="{FF2B5EF4-FFF2-40B4-BE49-F238E27FC236}">
                <a16:creationId xmlns:a16="http://schemas.microsoft.com/office/drawing/2014/main" id="{D0130AA7-52EC-68DB-2B58-36EEE7F16F6C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49" name="ColorPatch">
            <a:extLst>
              <a:ext uri="{FF2B5EF4-FFF2-40B4-BE49-F238E27FC236}">
                <a16:creationId xmlns:a16="http://schemas.microsoft.com/office/drawing/2014/main" id="{85160241-DFE4-FE29-D944-A7077A6905C2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50" name="ColorPatch">
            <a:extLst>
              <a:ext uri="{FF2B5EF4-FFF2-40B4-BE49-F238E27FC236}">
                <a16:creationId xmlns:a16="http://schemas.microsoft.com/office/drawing/2014/main" id="{BBD4E90C-F1A6-FCC1-3541-6F39BEBF6342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259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2C_14308BDD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55" y="1964458"/>
            <a:ext cx="10382707" cy="29290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egoe UI" panose="020B0502040204020203" pitchFamily="34" charset="0"/>
              </a:rPr>
              <a:t>Requirement Management &amp; Traceability Flow with New Proposals</a:t>
            </a:r>
            <a:br>
              <a:rPr lang="en-US" b="1" i="0" dirty="0">
                <a:effectLst/>
                <a:latin typeface="Segoe UI" panose="020B0502040204020203" pitchFamily="34" charset="0"/>
              </a:rPr>
            </a:br>
            <a:br>
              <a:rPr lang="en-US" sz="2400" dirty="0"/>
            </a:br>
            <a:r>
              <a:rPr lang="en-US" sz="2400" dirty="0"/>
              <a:t>Proof of concept using a traffic light controller</a:t>
            </a:r>
            <a:endParaRPr lang="en-US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917" y="4788817"/>
            <a:ext cx="7807324" cy="10777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Smriti Sharma &amp; Surya Piplani</a:t>
            </a:r>
          </a:p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427286C-02D4-5827-CA7F-0AF6E6A4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80" y="1821069"/>
            <a:ext cx="3962400" cy="321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5064DC-5A29-9036-4220-09E64683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71" y="276657"/>
            <a:ext cx="8349209" cy="46085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Luca.N’s</a:t>
            </a:r>
            <a:r>
              <a:rPr lang="en-US" dirty="0"/>
              <a:t> script to capture ADD tags &amp; descriptions from ADD release </a:t>
            </a:r>
            <a:r>
              <a:rPr lang="en-US" dirty="0" err="1"/>
              <a:t>mif</a:t>
            </a:r>
            <a:r>
              <a:rPr lang="en-US" dirty="0"/>
              <a:t>/</a:t>
            </a:r>
            <a:r>
              <a:rPr lang="en-US" dirty="0" err="1"/>
              <a:t>fm</a:t>
            </a:r>
            <a:r>
              <a:rPr lang="en-US" dirty="0"/>
              <a:t> &amp; dump into </a:t>
            </a:r>
            <a:r>
              <a:rPr lang="en-US" dirty="0" err="1"/>
              <a:t>xls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XLS for capturing links</a:t>
            </a:r>
          </a:p>
          <a:p>
            <a:pPr marL="457200" indent="-457200">
              <a:buAutoNum type="alphaLcPeriod"/>
            </a:pPr>
            <a:r>
              <a:rPr lang="en-US" sz="1600" dirty="0"/>
              <a:t>ADD to MRD – </a:t>
            </a:r>
          </a:p>
          <a:p>
            <a:pPr marL="457200" indent="-457200">
              <a:buAutoNum type="alphaLcPeriod"/>
            </a:pPr>
            <a:r>
              <a:rPr lang="en-US" sz="1600" dirty="0" err="1"/>
              <a:t>Verif</a:t>
            </a:r>
            <a:r>
              <a:rPr lang="en-US" sz="1600" dirty="0"/>
              <a:t> to ADD - </a:t>
            </a:r>
            <a:r>
              <a:rPr lang="en-US" sz="1400" dirty="0"/>
              <a:t>syncs://apgs2ssync.s2s.tpa.agr.st.com:9559/Projects/stellar_P6/stellar_P6_doc/SAFETY/ReqTracer/Report/SR6P6_CUT1_TraceabilityMatrix.xls</a:t>
            </a:r>
          </a:p>
          <a:p>
            <a:pPr marL="0" indent="0">
              <a:buNone/>
            </a:pPr>
            <a:r>
              <a:rPr lang="en-US" dirty="0"/>
              <a:t>4. Req Tracer: feed in these 2 </a:t>
            </a:r>
            <a:r>
              <a:rPr lang="en-US" dirty="0" err="1"/>
              <a:t>xls</a:t>
            </a:r>
            <a:r>
              <a:rPr lang="en-US" dirty="0"/>
              <a:t>’ columns into Req Tracer, which gives a coverage figure</a:t>
            </a:r>
          </a:p>
          <a:p>
            <a:pPr marL="0" indent="0">
              <a:buNone/>
            </a:pPr>
            <a:r>
              <a:rPr lang="en-US" dirty="0"/>
              <a:t>5. BOM.txt – captures paths to MRD, ADD, all logs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syncs://apgs2ssync.s2s.tpa.agr.st.com:9559/Projects/stellar_P6/stellar_P6_doc/SAFETY/ReqTracer/SR6P6_cut1_ReqTracer_BOM.txt</a:t>
            </a:r>
          </a:p>
          <a:p>
            <a:pPr marL="0" indent="0">
              <a:buNone/>
            </a:pPr>
            <a:endParaRPr lang="hi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68C82E-CCF6-0239-4B5B-C74E1293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-1"/>
            <a:ext cx="5051196" cy="1304925"/>
          </a:xfrm>
        </p:spPr>
        <p:txBody>
          <a:bodyPr/>
          <a:lstStyle/>
          <a:p>
            <a:r>
              <a:rPr lang="en-US" dirty="0"/>
              <a:t>Current Flow Tools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796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D062C-D852-01E1-524C-662E3B4A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71" y="1192082"/>
            <a:ext cx="11591925" cy="4608512"/>
          </a:xfrm>
        </p:spPr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/>
              <a:t>Multiple platforms are used to in the requirement management process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From Excel, FrameMaker, </a:t>
            </a:r>
            <a:r>
              <a:rPr lang="en-US" dirty="0" err="1">
                <a:cs typeface="Arial"/>
              </a:rPr>
              <a:t>MSDoc</a:t>
            </a:r>
            <a:r>
              <a:rPr lang="en-US" dirty="0">
                <a:cs typeface="Arial"/>
              </a:rPr>
              <a:t>, Scripts, </a:t>
            </a:r>
            <a:r>
              <a:rPr lang="en-US" dirty="0" err="1">
                <a:cs typeface="Arial"/>
              </a:rPr>
              <a:t>ReqTracer</a:t>
            </a:r>
            <a:r>
              <a:rPr lang="en-US" dirty="0">
                <a:cs typeface="Arial"/>
              </a:rPr>
              <a:t> etc.</a:t>
            </a:r>
          </a:p>
          <a:p>
            <a:r>
              <a:rPr lang="en-US" dirty="0"/>
              <a:t>Scattered Format - Requirements from marketing are received in a scattered manner, lacking a centralized and coherent structure.</a:t>
            </a:r>
            <a:endParaRPr lang="en-US" dirty="0">
              <a:cs typeface="Arial"/>
            </a:endParaRPr>
          </a:p>
          <a:p>
            <a:pPr marL="261620" indent="-261620"/>
            <a:r>
              <a:rPr lang="en-US" dirty="0">
                <a:cs typeface="Arial"/>
              </a:rPr>
              <a:t>Difficulty in tracking changes as the information is fragmented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Arial"/>
              </a:rPr>
              <a:t>Collaboration and communication barrier</a:t>
            </a:r>
          </a:p>
          <a:p>
            <a:pPr marL="261620" indent="-261620"/>
            <a:r>
              <a:rPr lang="en-US" dirty="0"/>
              <a:t>Incomplete tracing – no </a:t>
            </a:r>
            <a:r>
              <a:rPr lang="en-US" dirty="0" err="1"/>
              <a:t>reqs</a:t>
            </a:r>
            <a:r>
              <a:rPr lang="en-US" dirty="0"/>
              <a:t> IDs in TARA </a:t>
            </a:r>
            <a:r>
              <a:rPr lang="en-US" dirty="0" err="1"/>
              <a:t>etc</a:t>
            </a:r>
            <a:endParaRPr lang="en-US" dirty="0"/>
          </a:p>
          <a:p>
            <a:pPr marL="261620" indent="-261620"/>
            <a:r>
              <a:rPr lang="en-US" dirty="0"/>
              <a:t>Design Implementation details are missing </a:t>
            </a:r>
          </a:p>
          <a:p>
            <a:pPr lvl="2"/>
            <a:r>
              <a:rPr lang="en-US" sz="2000" dirty="0">
                <a:cs typeface="Arial"/>
              </a:rPr>
              <a:t>Architects find it challenging to confirm whether the implementation meets the intended requirements</a:t>
            </a:r>
          </a:p>
          <a:p>
            <a:pPr lvl="2"/>
            <a:r>
              <a:rPr lang="en-US" sz="2000" dirty="0">
                <a:cs typeface="Arial"/>
              </a:rPr>
              <a:t>There is an increased risk of adding redundant or unnecessary code to the design.</a:t>
            </a:r>
          </a:p>
          <a:p>
            <a:pPr lvl="2"/>
            <a:r>
              <a:rPr lang="en-US" sz="2000" dirty="0">
                <a:cs typeface="Arial"/>
              </a:rPr>
              <a:t>Code reuse is not linked with requirement porting between projects</a:t>
            </a: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D1DFEA-CEE9-7657-30D2-2124396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in the current flow</a:t>
            </a:r>
          </a:p>
        </p:txBody>
      </p:sp>
    </p:spTree>
    <p:extLst>
      <p:ext uri="{BB962C8B-B14F-4D97-AF65-F5344CB8AC3E}">
        <p14:creationId xmlns:p14="http://schemas.microsoft.com/office/powerpoint/2010/main" val="367759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92972-EA52-EFB6-0163-30B89A026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Proposal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3D2CDE-0940-B45D-05DC-EDA168931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701" y="3508900"/>
            <a:ext cx="7807324" cy="107776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4000" dirty="0"/>
              <a:t>Proof of Concept based on implementation of a Traffic 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340555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FF63CB-357F-7CA6-5A9C-58F06DB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523"/>
            <a:ext cx="11609159" cy="1304925"/>
          </a:xfrm>
        </p:spPr>
        <p:txBody>
          <a:bodyPr/>
          <a:lstStyle/>
          <a:p>
            <a:r>
              <a:rPr lang="en-US" dirty="0"/>
              <a:t>Addition of Design TAGs</a:t>
            </a:r>
            <a:endParaRPr lang="hi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A2419-9701-A805-BDBE-70D1AE7F1EC7}"/>
              </a:ext>
            </a:extLst>
          </p:cNvPr>
          <p:cNvSpPr txBox="1"/>
          <p:nvPr/>
        </p:nvSpPr>
        <p:spPr>
          <a:xfrm>
            <a:off x="155494" y="1718483"/>
            <a:ext cx="116091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Open_Sans"/>
              </a:rPr>
              <a:t>To track Design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Open_Sans"/>
              </a:rPr>
              <a:t>To ease Design reuse (specially glue logic)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Open_Sans"/>
              </a:rPr>
              <a:t>Prevent redundant</a:t>
            </a:r>
            <a:r>
              <a:rPr lang="en-US" sz="2800" dirty="0">
                <a:solidFill>
                  <a:srgbClr val="000000"/>
                </a:solidFill>
                <a:latin typeface="Open_Sans"/>
              </a:rPr>
              <a:t> code being added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Open_Sans"/>
              </a:rPr>
              <a:t>Easy design debug with easy search of TAGs</a:t>
            </a:r>
          </a:p>
        </p:txBody>
      </p:sp>
    </p:spTree>
    <p:extLst>
      <p:ext uri="{BB962C8B-B14F-4D97-AF65-F5344CB8AC3E}">
        <p14:creationId xmlns:p14="http://schemas.microsoft.com/office/powerpoint/2010/main" val="326250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D643FC-4BDC-D1D8-079E-09802B11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needed:</a:t>
            </a:r>
          </a:p>
          <a:p>
            <a:pPr lvl="1"/>
            <a:r>
              <a:rPr lang="en-US" dirty="0"/>
              <a:t>Traffic Light Controller Market Specifications (MRD)</a:t>
            </a:r>
          </a:p>
          <a:p>
            <a:pPr lvl="1"/>
            <a:r>
              <a:rPr lang="en-US" dirty="0"/>
              <a:t>System Specification (ADD)</a:t>
            </a:r>
          </a:p>
          <a:p>
            <a:pPr lvl="1"/>
            <a:r>
              <a:rPr lang="en-US" dirty="0"/>
              <a:t>RTL Coding</a:t>
            </a:r>
          </a:p>
          <a:p>
            <a:pPr lvl="1"/>
            <a:r>
              <a:rPr lang="en-US" dirty="0"/>
              <a:t>Verification plan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58C09-B01C-524B-3CD2-71759A98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79388"/>
            <a:ext cx="11609159" cy="130492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Implementing Requirement Traceability for a </a:t>
            </a:r>
            <a:br>
              <a:rPr lang="en-US" b="1" dirty="0"/>
            </a:br>
            <a:r>
              <a:rPr lang="en-US" b="1" dirty="0"/>
              <a:t>Traffic light controller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6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D9FC46-7535-17F5-BA65-FD36B9F45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1851972"/>
            <a:ext cx="11591925" cy="3855051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19ACA8-00B9-8041-32A1-6327725C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101323"/>
            <a:ext cx="11609159" cy="130492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Marketing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4AFF25-5E24-1B9D-24C9-CD8D4DBE505C}"/>
              </a:ext>
            </a:extLst>
          </p:cNvPr>
          <p:cNvSpPr/>
          <p:nvPr/>
        </p:nvSpPr>
        <p:spPr>
          <a:xfrm>
            <a:off x="466344" y="2157984"/>
            <a:ext cx="795528" cy="41148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b="1" spc="50" err="1">
              <a:ln w="9525" cmpd="sng">
                <a:solidFill>
                  <a:schemeClr val="accent1"/>
                </a:solidFill>
                <a:prstDash val="solid"/>
              </a:ln>
              <a:noFill/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5CCF7-41B2-C910-FCD4-C1561B6559EA}"/>
              </a:ext>
            </a:extLst>
          </p:cNvPr>
          <p:cNvSpPr/>
          <p:nvPr/>
        </p:nvSpPr>
        <p:spPr>
          <a:xfrm>
            <a:off x="1225296" y="2798064"/>
            <a:ext cx="6830568" cy="7863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251AC7-0139-C5D2-CC71-DEC837595EE9}"/>
              </a:ext>
            </a:extLst>
          </p:cNvPr>
          <p:cNvSpPr/>
          <p:nvPr/>
        </p:nvSpPr>
        <p:spPr>
          <a:xfrm>
            <a:off x="1225296" y="2944368"/>
            <a:ext cx="6437376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F64CA5-F9A1-3970-36AB-6384B6E347A0}"/>
              </a:ext>
            </a:extLst>
          </p:cNvPr>
          <p:cNvSpPr/>
          <p:nvPr/>
        </p:nvSpPr>
        <p:spPr>
          <a:xfrm>
            <a:off x="7982712" y="1953315"/>
            <a:ext cx="2103120" cy="5712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56EA7E-4DA8-57AE-7D92-9A715E2B4936}"/>
              </a:ext>
            </a:extLst>
          </p:cNvPr>
          <p:cNvCxnSpPr/>
          <p:nvPr/>
        </p:nvCxnSpPr>
        <p:spPr>
          <a:xfrm flipV="1">
            <a:off x="868680" y="1060704"/>
            <a:ext cx="1124712" cy="1097280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CF78B-43D0-3395-BD3D-3A1079214628}"/>
              </a:ext>
            </a:extLst>
          </p:cNvPr>
          <p:cNvCxnSpPr>
            <a:cxnSpLocks/>
          </p:cNvCxnSpPr>
          <p:nvPr/>
        </p:nvCxnSpPr>
        <p:spPr>
          <a:xfrm flipH="1">
            <a:off x="4434840" y="3491153"/>
            <a:ext cx="9144" cy="2734056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EDE54F-8327-A788-23D1-D207E722B891}"/>
              </a:ext>
            </a:extLst>
          </p:cNvPr>
          <p:cNvCxnSpPr>
            <a:stCxn id="11" idx="0"/>
          </p:cNvCxnSpPr>
          <p:nvPr/>
        </p:nvCxnSpPr>
        <p:spPr>
          <a:xfrm flipV="1">
            <a:off x="9034272" y="1207008"/>
            <a:ext cx="548640" cy="746307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EE0F2C-2B4B-F70B-BAB7-EC2DE86BF286}"/>
              </a:ext>
            </a:extLst>
          </p:cNvPr>
          <p:cNvSpPr txBox="1"/>
          <p:nvPr/>
        </p:nvSpPr>
        <p:spPr>
          <a:xfrm>
            <a:off x="1874520" y="691372"/>
            <a:ext cx="1655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/>
              <a:t>Marketing tags that are required for traceability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756DA9-95AA-A21B-986E-CB1C01748835}"/>
              </a:ext>
            </a:extLst>
          </p:cNvPr>
          <p:cNvSpPr/>
          <p:nvPr/>
        </p:nvSpPr>
        <p:spPr>
          <a:xfrm>
            <a:off x="1764792" y="649224"/>
            <a:ext cx="2404872" cy="557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69F10-4F10-F9FA-46DF-94DCFE4E5762}"/>
              </a:ext>
            </a:extLst>
          </p:cNvPr>
          <p:cNvSpPr txBox="1"/>
          <p:nvPr/>
        </p:nvSpPr>
        <p:spPr>
          <a:xfrm>
            <a:off x="3328416" y="6254496"/>
            <a:ext cx="40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Detailed description of requirements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5F28C-CACF-5934-0648-2D993EE38DAB}"/>
              </a:ext>
            </a:extLst>
          </p:cNvPr>
          <p:cNvSpPr/>
          <p:nvPr/>
        </p:nvSpPr>
        <p:spPr>
          <a:xfrm>
            <a:off x="3328416" y="6208776"/>
            <a:ext cx="4160520" cy="444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E192DA-1D87-315A-2351-58E1898559AF}"/>
              </a:ext>
            </a:extLst>
          </p:cNvPr>
          <p:cNvSpPr txBox="1"/>
          <p:nvPr/>
        </p:nvSpPr>
        <p:spPr>
          <a:xfrm>
            <a:off x="9403740" y="745343"/>
            <a:ext cx="218236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Rationale is all about why we need this requirement </a:t>
            </a:r>
          </a:p>
        </p:txBody>
      </p:sp>
    </p:spTree>
    <p:extLst>
      <p:ext uri="{BB962C8B-B14F-4D97-AF65-F5344CB8AC3E}">
        <p14:creationId xmlns:p14="http://schemas.microsoft.com/office/powerpoint/2010/main" val="20452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993A2-334D-ABB2-B40F-54FCBD2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Approach for the system design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FE225E-0221-D0BC-CC90-5C1CCDB858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9514" b="9514"/>
          <a:stretch/>
        </p:blipFill>
        <p:spPr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257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C0E075-4010-DEB7-5F8B-BF18758C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writing the requirements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BA247-EF4A-3C85-C5C6-6358E242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Requirement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6ED9D-1094-75DD-FFCE-C2A82854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32" y="1934529"/>
            <a:ext cx="6429375" cy="46085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44BE6F5-6734-3BEE-9E3A-573C02922D66}"/>
              </a:ext>
            </a:extLst>
          </p:cNvPr>
          <p:cNvSpPr/>
          <p:nvPr/>
        </p:nvSpPr>
        <p:spPr>
          <a:xfrm>
            <a:off x="2879979" y="1934529"/>
            <a:ext cx="1219200" cy="4286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E2CFB8-3523-511D-A8C9-F6210304A2AA}"/>
              </a:ext>
            </a:extLst>
          </p:cNvPr>
          <p:cNvCxnSpPr>
            <a:cxnSpLocks/>
          </p:cNvCxnSpPr>
          <p:nvPr/>
        </p:nvCxnSpPr>
        <p:spPr>
          <a:xfrm flipH="1">
            <a:off x="2083324" y="2167131"/>
            <a:ext cx="796655" cy="196023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106AE-396C-3032-0717-0F597593E254}"/>
              </a:ext>
            </a:extLst>
          </p:cNvPr>
          <p:cNvSpPr txBox="1"/>
          <p:nvPr/>
        </p:nvSpPr>
        <p:spPr>
          <a:xfrm>
            <a:off x="536638" y="2148841"/>
            <a:ext cx="1437037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ADD tags corresponding to every marketing requirement always ended with keyword END </a:t>
            </a:r>
          </a:p>
        </p:txBody>
      </p:sp>
    </p:spTree>
    <p:extLst>
      <p:ext uri="{BB962C8B-B14F-4D97-AF65-F5344CB8AC3E}">
        <p14:creationId xmlns:p14="http://schemas.microsoft.com/office/powerpoint/2010/main" val="321494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327F0863-4BDC-1B14-119A-CD1559924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679" y="2160588"/>
            <a:ext cx="8074679" cy="3881437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8B4BD6-1089-937D-39F1-143AF7A4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RTL Design tags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88769F-D52C-088A-0F77-55D1A6893E22}"/>
              </a:ext>
            </a:extLst>
          </p:cNvPr>
          <p:cNvSpPr/>
          <p:nvPr/>
        </p:nvSpPr>
        <p:spPr>
          <a:xfrm>
            <a:off x="2869185" y="3016577"/>
            <a:ext cx="2777471" cy="479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2C643-3F2F-12A2-AFC7-DE24C771B54C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646656" y="3238499"/>
            <a:ext cx="1327804" cy="17627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A0972A-0C1F-DAEA-F6C2-98685D76ED80}"/>
              </a:ext>
            </a:extLst>
          </p:cNvPr>
          <p:cNvSpPr/>
          <p:nvPr/>
        </p:nvSpPr>
        <p:spPr>
          <a:xfrm>
            <a:off x="7181850" y="3105149"/>
            <a:ext cx="350520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27C39-1EEC-0283-ADEC-8CB2F93419EF}"/>
              </a:ext>
            </a:extLst>
          </p:cNvPr>
          <p:cNvSpPr txBox="1"/>
          <p:nvPr/>
        </p:nvSpPr>
        <p:spPr>
          <a:xfrm>
            <a:off x="7393943" y="3126342"/>
            <a:ext cx="319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Design tag for a requirement </a:t>
            </a:r>
          </a:p>
        </p:txBody>
      </p:sp>
    </p:spTree>
    <p:extLst>
      <p:ext uri="{BB962C8B-B14F-4D97-AF65-F5344CB8AC3E}">
        <p14:creationId xmlns:p14="http://schemas.microsoft.com/office/powerpoint/2010/main" val="3387258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E25B6B-12BA-34D5-A734-CC3427C0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Verification plan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3C7EA9-5395-040D-960D-743FEB09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78" y="2051056"/>
            <a:ext cx="9510044" cy="4041769"/>
          </a:xfrm>
          <a:prstGeom prst="rect">
            <a:avLst/>
          </a:prstGeom>
          <a:noFill/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34B879-7CA8-0637-8BDC-1EBCF9D6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1484313"/>
            <a:ext cx="10692658" cy="45445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78FC4CB-B98A-DE23-556E-B9B20F423D18}"/>
              </a:ext>
            </a:extLst>
          </p:cNvPr>
          <p:cNvSpPr/>
          <p:nvPr/>
        </p:nvSpPr>
        <p:spPr>
          <a:xfrm>
            <a:off x="657225" y="2051056"/>
            <a:ext cx="1076325" cy="5111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289F4B-BAC8-73B1-4C2C-6FE947A14984}"/>
              </a:ext>
            </a:extLst>
          </p:cNvPr>
          <p:cNvSpPr/>
          <p:nvPr/>
        </p:nvSpPr>
        <p:spPr>
          <a:xfrm>
            <a:off x="2112264" y="2051056"/>
            <a:ext cx="1627632" cy="7315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853918-2C26-1F40-413B-075A836E4FA9}"/>
              </a:ext>
            </a:extLst>
          </p:cNvPr>
          <p:cNvSpPr/>
          <p:nvPr/>
        </p:nvSpPr>
        <p:spPr>
          <a:xfrm>
            <a:off x="5907024" y="2075739"/>
            <a:ext cx="1691640" cy="5111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2E0EA6-86A0-1086-B2F4-F0C0BAADA99C}"/>
              </a:ext>
            </a:extLst>
          </p:cNvPr>
          <p:cNvSpPr/>
          <p:nvPr/>
        </p:nvSpPr>
        <p:spPr>
          <a:xfrm>
            <a:off x="8266176" y="2161231"/>
            <a:ext cx="1499616" cy="5111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A4B087-52E9-2C18-328B-C302481AAA90}"/>
              </a:ext>
            </a:extLst>
          </p:cNvPr>
          <p:cNvSpPr/>
          <p:nvPr/>
        </p:nvSpPr>
        <p:spPr>
          <a:xfrm>
            <a:off x="10671048" y="2161231"/>
            <a:ext cx="649224" cy="4009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6B43F-15D9-F5E6-5154-279F306FEF41}"/>
              </a:ext>
            </a:extLst>
          </p:cNvPr>
          <p:cNvSpPr txBox="1"/>
          <p:nvPr/>
        </p:nvSpPr>
        <p:spPr>
          <a:xfrm>
            <a:off x="128016" y="1088136"/>
            <a:ext cx="3822192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100"/>
              <a:t>A unique identifier for each requirement that needs to be verified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BC4A8-5522-D5AF-F43C-AF765A3A58D4}"/>
              </a:ext>
            </a:extLst>
          </p:cNvPr>
          <p:cNvSpPr txBox="1"/>
          <p:nvPr/>
        </p:nvSpPr>
        <p:spPr>
          <a:xfrm>
            <a:off x="1733550" y="6092825"/>
            <a:ext cx="2898648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0" i="0">
                <a:solidFill>
                  <a:srgbClr val="000000"/>
                </a:solidFill>
                <a:effectLst/>
                <a:latin typeface="Open_Sans"/>
              </a:rPr>
              <a:t>A detailed description of the feature or requirement</a:t>
            </a:r>
            <a:r>
              <a:rPr lang="en-US" b="0" i="0">
                <a:solidFill>
                  <a:srgbClr val="000000"/>
                </a:solidFill>
                <a:effectLst/>
                <a:latin typeface="Open_Sans"/>
              </a:rPr>
              <a:t>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CE2E8-2D2F-AAA9-8331-6BEE71BD7A81}"/>
              </a:ext>
            </a:extLst>
          </p:cNvPr>
          <p:cNvSpPr txBox="1"/>
          <p:nvPr/>
        </p:nvSpPr>
        <p:spPr>
          <a:xfrm>
            <a:off x="7214616" y="6226279"/>
            <a:ext cx="410565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The current status of the verification effort (e.g., Not Started, In Progress, Blocked, Completed).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2A9FAF-E0BA-7FA4-E1FC-E3811A89AC9F}"/>
              </a:ext>
            </a:extLst>
          </p:cNvPr>
          <p:cNvCxnSpPr/>
          <p:nvPr/>
        </p:nvCxnSpPr>
        <p:spPr>
          <a:xfrm>
            <a:off x="2926080" y="2795071"/>
            <a:ext cx="0" cy="3343920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BAF618-C14D-3522-17E9-F4409EE9A543}"/>
              </a:ext>
            </a:extLst>
          </p:cNvPr>
          <p:cNvCxnSpPr/>
          <p:nvPr/>
        </p:nvCxnSpPr>
        <p:spPr>
          <a:xfrm flipV="1">
            <a:off x="1195387" y="1484313"/>
            <a:ext cx="0" cy="566743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AF3A6C-BA09-4ACA-12BF-235D85B7B062}"/>
              </a:ext>
            </a:extLst>
          </p:cNvPr>
          <p:cNvCxnSpPr>
            <a:cxnSpLocks/>
          </p:cNvCxnSpPr>
          <p:nvPr/>
        </p:nvCxnSpPr>
        <p:spPr>
          <a:xfrm flipH="1">
            <a:off x="10943468" y="2586908"/>
            <a:ext cx="52192" cy="3639371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ED8D34-B65D-DD09-E5A5-832AA9D227B0}"/>
              </a:ext>
            </a:extLst>
          </p:cNvPr>
          <p:cNvSpPr txBox="1"/>
          <p:nvPr/>
        </p:nvSpPr>
        <p:spPr>
          <a:xfrm>
            <a:off x="8266176" y="970109"/>
            <a:ext cx="1514475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The results we are expecting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6D40B0-4A94-7DD0-738D-DD5F6DE4574F}"/>
              </a:ext>
            </a:extLst>
          </p:cNvPr>
          <p:cNvCxnSpPr>
            <a:endCxn id="26" idx="2"/>
          </p:cNvCxnSpPr>
          <p:nvPr/>
        </p:nvCxnSpPr>
        <p:spPr>
          <a:xfrm flipV="1">
            <a:off x="9015984" y="1431774"/>
            <a:ext cx="7430" cy="702542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346F37-F8FF-A994-CC49-C1192BD83917}"/>
              </a:ext>
            </a:extLst>
          </p:cNvPr>
          <p:cNvSpPr txBox="1"/>
          <p:nvPr/>
        </p:nvSpPr>
        <p:spPr>
          <a:xfrm>
            <a:off x="5925312" y="976482"/>
            <a:ext cx="196596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/>
              <a:t>What we did to test the requirement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600284-09F2-7146-C45D-5BFC40D143AE}"/>
              </a:ext>
            </a:extLst>
          </p:cNvPr>
          <p:cNvCxnSpPr/>
          <p:nvPr/>
        </p:nvCxnSpPr>
        <p:spPr>
          <a:xfrm flipV="1">
            <a:off x="6752844" y="1431774"/>
            <a:ext cx="0" cy="619282"/>
          </a:xfrm>
          <a:prstGeom prst="straightConnector1">
            <a:avLst/>
          </a:prstGeom>
          <a:ln w="2222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6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spcAft>
                <a:spcPct val="0"/>
              </a:spcAft>
            </a:pPr>
            <a:r>
              <a:rPr lang="en-US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  <a:cs typeface="Arial"/>
              </a:rPr>
              <a:t>1.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cs typeface="Arial"/>
              </a:rPr>
              <a:t>Motivation &amp; Objective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2.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cs typeface="Arial"/>
              </a:rPr>
              <a:t>Introduction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  <a:cs typeface="Arial"/>
              </a:rPr>
              <a:t>3.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cs typeface="Arial"/>
              </a:rPr>
              <a:t>Existing Methods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  <a:cs typeface="Arial"/>
              </a:rPr>
              <a:t>4.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DCF6385-36CE-45E9-B3C3-1D10A285C38C}"/>
              </a:ext>
            </a:extLst>
          </p:cNvPr>
          <p:cNvSpPr txBox="1">
            <a:spLocks/>
          </p:cNvSpPr>
          <p:nvPr/>
        </p:nvSpPr>
        <p:spPr>
          <a:xfrm>
            <a:off x="6242217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09F0DC1-BBC9-454E-B502-EACF0ACF1C31}"/>
              </a:ext>
            </a:extLst>
          </p:cNvPr>
          <p:cNvSpPr txBox="1">
            <a:spLocks/>
          </p:cNvSpPr>
          <p:nvPr/>
        </p:nvSpPr>
        <p:spPr>
          <a:xfrm>
            <a:off x="7050254" y="1727122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Proposed Feature 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F275A4-D297-47DF-BD9E-E5FFC8E7A934}"/>
              </a:ext>
            </a:extLst>
          </p:cNvPr>
          <p:cNvSpPr txBox="1">
            <a:spLocks/>
          </p:cNvSpPr>
          <p:nvPr/>
        </p:nvSpPr>
        <p:spPr>
          <a:xfrm>
            <a:off x="6242217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6.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3FFF692-95F0-4B31-AD30-F8B77D566840}"/>
              </a:ext>
            </a:extLst>
          </p:cNvPr>
          <p:cNvSpPr txBox="1">
            <a:spLocks/>
          </p:cNvSpPr>
          <p:nvPr/>
        </p:nvSpPr>
        <p:spPr>
          <a:xfrm>
            <a:off x="7050254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Proof of Concept 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B44CBA5-3A2E-4515-BC34-9A1F231D697F}"/>
              </a:ext>
            </a:extLst>
          </p:cNvPr>
          <p:cNvSpPr txBox="1">
            <a:spLocks/>
          </p:cNvSpPr>
          <p:nvPr/>
        </p:nvSpPr>
        <p:spPr>
          <a:xfrm>
            <a:off x="6242217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7.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F295C3D-48DA-40B6-B675-58A5B1A7D337}"/>
              </a:ext>
            </a:extLst>
          </p:cNvPr>
          <p:cNvSpPr txBox="1">
            <a:spLocks/>
          </p:cNvSpPr>
          <p:nvPr/>
        </p:nvSpPr>
        <p:spPr>
          <a:xfrm>
            <a:off x="7050254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What’s next with JAMA?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F551C63-D48A-4783-A1AA-C57761C809D1}"/>
              </a:ext>
            </a:extLst>
          </p:cNvPr>
          <p:cNvSpPr txBox="1">
            <a:spLocks/>
          </p:cNvSpPr>
          <p:nvPr/>
        </p:nvSpPr>
        <p:spPr>
          <a:xfrm>
            <a:off x="1354305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cs typeface="Arial"/>
              </a:rPr>
              <a:t>Problems associated with Existing Methods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A450737-8466-A46B-B901-07B10415BBD3}"/>
              </a:ext>
            </a:extLst>
          </p:cNvPr>
          <p:cNvSpPr txBox="1">
            <a:spLocks/>
          </p:cNvSpPr>
          <p:nvPr/>
        </p:nvSpPr>
        <p:spPr>
          <a:xfrm>
            <a:off x="7202654" y="51971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E7EA80-BA5D-42D9-5926-CF1881BEA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56815"/>
            <a:ext cx="8596312" cy="328898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193149-E792-40D9-434F-6ABA657A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Traceability</a:t>
            </a:r>
          </a:p>
        </p:txBody>
      </p:sp>
    </p:spTree>
    <p:extLst>
      <p:ext uri="{BB962C8B-B14F-4D97-AF65-F5344CB8AC3E}">
        <p14:creationId xmlns:p14="http://schemas.microsoft.com/office/powerpoint/2010/main" val="55309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26EB-0CE0-9DDF-A876-8FBE9EC5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 with JAMA?</a:t>
            </a:r>
          </a:p>
        </p:txBody>
      </p:sp>
    </p:spTree>
    <p:extLst>
      <p:ext uri="{BB962C8B-B14F-4D97-AF65-F5344CB8AC3E}">
        <p14:creationId xmlns:p14="http://schemas.microsoft.com/office/powerpoint/2010/main" val="50133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1D4C47-1B5B-C4FA-C771-90C88EE02230}"/>
              </a:ext>
            </a:extLst>
          </p:cNvPr>
          <p:cNvSpPr txBox="1"/>
          <p:nvPr/>
        </p:nvSpPr>
        <p:spPr>
          <a:xfrm>
            <a:off x="300037" y="1012973"/>
            <a:ext cx="5719763" cy="4608512"/>
          </a:xfrm>
          <a:prstGeom prst="rect">
            <a:avLst/>
          </a:prstGeom>
        </p:spPr>
        <p:txBody>
          <a:bodyPr vert="horz" lIns="91440" tIns="45720" rIns="90000" bIns="45720" rtlCol="0">
            <a:normAutofit/>
          </a:bodyPr>
          <a:lstStyle/>
          <a:p>
            <a:pPr marL="261938" indent="-261938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 following diagram is a typical relationship model in Jama Connect that adheres to a Systems Engineering Methodology (SEM).</a:t>
            </a:r>
          </a:p>
          <a:p>
            <a:pPr marL="261938" indent="-261938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In it, a box represents a single item type, and lines represent relationships</a:t>
            </a:r>
            <a:r>
              <a:rPr lang="en-US" sz="1400" dirty="0"/>
              <a:t> </a:t>
            </a:r>
          </a:p>
          <a:p>
            <a:pPr marL="261938" indent="-261938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i="0" cap="all" dirty="0">
                <a:effectLst/>
                <a:latin typeface="Roboto" panose="02000000000000000000" pitchFamily="2" charset="0"/>
              </a:rPr>
              <a:t>BENEFITS OF ESTABLISHING RELATIONSHIPS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Allocation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Traceability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Verification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261938" indent="-261938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30A29-084B-B014-655B-E0667E6FD9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49724" y="2831659"/>
            <a:ext cx="8942552" cy="4026341"/>
          </a:xfrm>
          <a:noFill/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D02EC946-4869-9576-FAF7-B24F5209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0000" bIns="45720" rtlCol="0" anchor="ctr">
            <a:normAutofit/>
          </a:bodyPr>
          <a:lstStyle/>
          <a:p>
            <a:r>
              <a:rPr lang="en-US" b="0" kern="1200" baseline="0" dirty="0">
                <a:latin typeface="+mj-lt"/>
                <a:ea typeface="+mj-ea"/>
                <a:cs typeface="+mj-cs"/>
              </a:rPr>
              <a:t>JAMA TRACEABILITY</a:t>
            </a:r>
          </a:p>
        </p:txBody>
      </p:sp>
    </p:spTree>
    <p:extLst>
      <p:ext uri="{BB962C8B-B14F-4D97-AF65-F5344CB8AC3E}">
        <p14:creationId xmlns:p14="http://schemas.microsoft.com/office/powerpoint/2010/main" val="188133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3461F9-4AEA-47C3-C1BB-D6F7CFAD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Jama have that feature of triggering the changes done during the project? </a:t>
            </a:r>
          </a:p>
          <a:p>
            <a:r>
              <a:rPr lang="en-US" dirty="0"/>
              <a:t>How do we ensure the correctness of tags linked with each other?</a:t>
            </a:r>
          </a:p>
          <a:p>
            <a:r>
              <a:rPr lang="en-US" dirty="0"/>
              <a:t>Implementation is not visible to non-designers?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4193D-55E9-569A-DCD1-CB7FD321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Queries</a:t>
            </a:r>
          </a:p>
        </p:txBody>
      </p:sp>
    </p:spTree>
    <p:extLst>
      <p:ext uri="{BB962C8B-B14F-4D97-AF65-F5344CB8AC3E}">
        <p14:creationId xmlns:p14="http://schemas.microsoft.com/office/powerpoint/2010/main" val="166493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1D66F-FB74-5156-BFE8-59051177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79" y="4126697"/>
            <a:ext cx="11591925" cy="2026852"/>
          </a:xfrm>
        </p:spPr>
        <p:txBody>
          <a:bodyPr/>
          <a:lstStyle/>
          <a:p>
            <a:r>
              <a:rPr lang="en-US" dirty="0"/>
              <a:t>Understand the current Requirement Management &amp; Traceability flow</a:t>
            </a:r>
          </a:p>
          <a:p>
            <a:r>
              <a:rPr lang="en-US" dirty="0"/>
              <a:t>Find solutions to existing gaps</a:t>
            </a:r>
          </a:p>
          <a:p>
            <a:r>
              <a:rPr lang="en-US" dirty="0"/>
              <a:t>Develop a Proof of concept to showcase the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9347E7-7CB4-6B03-20B2-986DA0D0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2389"/>
            <a:ext cx="11609159" cy="1304925"/>
          </a:xfrm>
        </p:spPr>
        <p:txBody>
          <a:bodyPr/>
          <a:lstStyle/>
          <a:p>
            <a:r>
              <a:rPr lang="en-US" dirty="0"/>
              <a:t>Objective</a:t>
            </a:r>
            <a:endParaRPr lang="hi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998FA5D-F0B3-6BAB-5EED-83BDC83A2878}"/>
              </a:ext>
            </a:extLst>
          </p:cNvPr>
          <p:cNvSpPr txBox="1">
            <a:spLocks/>
          </p:cNvSpPr>
          <p:nvPr/>
        </p:nvSpPr>
        <p:spPr>
          <a:xfrm>
            <a:off x="212740" y="0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6B93423-CA61-AE36-D087-841CAE71C6EE}"/>
              </a:ext>
            </a:extLst>
          </p:cNvPr>
          <p:cNvSpPr txBox="1">
            <a:spLocks/>
          </p:cNvSpPr>
          <p:nvPr/>
        </p:nvSpPr>
        <p:spPr>
          <a:xfrm>
            <a:off x="387335" y="1134924"/>
            <a:ext cx="11591925" cy="202685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>
            <a:lvl1pPr marL="261938" indent="-2619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83A59D0-6E73-95CA-30C4-73E4D4F34C51}"/>
              </a:ext>
            </a:extLst>
          </p:cNvPr>
          <p:cNvSpPr txBox="1">
            <a:spLocks/>
          </p:cNvSpPr>
          <p:nvPr/>
        </p:nvSpPr>
        <p:spPr>
          <a:xfrm>
            <a:off x="600075" y="1218000"/>
            <a:ext cx="11591925" cy="202685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>
            <a:lvl1pPr marL="261938" indent="-2619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Unmanageable Marketing requirements</a:t>
            </a:r>
          </a:p>
          <a:p>
            <a:r>
              <a:rPr lang="en-US" dirty="0"/>
              <a:t>Implementation review of the ADD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8010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844-A6ED-4540-7469-AFA614B88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32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en-US" dirty="0"/>
              <a:t>Definition and Importance</a:t>
            </a:r>
          </a:p>
          <a:p>
            <a:pPr marL="269875" lvl="1" indent="0">
              <a:buNone/>
            </a:pPr>
            <a:r>
              <a:rPr lang="en-US" dirty="0"/>
              <a:t>Requirement traceability is the ability to </a:t>
            </a:r>
            <a:r>
              <a:rPr lang="en-US" b="1" dirty="0"/>
              <a:t>describe and follow the life of a requirement</a:t>
            </a:r>
            <a:r>
              <a:rPr lang="en-US" dirty="0"/>
              <a:t>, in both a forwards and backwards direction, from its origins, through its development and specification, to its subsequent deployment and use.</a:t>
            </a:r>
            <a:endParaRPr lang="en-US" dirty="0">
              <a:cs typeface="Arial"/>
            </a:endParaRPr>
          </a:p>
          <a:p>
            <a:pPr marL="261620" indent="-261620"/>
            <a:r>
              <a:rPr lang="en-US" dirty="0"/>
              <a:t>Purpose of Traceability</a:t>
            </a:r>
            <a:endParaRPr lang="en-US" dirty="0">
              <a:cs typeface="Arial"/>
            </a:endParaRPr>
          </a:p>
          <a:p>
            <a:pPr marL="269875" lvl="1" indent="0">
              <a:buNone/>
            </a:pPr>
            <a:r>
              <a:rPr lang="en-US" dirty="0"/>
              <a:t>It ensures that all requirements are:</a:t>
            </a:r>
            <a:endParaRPr lang="en-US" dirty="0">
              <a:cs typeface="Arial"/>
            </a:endParaRPr>
          </a:p>
          <a:p>
            <a:pPr marL="727075" lvl="1" indent="-457200">
              <a:buAutoNum type="alphaLcPeriod"/>
            </a:pPr>
            <a:r>
              <a:rPr lang="en-US" dirty="0">
                <a:solidFill>
                  <a:srgbClr val="03234B"/>
                </a:solidFill>
              </a:rPr>
              <a:t>properly addressed, </a:t>
            </a:r>
            <a:endParaRPr lang="en-US" dirty="0">
              <a:solidFill>
                <a:srgbClr val="03234B"/>
              </a:solidFill>
              <a:cs typeface="Arial"/>
            </a:endParaRPr>
          </a:p>
          <a:p>
            <a:pPr marL="727075" lvl="1" indent="-457200">
              <a:buAutoNum type="alphaLcPeriod"/>
            </a:pPr>
            <a:r>
              <a:rPr lang="en-US" dirty="0">
                <a:solidFill>
                  <a:srgbClr val="03234B"/>
                </a:solidFill>
              </a:rPr>
              <a:t>implemented, and </a:t>
            </a:r>
            <a:endParaRPr lang="en-US" dirty="0">
              <a:solidFill>
                <a:srgbClr val="03234B"/>
              </a:solidFill>
              <a:cs typeface="Arial"/>
            </a:endParaRPr>
          </a:p>
          <a:p>
            <a:pPr marL="727075" lvl="1" indent="-457200">
              <a:buAutoNum type="alphaLcPeriod"/>
            </a:pPr>
            <a:r>
              <a:rPr lang="en-US" dirty="0"/>
              <a:t>tested, and</a:t>
            </a:r>
            <a:endParaRPr lang="en-US" dirty="0">
              <a:cs typeface="Arial"/>
            </a:endParaRPr>
          </a:p>
          <a:p>
            <a:pPr marL="727075" lvl="1" indent="-457200">
              <a:buAutoNum type="alphaLcPeriod"/>
            </a:pPr>
            <a:r>
              <a:rPr lang="en-US" dirty="0"/>
              <a:t>it enables multi-disciplinary teams involved in product definition, design, risk evaluation, and verification to relate work items from different stages of development.</a:t>
            </a:r>
            <a:endParaRPr lang="en-US" dirty="0">
              <a:cs typeface="Arial"/>
            </a:endParaRPr>
          </a:p>
          <a:p>
            <a:pPr marL="261620" indent="-261620"/>
            <a:endParaRPr lang="en-US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spcAft>
                <a:spcPct val="0"/>
              </a:spcAft>
            </a:pPr>
            <a:r>
              <a:rPr lang="en-US">
                <a:latin typeface="Arial" panose="020B0604020202020204" pitchFamily="34" charset="0"/>
              </a:rPr>
              <a:t>What is Requirement Traceability?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0D430CC-32A9-7C9C-FC96-9E7459A39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581761"/>
              </p:ext>
            </p:extLst>
          </p:nvPr>
        </p:nvGraphicFramePr>
        <p:xfrm>
          <a:off x="1744901" y="2403834"/>
          <a:ext cx="9897202" cy="3157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C4BE4FE-3551-7638-4CFD-54077DD6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912" y="387317"/>
            <a:ext cx="7343154" cy="1304925"/>
          </a:xfrm>
        </p:spPr>
        <p:txBody>
          <a:bodyPr anchor="ctr">
            <a:normAutofit fontScale="90000"/>
          </a:bodyPr>
          <a:lstStyle/>
          <a:p>
            <a:r>
              <a:rPr lang="en-US" sz="3300" dirty="0"/>
              <a:t>The Role of Requirement Traceability in Project Management</a:t>
            </a:r>
            <a:br>
              <a:rPr lang="en-US" sz="3300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4313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CF03EC5E-B4EE-D213-DBC8-2BE97A7E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4" y="-1"/>
            <a:ext cx="7761402" cy="1304925"/>
          </a:xfrm>
        </p:spPr>
        <p:txBody>
          <a:bodyPr anchor="ctr">
            <a:normAutofit/>
          </a:bodyPr>
          <a:lstStyle/>
          <a:p>
            <a:r>
              <a:rPr lang="en-US" dirty="0"/>
              <a:t>V curve Reference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A11C8-13EE-4DBB-0BF4-19D78915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9" y="1698172"/>
            <a:ext cx="5719762" cy="4180114"/>
          </a:xfrm>
          <a:prstGeom prst="rect">
            <a:avLst/>
          </a:prstGeom>
        </p:spPr>
      </p:pic>
      <p:graphicFrame>
        <p:nvGraphicFramePr>
          <p:cNvPr id="13" name="Content Placeholder 1">
            <a:extLst>
              <a:ext uri="{FF2B5EF4-FFF2-40B4-BE49-F238E27FC236}">
                <a16:creationId xmlns:a16="http://schemas.microsoft.com/office/drawing/2014/main" id="{78D97A4A-5EC4-7AB3-BA41-DB71BDCCB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849301"/>
              </p:ext>
            </p:extLst>
          </p:nvPr>
        </p:nvGraphicFramePr>
        <p:xfrm>
          <a:off x="6133781" y="1484313"/>
          <a:ext cx="57204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816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25D0E5-C956-9684-F261-4BB22DFF2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Existing Flow</a:t>
            </a:r>
          </a:p>
        </p:txBody>
      </p:sp>
    </p:spTree>
    <p:extLst>
      <p:ext uri="{BB962C8B-B14F-4D97-AF65-F5344CB8AC3E}">
        <p14:creationId xmlns:p14="http://schemas.microsoft.com/office/powerpoint/2010/main" val="5597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ECF5BD-B763-B95D-F960-601D17D89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656" y="75414"/>
            <a:ext cx="7184188" cy="344511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0BB413-5734-6112-30C0-754E120AC4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945" y="1484313"/>
            <a:ext cx="5345873" cy="4608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336C8-B912-A4B0-B6D3-501CA6D51663}"/>
              </a:ext>
            </a:extLst>
          </p:cNvPr>
          <p:cNvSpPr txBox="1"/>
          <p:nvPr/>
        </p:nvSpPr>
        <p:spPr>
          <a:xfrm>
            <a:off x="905240" y="4456208"/>
            <a:ext cx="560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Documents to be released to customers: ADD and Datasheet  100% of traceability coverage proof is needed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Block Guides and Datasheet linked to the ADD </a:t>
            </a:r>
            <a:r>
              <a:rPr lang="en-US" sz="1200" b="1" dirty="0"/>
              <a:t>as additional info to complete the specification of ADD requirements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As consequence of previous statements: DS parameters to be covered by ADD or with direct tests (e.g. test program, validation, characterization)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1D5CAC-63FB-39BC-4183-EB71E7A13337}"/>
              </a:ext>
            </a:extLst>
          </p:cNvPr>
          <p:cNvSpPr/>
          <p:nvPr/>
        </p:nvSpPr>
        <p:spPr>
          <a:xfrm>
            <a:off x="2469823" y="1797969"/>
            <a:ext cx="1084082" cy="954658"/>
          </a:xfrm>
          <a:prstGeom prst="ellipse">
            <a:avLst/>
          </a:prstGeom>
          <a:solidFill>
            <a:schemeClr val="accent2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hi-IN" dirty="0" err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24724E-C7C3-FED3-BA3A-E72D1097BBAA}"/>
              </a:ext>
            </a:extLst>
          </p:cNvPr>
          <p:cNvSpPr/>
          <p:nvPr/>
        </p:nvSpPr>
        <p:spPr>
          <a:xfrm>
            <a:off x="985912" y="2361752"/>
            <a:ext cx="970059" cy="954658"/>
          </a:xfrm>
          <a:prstGeom prst="ellipse">
            <a:avLst/>
          </a:prstGeom>
          <a:solidFill>
            <a:schemeClr val="accent2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hi-IN" dirty="0" err="1"/>
          </a:p>
        </p:txBody>
      </p:sp>
    </p:spTree>
    <p:extLst>
      <p:ext uri="{BB962C8B-B14F-4D97-AF65-F5344CB8AC3E}">
        <p14:creationId xmlns:p14="http://schemas.microsoft.com/office/powerpoint/2010/main" val="2116430842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D2CEAFA25D7D4494387D0607A8EFCA" ma:contentTypeVersion="15" ma:contentTypeDescription="Create a new document." ma:contentTypeScope="" ma:versionID="91f413cff4e4988a818b1d0f4a18ec03">
  <xsd:schema xmlns:xsd="http://www.w3.org/2001/XMLSchema" xmlns:xs="http://www.w3.org/2001/XMLSchema" xmlns:p="http://schemas.microsoft.com/office/2006/metadata/properties" xmlns:ns2="a4d95e0e-a9b0-4ab5-84ee-254a670c303b" xmlns:ns3="7589407d-d31c-4132-9e74-befdd958bd73" targetNamespace="http://schemas.microsoft.com/office/2006/metadata/properties" ma:root="true" ma:fieldsID="4030f7fca0ba6bc27e968940f36a16e7" ns2:_="" ns3:_="">
    <xsd:import namespace="a4d95e0e-a9b0-4ab5-84ee-254a670c303b"/>
    <xsd:import namespace="7589407d-d31c-4132-9e74-befdd958b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95e0e-a9b0-4ab5-84ee-254a670c30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15f0e51-4dc2-4521-a620-e03b1e9ce1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9407d-d31c-4132-9e74-befdd958bd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f82dc81-246d-45af-817a-9b1cf5fbe382}" ma:internalName="TaxCatchAll" ma:showField="CatchAllData" ma:web="7589407d-d31c-4132-9e74-befdd958bd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d95e0e-a9b0-4ab5-84ee-254a670c303b">
      <Terms xmlns="http://schemas.microsoft.com/office/infopath/2007/PartnerControls"/>
    </lcf76f155ced4ddcb4097134ff3c332f>
    <TaxCatchAll xmlns="7589407d-d31c-4132-9e74-befdd958bd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AEB61F-749F-4F4B-90AD-402E6FC9D309}">
  <ds:schemaRefs>
    <ds:schemaRef ds:uri="7589407d-d31c-4132-9e74-befdd958bd73"/>
    <ds:schemaRef ds:uri="a4d95e0e-a9b0-4ab5-84ee-254a670c30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33107C-B7D8-4B84-8E00-5AB347360B35}">
  <ds:schemaRefs>
    <ds:schemaRef ds:uri="http://purl.org/dc/dcmitype/"/>
    <ds:schemaRef ds:uri="http://purl.org/dc/terms/"/>
    <ds:schemaRef ds:uri="http://schemas.microsoft.com/office/2006/documentManagement/types"/>
    <ds:schemaRef ds:uri="a4d95e0e-a9b0-4ab5-84ee-254a670c303b"/>
    <ds:schemaRef ds:uri="http://purl.org/dc/elements/1.1/"/>
    <ds:schemaRef ds:uri="7589407d-d31c-4132-9e74-befdd958bd73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89F50C4-0029-4C33-AD67-253C69BD147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</TotalTime>
  <Words>921</Words>
  <Application>Microsoft Office PowerPoint</Application>
  <PresentationFormat>Widescreen</PresentationFormat>
  <Paragraphs>133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Open_Sans</vt:lpstr>
      <vt:lpstr>Roboto</vt:lpstr>
      <vt:lpstr>Segoe UI</vt:lpstr>
      <vt:lpstr>Trebuchet MS</vt:lpstr>
      <vt:lpstr>Wingdings 3</vt:lpstr>
      <vt:lpstr>ST PowerPoint Template 16x9</vt:lpstr>
      <vt:lpstr>Facet</vt:lpstr>
      <vt:lpstr>Requirement Management &amp; Traceability Flow with New Proposals  Proof of concept using a traffic light controller</vt:lpstr>
      <vt:lpstr>Agenda</vt:lpstr>
      <vt:lpstr>Objective</vt:lpstr>
      <vt:lpstr>INTRODUCTION</vt:lpstr>
      <vt:lpstr>What is Requirement Traceability?</vt:lpstr>
      <vt:lpstr>The Role of Requirement Traceability in Project Management </vt:lpstr>
      <vt:lpstr>V curve Reference model </vt:lpstr>
      <vt:lpstr>Existing Flow</vt:lpstr>
      <vt:lpstr>PowerPoint Presentation</vt:lpstr>
      <vt:lpstr>Current Flow Tools</vt:lpstr>
      <vt:lpstr>Problems faced in the current flow</vt:lpstr>
      <vt:lpstr>Proposal </vt:lpstr>
      <vt:lpstr>Addition of Design TAGs</vt:lpstr>
      <vt:lpstr> Implementing Requirement Traceability for a  Traffic light controller </vt:lpstr>
      <vt:lpstr>Marketing Requirements</vt:lpstr>
      <vt:lpstr>Approach for the system design </vt:lpstr>
      <vt:lpstr>System Requirement</vt:lpstr>
      <vt:lpstr>RTL Design tags </vt:lpstr>
      <vt:lpstr>Verification plan </vt:lpstr>
      <vt:lpstr>Traceability</vt:lpstr>
      <vt:lpstr>What’s next with JAMA?</vt:lpstr>
      <vt:lpstr>JAMA TRACEABILITY</vt:lpstr>
      <vt:lpstr>Further Queries</vt:lpstr>
    </vt:vector>
  </TitlesOfParts>
  <Manager/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Smriti SHARMA</dc:creator>
  <cp:keywords>Template v1.19</cp:keywords>
  <cp:lastModifiedBy>Smriti SHARMA</cp:lastModifiedBy>
  <cp:revision>3</cp:revision>
  <dcterms:created xsi:type="dcterms:W3CDTF">2024-05-20T07:31:52Z</dcterms:created>
  <dcterms:modified xsi:type="dcterms:W3CDTF">2024-06-24T09:18:51Z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ST Restricted</vt:lpwstr>
  </property>
  <property fmtid="{D5CDD505-2E9C-101B-9397-08002B2CF9AE}" pid="3" name="ContentTypeId">
    <vt:lpwstr>0x010100DAD2CEAFA25D7D4494387D0607A8EFCA</vt:lpwstr>
  </property>
  <property fmtid="{D5CDD505-2E9C-101B-9397-08002B2CF9AE}" pid="4" name="MediaServiceImageTags">
    <vt:lpwstr/>
  </property>
</Properties>
</file>