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8700" y="-81175"/>
            <a:ext cx="9161400" cy="579300"/>
          </a:xfrm>
          <a:prstGeom prst="rect">
            <a:avLst/>
          </a:prstGeom>
          <a:solidFill>
            <a:srgbClr val="2892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-8700" y="3452150"/>
            <a:ext cx="9161400" cy="1691400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571397" y="83238"/>
            <a:ext cx="1815373" cy="2504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navbar</a:t>
            </a:r>
          </a:p>
        </p:txBody>
      </p:sp>
      <p:sp>
        <p:nvSpPr>
          <p:cNvPr id="57" name="Google Shape;57;p13"/>
          <p:cNvSpPr/>
          <p:nvPr/>
        </p:nvSpPr>
        <p:spPr>
          <a:xfrm>
            <a:off x="3664309" y="3780488"/>
            <a:ext cx="1265022" cy="318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body</a:t>
            </a: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7954" l="0" r="189" t="7148"/>
          <a:stretch/>
        </p:blipFill>
        <p:spPr>
          <a:xfrm>
            <a:off x="0" y="498125"/>
            <a:ext cx="9144001" cy="30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5676375" y="498125"/>
            <a:ext cx="2770500" cy="3027600"/>
          </a:xfrm>
          <a:prstGeom prst="rect">
            <a:avLst/>
          </a:prstGeom>
          <a:solidFill>
            <a:srgbClr val="41B8FC">
              <a:alpha val="4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4875" y="273375"/>
            <a:ext cx="3635624" cy="363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