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93A41FA-7F95-4DDB-9ED4-CF6D10BB9A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913F92F-CB6F-43C9-B9F7-C068C0C29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37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41FA-7F95-4DDB-9ED4-CF6D10BB9A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F92F-CB6F-43C9-B9F7-C068C0C29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25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41FA-7F95-4DDB-9ED4-CF6D10BB9A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F92F-CB6F-43C9-B9F7-C068C0C29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127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41FA-7F95-4DDB-9ED4-CF6D10BB9A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F92F-CB6F-43C9-B9F7-C068C0C29669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5850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41FA-7F95-4DDB-9ED4-CF6D10BB9A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F92F-CB6F-43C9-B9F7-C068C0C29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975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41FA-7F95-4DDB-9ED4-CF6D10BB9A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F92F-CB6F-43C9-B9F7-C068C0C29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615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41FA-7F95-4DDB-9ED4-CF6D10BB9A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F92F-CB6F-43C9-B9F7-C068C0C29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065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41FA-7F95-4DDB-9ED4-CF6D10BB9A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F92F-CB6F-43C9-B9F7-C068C0C29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933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41FA-7F95-4DDB-9ED4-CF6D10BB9A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F92F-CB6F-43C9-B9F7-C068C0C29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24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41FA-7F95-4DDB-9ED4-CF6D10BB9A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F92F-CB6F-43C9-B9F7-C068C0C29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66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41FA-7F95-4DDB-9ED4-CF6D10BB9A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F92F-CB6F-43C9-B9F7-C068C0C29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36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41FA-7F95-4DDB-9ED4-CF6D10BB9A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F92F-CB6F-43C9-B9F7-C068C0C29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62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41FA-7F95-4DDB-9ED4-CF6D10BB9A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F92F-CB6F-43C9-B9F7-C068C0C29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19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41FA-7F95-4DDB-9ED4-CF6D10BB9A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F92F-CB6F-43C9-B9F7-C068C0C29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82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41FA-7F95-4DDB-9ED4-CF6D10BB9A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F92F-CB6F-43C9-B9F7-C068C0C29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46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41FA-7F95-4DDB-9ED4-CF6D10BB9A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F92F-CB6F-43C9-B9F7-C068C0C29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5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41FA-7F95-4DDB-9ED4-CF6D10BB9A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F92F-CB6F-43C9-B9F7-C068C0C29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81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A41FA-7F95-4DDB-9ED4-CF6D10BB9A60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3F92F-CB6F-43C9-B9F7-C068C0C29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419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anvantarisoftware/Maven_Class/blob/main/Ant_example/build.xml" TargetMode="External"/><Relationship Id="rId2" Type="http://schemas.openxmlformats.org/officeDocument/2006/relationships/hyperlink" Target="https://github.com/dhanvantarisoftware/Maven_Clas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C1DA43B-AB85-82FF-9583-41C929DC1929}"/>
              </a:ext>
            </a:extLst>
          </p:cNvPr>
          <p:cNvSpPr/>
          <p:nvPr/>
        </p:nvSpPr>
        <p:spPr>
          <a:xfrm>
            <a:off x="3892186" y="1207124"/>
            <a:ext cx="411362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MAVEN</a:t>
            </a:r>
            <a:endParaRPr lang="en-US" sz="8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026" name="Picture 2" descr="Maven: Let's Get Started with Single Module Project - Knoldus Blogs">
            <a:extLst>
              <a:ext uri="{FF2B5EF4-FFF2-40B4-BE49-F238E27FC236}">
                <a16:creationId xmlns:a16="http://schemas.microsoft.com/office/drawing/2014/main" id="{D6696599-5FB1-4B02-1842-A85680A4F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347" y="3000718"/>
            <a:ext cx="3209305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20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859F74-EADE-3DAC-FE32-0A3E65829BE1}"/>
              </a:ext>
            </a:extLst>
          </p:cNvPr>
          <p:cNvSpPr txBox="1"/>
          <p:nvPr/>
        </p:nvSpPr>
        <p:spPr>
          <a:xfrm>
            <a:off x="1860884" y="1427747"/>
            <a:ext cx="88873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What is Maven?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Why Maven?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What is Pom.xml?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Maven Build Life Cycle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Dependencies and Plugins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Transitive Dependency and Multi module projects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Trips &amp; Tricks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52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30EB07-F08D-1B43-20A4-0843886C8259}"/>
              </a:ext>
            </a:extLst>
          </p:cNvPr>
          <p:cNvSpPr txBox="1"/>
          <p:nvPr/>
        </p:nvSpPr>
        <p:spPr>
          <a:xfrm>
            <a:off x="1429145" y="1876926"/>
            <a:ext cx="104471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Maven is a Software management and comprehension tool primarily used for Java based projects</a:t>
            </a:r>
          </a:p>
          <a:p>
            <a:r>
              <a:rPr lang="en-US" sz="2000" dirty="0"/>
              <a:t>But that can also be used to manage projects in other programming languages like C# and Rubby. </a:t>
            </a:r>
          </a:p>
          <a:p>
            <a:r>
              <a:rPr lang="en-US" sz="2000" dirty="0"/>
              <a:t>Maven helps manage build, documentation, reporting, dependencies, Software configuration</a:t>
            </a:r>
          </a:p>
          <a:p>
            <a:r>
              <a:rPr lang="en-US" sz="2000" dirty="0"/>
              <a:t>Management (SCM), releases and distribution.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Many integrated development environments (IDEs) provide plug-ins or add-ons for Maven, thus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Enabling Maven to compile projects from within the IDE</a:t>
            </a:r>
          </a:p>
          <a:p>
            <a:endParaRPr lang="en-US" sz="2000" dirty="0"/>
          </a:p>
          <a:p>
            <a:endParaRPr lang="en-IN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3DE43D-7C09-D825-DB42-FD8AB36DC5A4}"/>
              </a:ext>
            </a:extLst>
          </p:cNvPr>
          <p:cNvSpPr/>
          <p:nvPr/>
        </p:nvSpPr>
        <p:spPr>
          <a:xfrm>
            <a:off x="3548208" y="769567"/>
            <a:ext cx="48068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What is Maven?</a:t>
            </a:r>
          </a:p>
        </p:txBody>
      </p:sp>
    </p:spTree>
    <p:extLst>
      <p:ext uri="{BB962C8B-B14F-4D97-AF65-F5344CB8AC3E}">
        <p14:creationId xmlns:p14="http://schemas.microsoft.com/office/powerpoint/2010/main" val="290523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82F87E-F703-062B-0CB1-73405958FB91}"/>
              </a:ext>
            </a:extLst>
          </p:cNvPr>
          <p:cNvSpPr/>
          <p:nvPr/>
        </p:nvSpPr>
        <p:spPr>
          <a:xfrm>
            <a:off x="3980442" y="769567"/>
            <a:ext cx="394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Why Maven?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FA99A-B1B6-7166-0A07-FF89C993638D}"/>
              </a:ext>
            </a:extLst>
          </p:cNvPr>
          <p:cNvSpPr txBox="1"/>
          <p:nvPr/>
        </p:nvSpPr>
        <p:spPr>
          <a:xfrm>
            <a:off x="1356177" y="1951672"/>
            <a:ext cx="94796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Before maven, we have Ant as a build tool. This needs a lot of configuration like where the source</a:t>
            </a:r>
          </a:p>
          <a:p>
            <a:r>
              <a:rPr lang="en-US" dirty="0"/>
              <a:t>     code exists, where the output should be stored and many more.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Maven uses </a:t>
            </a:r>
            <a:r>
              <a:rPr lang="en-IN" b="1" dirty="0"/>
              <a:t>Convention </a:t>
            </a:r>
            <a:r>
              <a:rPr lang="en-IN" dirty="0"/>
              <a:t>over </a:t>
            </a:r>
            <a:r>
              <a:rPr lang="en-IN" b="1" dirty="0"/>
              <a:t>Configuration,</a:t>
            </a:r>
            <a:r>
              <a:rPr lang="en-IN" dirty="0"/>
              <a:t> which means developers are not required to create </a:t>
            </a:r>
          </a:p>
          <a:p>
            <a:r>
              <a:rPr lang="en-IN" dirty="0"/>
              <a:t>    build process themselves.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DEF10E-F4FD-735C-B212-67B159039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243539"/>
              </p:ext>
            </p:extLst>
          </p:nvPr>
        </p:nvGraphicFramePr>
        <p:xfrm>
          <a:off x="2032000" y="3687775"/>
          <a:ext cx="8128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586216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52108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54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 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$(</a:t>
                      </a:r>
                      <a:r>
                        <a:rPr lang="en-US" dirty="0" err="1"/>
                        <a:t>basedir</a:t>
                      </a:r>
                      <a:r>
                        <a:rPr lang="en-US" dirty="0"/>
                        <a:t>)/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/main/java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259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$(</a:t>
                      </a:r>
                      <a:r>
                        <a:rPr lang="en-US" dirty="0" err="1"/>
                        <a:t>basedir</a:t>
                      </a:r>
                      <a:r>
                        <a:rPr lang="en-US" dirty="0"/>
                        <a:t>)/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/main/resources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84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$(</a:t>
                      </a:r>
                      <a:r>
                        <a:rPr lang="en-US" dirty="0" err="1"/>
                        <a:t>basedir</a:t>
                      </a:r>
                      <a:r>
                        <a:rPr lang="en-US" dirty="0"/>
                        <a:t>)/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/test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97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Compiled Byte 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$(</a:t>
                      </a:r>
                      <a:r>
                        <a:rPr lang="en-US" dirty="0" err="1"/>
                        <a:t>Basedir</a:t>
                      </a:r>
                      <a:r>
                        <a:rPr lang="en-US" dirty="0"/>
                        <a:t>)/target/classes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19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Distributable JAR/WAR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$(</a:t>
                      </a:r>
                      <a:r>
                        <a:rPr lang="en-US" dirty="0" err="1"/>
                        <a:t>basedir</a:t>
                      </a:r>
                      <a:r>
                        <a:rPr lang="en-US" dirty="0"/>
                        <a:t>)/target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633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19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8A76B-7578-4B7D-A170-57C2029FC4AD}"/>
              </a:ext>
            </a:extLst>
          </p:cNvPr>
          <p:cNvSpPr txBox="1"/>
          <p:nvPr/>
        </p:nvSpPr>
        <p:spPr>
          <a:xfrm>
            <a:off x="786063" y="2413337"/>
            <a:ext cx="111053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visit this GitHub URL for the detailed information</a:t>
            </a:r>
          </a:p>
          <a:p>
            <a:r>
              <a:rPr lang="en-IN" dirty="0">
                <a:hlinkClick r:id="rId2"/>
              </a:rPr>
              <a:t>https://github.com/dhanvantarisoftware/Maven_Class</a:t>
            </a:r>
            <a:endParaRPr lang="en-IN" dirty="0"/>
          </a:p>
          <a:p>
            <a:endParaRPr lang="en-IN" dirty="0"/>
          </a:p>
          <a:p>
            <a:r>
              <a:rPr lang="en-IN" dirty="0"/>
              <a:t>Please go through this URL </a:t>
            </a:r>
            <a:r>
              <a:rPr lang="en-IN" dirty="0">
                <a:hlinkClick r:id="rId3"/>
              </a:rPr>
              <a:t>https://github.com/dhanvantarisoftware/Maven_Class/blob/main/Ant_example/build.xml</a:t>
            </a:r>
            <a:endParaRPr lang="en-IN" dirty="0"/>
          </a:p>
          <a:p>
            <a:r>
              <a:rPr lang="en-US" dirty="0"/>
              <a:t>As we can see in the next slide it shows that manually we have to configure where the source code exists, test cases and</a:t>
            </a:r>
          </a:p>
          <a:p>
            <a:r>
              <a:rPr lang="en-US" dirty="0"/>
              <a:t>Target (Artifactory) manually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10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024FDF-1822-DAAB-F30C-F16F92573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74" y="862445"/>
            <a:ext cx="9697452" cy="515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7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3C8600-C561-BE1E-0986-9BEF234FB401}"/>
              </a:ext>
            </a:extLst>
          </p:cNvPr>
          <p:cNvSpPr txBox="1"/>
          <p:nvPr/>
        </p:nvSpPr>
        <p:spPr>
          <a:xfrm>
            <a:off x="5085346" y="641685"/>
            <a:ext cx="113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Pom.xml?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62757D-3B3B-6131-09EC-26EB58F51C27}"/>
              </a:ext>
            </a:extLst>
          </p:cNvPr>
          <p:cNvSpPr txBox="1"/>
          <p:nvPr/>
        </p:nvSpPr>
        <p:spPr>
          <a:xfrm>
            <a:off x="1187116" y="1540042"/>
            <a:ext cx="99818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POM stands for Project Object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is fundamental unit of work in Maven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is an XML file  that resides in the base directory of the project as pom.xml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POM also contains the goals and plugins. While executing a task or goal, Maven looks for the POM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in  the current directory. It reads the POM, gets the needed configuration information and then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executes the goal. Some of the configuration that can be specified in the POM are following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02D8B-E205-5C11-7AFD-AF5DD5B0DEEE}"/>
              </a:ext>
            </a:extLst>
          </p:cNvPr>
          <p:cNvSpPr txBox="1"/>
          <p:nvPr/>
        </p:nvSpPr>
        <p:spPr>
          <a:xfrm>
            <a:off x="2654681" y="3361728"/>
            <a:ext cx="24306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Project Dependencies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Plugins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Goals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Build Profiles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Project Version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Developers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Mailing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86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04C43B-A0F3-F189-8A12-48014CB791C2}"/>
              </a:ext>
            </a:extLst>
          </p:cNvPr>
          <p:cNvSpPr txBox="1"/>
          <p:nvPr/>
        </p:nvSpPr>
        <p:spPr>
          <a:xfrm>
            <a:off x="1299411" y="946484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POM Example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B5C6B-7757-594C-A69D-58E3EE75D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623" y="1459331"/>
            <a:ext cx="5380186" cy="22709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DF0328-96AF-6B69-E914-4E7780562F9F}"/>
              </a:ext>
            </a:extLst>
          </p:cNvPr>
          <p:cNvSpPr txBox="1"/>
          <p:nvPr/>
        </p:nvSpPr>
        <p:spPr>
          <a:xfrm>
            <a:off x="1299411" y="4219074"/>
            <a:ext cx="7210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It should be noted that there should be a single POM file for each project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ALL POM files require the project element and three mandatory </a:t>
            </a:r>
            <a:r>
              <a:rPr lang="en-US" dirty="0" err="1"/>
              <a:t>fiels</a:t>
            </a:r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groupId, atrifactId, version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Project notation in repository in </a:t>
            </a:r>
            <a:r>
              <a:rPr lang="en-IN" b="1" dirty="0">
                <a:solidFill>
                  <a:schemeClr val="bg1"/>
                </a:solidFill>
              </a:rPr>
              <a:t>groupId:artifactId:version</a:t>
            </a:r>
          </a:p>
        </p:txBody>
      </p:sp>
    </p:spTree>
    <p:extLst>
      <p:ext uri="{BB962C8B-B14F-4D97-AF65-F5344CB8AC3E}">
        <p14:creationId xmlns:p14="http://schemas.microsoft.com/office/powerpoint/2010/main" val="301566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08F139-6EA8-CD68-499A-541C566B9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05" y="827699"/>
            <a:ext cx="8259589" cy="49745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483</TotalTime>
  <Words>441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Kumar</dc:creator>
  <cp:lastModifiedBy>Mahesh Kumar</cp:lastModifiedBy>
  <cp:revision>7</cp:revision>
  <dcterms:created xsi:type="dcterms:W3CDTF">2023-07-13T06:10:16Z</dcterms:created>
  <dcterms:modified xsi:type="dcterms:W3CDTF">2024-01-22T02:29:04Z</dcterms:modified>
</cp:coreProperties>
</file>