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5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B4B3B80-1BD8-4569-AE3D-5091247F3842}" type="datetimeFigureOut">
              <a:rPr lang="pt-BR" smtClean="0"/>
              <a:pPr/>
              <a:t>1/10/2012</a:t>
            </a:fld>
            <a:endParaRPr lang="pt-BR" dirty="0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9C23B5A-E02F-4288-BC8A-9B99215E3DA3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3B80-1BD8-4569-AE3D-5091247F3842}" type="datetimeFigureOut">
              <a:rPr lang="pt-BR" smtClean="0"/>
              <a:pPr/>
              <a:t>1/10/2012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23B5A-E02F-4288-BC8A-9B99215E3DA3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3B80-1BD8-4569-AE3D-5091247F3842}" type="datetimeFigureOut">
              <a:rPr lang="pt-BR" smtClean="0"/>
              <a:pPr/>
              <a:t>1/10/2012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23B5A-E02F-4288-BC8A-9B99215E3DA3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B4B3B80-1BD8-4569-AE3D-5091247F3842}" type="datetimeFigureOut">
              <a:rPr lang="pt-BR" smtClean="0"/>
              <a:pPr/>
              <a:t>1/10/2012</a:t>
            </a:fld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9C23B5A-E02F-4288-BC8A-9B99215E3DA3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B4B3B80-1BD8-4569-AE3D-5091247F3842}" type="datetimeFigureOut">
              <a:rPr lang="pt-BR" smtClean="0"/>
              <a:pPr/>
              <a:t>1/10/2012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9C23B5A-E02F-4288-BC8A-9B99215E3DA3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3B80-1BD8-4569-AE3D-5091247F3842}" type="datetimeFigureOut">
              <a:rPr lang="pt-BR" smtClean="0"/>
              <a:pPr/>
              <a:t>1/10/2012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23B5A-E02F-4288-BC8A-9B99215E3DA3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3B80-1BD8-4569-AE3D-5091247F3842}" type="datetimeFigureOut">
              <a:rPr lang="pt-BR" smtClean="0"/>
              <a:pPr/>
              <a:t>1/10/2012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23B5A-E02F-4288-BC8A-9B99215E3DA3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B4B3B80-1BD8-4569-AE3D-5091247F3842}" type="datetimeFigureOut">
              <a:rPr lang="pt-BR" smtClean="0"/>
              <a:pPr/>
              <a:t>1/10/2012</a:t>
            </a:fld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9C23B5A-E02F-4288-BC8A-9B99215E3DA3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3B80-1BD8-4569-AE3D-5091247F3842}" type="datetimeFigureOut">
              <a:rPr lang="pt-BR" smtClean="0"/>
              <a:pPr/>
              <a:t>1/10/2012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23B5A-E02F-4288-BC8A-9B99215E3DA3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B4B3B80-1BD8-4569-AE3D-5091247F3842}" type="datetimeFigureOut">
              <a:rPr lang="pt-BR" smtClean="0"/>
              <a:pPr/>
              <a:t>1/10/2012</a:t>
            </a:fld>
            <a:endParaRPr lang="pt-BR" dirty="0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9C23B5A-E02F-4288-BC8A-9B99215E3DA3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dirty="0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B4B3B80-1BD8-4569-AE3D-5091247F3842}" type="datetimeFigureOut">
              <a:rPr lang="pt-BR" smtClean="0"/>
              <a:pPr/>
              <a:t>1/10/2012</a:t>
            </a:fld>
            <a:endParaRPr lang="pt-BR" dirty="0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9C23B5A-E02F-4288-BC8A-9B99215E3DA3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B4B3B80-1BD8-4569-AE3D-5091247F3842}" type="datetimeFigureOut">
              <a:rPr lang="pt-BR" smtClean="0"/>
              <a:pPr/>
              <a:t>1/10/2012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9C23B5A-E02F-4288-BC8A-9B99215E3DA3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86000" y="1268760"/>
            <a:ext cx="6172200" cy="3749802"/>
          </a:xfrm>
        </p:spPr>
        <p:txBody>
          <a:bodyPr>
            <a:normAutofit/>
          </a:bodyPr>
          <a:lstStyle/>
          <a:p>
            <a:pPr algn="r"/>
            <a:r>
              <a:rPr lang="pt-BR" dirty="0" smtClean="0"/>
              <a:t>Projeto Provisionamento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smtClean="0"/>
              <a:t>Beatriz Schilagi </a:t>
            </a:r>
            <a:br>
              <a:rPr lang="pt-BR" sz="2000" dirty="0" smtClean="0"/>
            </a:br>
            <a:r>
              <a:rPr lang="pt-BR" sz="2000" dirty="0" smtClean="0"/>
              <a:t>Fernanda Sallai</a:t>
            </a:r>
            <a:br>
              <a:rPr lang="pt-BR" sz="2000" dirty="0" smtClean="0"/>
            </a:br>
            <a:r>
              <a:rPr lang="pt-BR" sz="2000" dirty="0" smtClean="0"/>
              <a:t>Marcelo Ferreira Lima</a:t>
            </a: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Provisionamento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sz="3200" dirty="0" smtClean="0"/>
              <a:t>Descrição do projeto:</a:t>
            </a:r>
          </a:p>
          <a:p>
            <a:pPr marL="0" indent="0" algn="ctr">
              <a:buNone/>
            </a:pPr>
            <a:endParaRPr lang="pt-BR" sz="3200" dirty="0" smtClean="0"/>
          </a:p>
          <a:p>
            <a:r>
              <a:rPr lang="pt-BR" sz="2400" dirty="0" smtClean="0"/>
              <a:t>O sistema de provisionamento reserva um valor para atender a despesas que se esperam e tem como objetivo a cobertura de um gasto já considerado certo ou de grande possibilidade de ocorrência.</a:t>
            </a:r>
            <a:r>
              <a:rPr lang="pt-BR" dirty="0" smtClean="0"/>
              <a:t> </a:t>
            </a:r>
          </a:p>
          <a:p>
            <a:pPr>
              <a:buNone/>
            </a:pPr>
            <a:r>
              <a:rPr lang="pt-BR" dirty="0" smtClean="0"/>
              <a:t>   O Projeto tem como objetivo melhorar o tempo de resposta dos processos contábeis assim como</a:t>
            </a:r>
            <a:br>
              <a:rPr lang="pt-BR" dirty="0" smtClean="0"/>
            </a:br>
            <a:r>
              <a:rPr lang="pt-BR" dirty="0" smtClean="0"/>
              <a:t>o número de conexões. Também terá que garantir que a informação será sempre atualizada pelos sistemas que se comunicam com esta aplicação.</a:t>
            </a:r>
            <a:endParaRPr lang="pt-BR" sz="2400" dirty="0" smtClean="0"/>
          </a:p>
          <a:p>
            <a:endParaRPr lang="pt-BR" sz="1600" dirty="0"/>
          </a:p>
          <a:p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Projeto Provisionamento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sz="3200" dirty="0" smtClean="0"/>
              <a:t>Funcionalidades</a:t>
            </a:r>
          </a:p>
          <a:p>
            <a:pPr marL="0" indent="0" algn="ctr">
              <a:buNone/>
            </a:pPr>
            <a:endParaRPr lang="pt-BR" sz="4000" dirty="0" smtClean="0"/>
          </a:p>
          <a:p>
            <a:r>
              <a:rPr lang="pt-BR" sz="2400" dirty="0" smtClean="0"/>
              <a:t>Melhorar o tempo de resposta dos sistemas contábeis</a:t>
            </a:r>
          </a:p>
          <a:p>
            <a:r>
              <a:rPr lang="pt-BR" sz="2400" dirty="0" smtClean="0"/>
              <a:t>Melhorar o número de conexões ao sistema</a:t>
            </a:r>
          </a:p>
          <a:p>
            <a:r>
              <a:rPr lang="pt-BR" sz="2400" dirty="0" smtClean="0"/>
              <a:t>Balancear a aplicação</a:t>
            </a:r>
          </a:p>
          <a:p>
            <a:r>
              <a:rPr lang="pt-BR" sz="2400" dirty="0" smtClean="0"/>
              <a:t>Todo erro sistêmico deve ter um email informativo</a:t>
            </a:r>
          </a:p>
          <a:p>
            <a:r>
              <a:rPr lang="pt-BR" dirty="0" smtClean="0"/>
              <a:t>Melhorar a disponibilidade</a:t>
            </a:r>
            <a:endParaRPr lang="pt-BR" sz="2400" dirty="0" smtClean="0"/>
          </a:p>
          <a:p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Provisionamento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sz="3200" dirty="0" smtClean="0"/>
              <a:t>Requisitos:</a:t>
            </a:r>
          </a:p>
          <a:p>
            <a:pPr marL="0" indent="0" algn="ctr">
              <a:buNone/>
            </a:pPr>
            <a:endParaRPr lang="pt-BR" sz="3200" dirty="0" smtClean="0"/>
          </a:p>
          <a:p>
            <a:r>
              <a:rPr lang="pt-BR" sz="2400" dirty="0" smtClean="0"/>
              <a:t>O perfil de acesso deve validar o usuário logado antes de liberar acesso ao sistema</a:t>
            </a:r>
          </a:p>
          <a:p>
            <a:r>
              <a:rPr lang="pt-BR" sz="2400" dirty="0" smtClean="0"/>
              <a:t>Os dados devem ser criptografados</a:t>
            </a:r>
          </a:p>
          <a:p>
            <a:r>
              <a:rPr lang="pt-BR" sz="2400" dirty="0" smtClean="0"/>
              <a:t>Todos os logins ao sistema devem ser criptografados</a:t>
            </a:r>
          </a:p>
          <a:p>
            <a:r>
              <a:rPr lang="pt-BR" sz="2400" dirty="0" smtClean="0"/>
              <a:t>Controle de acesso ao sistema</a:t>
            </a:r>
          </a:p>
          <a:p>
            <a:r>
              <a:rPr lang="pt-BR" sz="2400" dirty="0" smtClean="0"/>
              <a:t>Toda tela deverá ter um botão de ajuda</a:t>
            </a:r>
          </a:p>
          <a:p>
            <a:r>
              <a:rPr lang="pt-BR" sz="2400" dirty="0" smtClean="0"/>
              <a:t>Toda requisição ao sistema deve ser respondida em até 10 segundos</a:t>
            </a:r>
          </a:p>
          <a:p>
            <a:r>
              <a:rPr lang="pt-BR" dirty="0" smtClean="0"/>
              <a:t>Disponibilidade de 24x7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sz="quarter" idx="1"/>
          </p:nvPr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9437"/>
          <a:stretch/>
        </p:blipFill>
        <p:spPr>
          <a:xfrm>
            <a:off x="683568" y="0"/>
            <a:ext cx="7344816" cy="6858000"/>
          </a:xfrm>
        </p:spPr>
      </p:pic>
    </p:spTree>
    <p:extLst>
      <p:ext uri="{BB962C8B-B14F-4D97-AF65-F5344CB8AC3E}">
        <p14:creationId xmlns="" xmlns:p14="http://schemas.microsoft.com/office/powerpoint/2010/main" val="72077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Provisionamento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Descrição da arquitetura</a:t>
            </a:r>
          </a:p>
          <a:p>
            <a:r>
              <a:rPr lang="pt-BR" dirty="0" smtClean="0"/>
              <a:t>Ambiente Windows</a:t>
            </a:r>
          </a:p>
          <a:p>
            <a:r>
              <a:rPr lang="pt-BR" dirty="0" smtClean="0"/>
              <a:t>Linguagem de programação .Net (</a:t>
            </a:r>
            <a:r>
              <a:rPr lang="pt-BR" smtClean="0"/>
              <a:t>C</a:t>
            </a:r>
            <a:r>
              <a:rPr lang="pt-BR" smtClean="0"/>
              <a:t>#)</a:t>
            </a:r>
            <a:endParaRPr lang="pt-BR" dirty="0" smtClean="0"/>
          </a:p>
          <a:p>
            <a:r>
              <a:rPr lang="pt-BR" dirty="0" smtClean="0"/>
              <a:t>Banco de dados Oracle 11.0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104</TotalTime>
  <Words>168</Words>
  <Application>Microsoft Office PowerPoint</Application>
  <PresentationFormat>Apresentação na tela (4:3)</PresentationFormat>
  <Paragraphs>29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Balcão Envidraçado</vt:lpstr>
      <vt:lpstr>Projeto Provisionamento     Beatriz Schilagi  Fernanda Sallai Marcelo Ferreira Lima</vt:lpstr>
      <vt:lpstr>Projeto Provisionamento</vt:lpstr>
      <vt:lpstr>Projeto Provisionamento</vt:lpstr>
      <vt:lpstr>Projeto Provisionamento </vt:lpstr>
      <vt:lpstr>Slide 5</vt:lpstr>
      <vt:lpstr>Projeto Provisionamento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Provisionamento</dc:title>
  <dc:creator>MFL</dc:creator>
  <cp:lastModifiedBy>FIT</cp:lastModifiedBy>
  <cp:revision>13</cp:revision>
  <dcterms:created xsi:type="dcterms:W3CDTF">2012-09-30T23:14:17Z</dcterms:created>
  <dcterms:modified xsi:type="dcterms:W3CDTF">2012-10-01T23:27:07Z</dcterms:modified>
</cp:coreProperties>
</file>