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ção Padrão" id="{291470AC-48F4-475F-99FA-3785E366C0C6}">
          <p14:sldIdLst>
            <p14:sldId id="256"/>
            <p14:sldId id="257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4671" autoAdjust="0"/>
  </p:normalViewPr>
  <p:slideViewPr>
    <p:cSldViewPr>
      <p:cViewPr>
        <p:scale>
          <a:sx n="50" d="100"/>
          <a:sy n="50" d="100"/>
        </p:scale>
        <p:origin x="-912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smtClean="0"/>
              <a:t>Diagrama de Componentes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11268" name="Picture 6" descr="http://www.jamessugrue.ie/wp-content/uploads/2011/05/facade_se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525" y="2276475"/>
            <a:ext cx="77882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74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smtClean="0"/>
              <a:t>Diagrama de Componentes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12292" name="Picture 2" descr="http://www.agilemodeling.com/images/models/componentDiagramUML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589838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upo 26"/>
          <p:cNvGrpSpPr/>
          <p:nvPr/>
        </p:nvGrpSpPr>
        <p:grpSpPr>
          <a:xfrm>
            <a:off x="0" y="86097"/>
            <a:ext cx="8643080" cy="6745119"/>
            <a:chOff x="0" y="86097"/>
            <a:chExt cx="8643080" cy="6745119"/>
          </a:xfrm>
        </p:grpSpPr>
        <p:sp>
          <p:nvSpPr>
            <p:cNvPr id="10" name="SMARTInkAnnotation0"/>
            <p:cNvSpPr/>
            <p:nvPr/>
          </p:nvSpPr>
          <p:spPr>
            <a:xfrm>
              <a:off x="1941877" y="1470486"/>
              <a:ext cx="6701203" cy="4816010"/>
            </a:xfrm>
            <a:custGeom>
              <a:avLst/>
              <a:gdLst/>
              <a:ahLst/>
              <a:cxnLst/>
              <a:rect l="0" t="0" r="0" b="0"/>
              <a:pathLst>
                <a:path w="6701203" h="4816010">
                  <a:moveTo>
                    <a:pt x="504857" y="449396"/>
                  </a:moveTo>
                  <a:lnTo>
                    <a:pt x="513419" y="449396"/>
                  </a:lnTo>
                  <a:lnTo>
                    <a:pt x="513678" y="454137"/>
                  </a:lnTo>
                  <a:lnTo>
                    <a:pt x="512722" y="456526"/>
                  </a:lnTo>
                  <a:lnTo>
                    <a:pt x="507628" y="464628"/>
                  </a:lnTo>
                  <a:lnTo>
                    <a:pt x="506089" y="470387"/>
                  </a:lnTo>
                  <a:lnTo>
                    <a:pt x="504108" y="489298"/>
                  </a:lnTo>
                  <a:lnTo>
                    <a:pt x="498792" y="507301"/>
                  </a:lnTo>
                  <a:lnTo>
                    <a:pt x="495937" y="653995"/>
                  </a:lnTo>
                  <a:lnTo>
                    <a:pt x="494935" y="801079"/>
                  </a:lnTo>
                  <a:lnTo>
                    <a:pt x="487366" y="945404"/>
                  </a:lnTo>
                  <a:lnTo>
                    <a:pt x="480882" y="1090461"/>
                  </a:lnTo>
                  <a:lnTo>
                    <a:pt x="477323" y="1235751"/>
                  </a:lnTo>
                  <a:lnTo>
                    <a:pt x="462858" y="1380847"/>
                  </a:lnTo>
                  <a:lnTo>
                    <a:pt x="439360" y="1583982"/>
                  </a:lnTo>
                  <a:lnTo>
                    <a:pt x="420066" y="1713058"/>
                  </a:lnTo>
                  <a:lnTo>
                    <a:pt x="409024" y="1850784"/>
                  </a:lnTo>
                  <a:lnTo>
                    <a:pt x="385772" y="2070388"/>
                  </a:lnTo>
                  <a:lnTo>
                    <a:pt x="363841" y="2210637"/>
                  </a:lnTo>
                  <a:lnTo>
                    <a:pt x="340215" y="2350520"/>
                  </a:lnTo>
                  <a:lnTo>
                    <a:pt x="305346" y="2517220"/>
                  </a:lnTo>
                  <a:lnTo>
                    <a:pt x="275651" y="2651704"/>
                  </a:lnTo>
                  <a:lnTo>
                    <a:pt x="255608" y="2788537"/>
                  </a:lnTo>
                  <a:lnTo>
                    <a:pt x="239054" y="2922863"/>
                  </a:lnTo>
                  <a:lnTo>
                    <a:pt x="217385" y="3056859"/>
                  </a:lnTo>
                  <a:lnTo>
                    <a:pt x="198767" y="3188165"/>
                  </a:lnTo>
                  <a:lnTo>
                    <a:pt x="162620" y="3380216"/>
                  </a:lnTo>
                  <a:lnTo>
                    <a:pt x="138918" y="3529902"/>
                  </a:lnTo>
                  <a:lnTo>
                    <a:pt x="113174" y="3671237"/>
                  </a:lnTo>
                  <a:lnTo>
                    <a:pt x="78258" y="3817597"/>
                  </a:lnTo>
                  <a:lnTo>
                    <a:pt x="38813" y="3960881"/>
                  </a:lnTo>
                  <a:lnTo>
                    <a:pt x="7455" y="4080341"/>
                  </a:lnTo>
                  <a:lnTo>
                    <a:pt x="4985" y="4094158"/>
                  </a:lnTo>
                  <a:lnTo>
                    <a:pt x="580" y="4106914"/>
                  </a:lnTo>
                  <a:lnTo>
                    <a:pt x="0" y="4113094"/>
                  </a:lnTo>
                  <a:lnTo>
                    <a:pt x="3967" y="4143252"/>
                  </a:lnTo>
                  <a:lnTo>
                    <a:pt x="5235" y="4148233"/>
                  </a:lnTo>
                  <a:lnTo>
                    <a:pt x="11753" y="4163357"/>
                  </a:lnTo>
                  <a:lnTo>
                    <a:pt x="12410" y="4166597"/>
                  </a:lnTo>
                  <a:lnTo>
                    <a:pt x="15786" y="4172843"/>
                  </a:lnTo>
                  <a:lnTo>
                    <a:pt x="18076" y="4175898"/>
                  </a:lnTo>
                  <a:lnTo>
                    <a:pt x="21586" y="4177934"/>
                  </a:lnTo>
                  <a:lnTo>
                    <a:pt x="35015" y="4181793"/>
                  </a:lnTo>
                  <a:lnTo>
                    <a:pt x="78420" y="4202951"/>
                  </a:lnTo>
                  <a:lnTo>
                    <a:pt x="111391" y="4213778"/>
                  </a:lnTo>
                  <a:lnTo>
                    <a:pt x="235759" y="4247524"/>
                  </a:lnTo>
                  <a:lnTo>
                    <a:pt x="439472" y="4336798"/>
                  </a:lnTo>
                  <a:lnTo>
                    <a:pt x="592346" y="4393674"/>
                  </a:lnTo>
                  <a:lnTo>
                    <a:pt x="803499" y="4456517"/>
                  </a:lnTo>
                  <a:lnTo>
                    <a:pt x="945143" y="4490324"/>
                  </a:lnTo>
                  <a:lnTo>
                    <a:pt x="1138802" y="4503198"/>
                  </a:lnTo>
                  <a:lnTo>
                    <a:pt x="1334651" y="4517713"/>
                  </a:lnTo>
                  <a:lnTo>
                    <a:pt x="1531681" y="4527445"/>
                  </a:lnTo>
                  <a:lnTo>
                    <a:pt x="1596319" y="4527063"/>
                  </a:lnTo>
                  <a:lnTo>
                    <a:pt x="1801391" y="4521365"/>
                  </a:lnTo>
                  <a:lnTo>
                    <a:pt x="2042408" y="4521336"/>
                  </a:lnTo>
                  <a:lnTo>
                    <a:pt x="2240171" y="4530193"/>
                  </a:lnTo>
                  <a:lnTo>
                    <a:pt x="2424903" y="4541289"/>
                  </a:lnTo>
                  <a:lnTo>
                    <a:pt x="2633100" y="4562923"/>
                  </a:lnTo>
                  <a:lnTo>
                    <a:pt x="2767044" y="4564913"/>
                  </a:lnTo>
                  <a:lnTo>
                    <a:pt x="2967715" y="4557086"/>
                  </a:lnTo>
                  <a:lnTo>
                    <a:pt x="3332590" y="4557055"/>
                  </a:lnTo>
                  <a:lnTo>
                    <a:pt x="3532070" y="4548173"/>
                  </a:lnTo>
                  <a:lnTo>
                    <a:pt x="3707970" y="4545480"/>
                  </a:lnTo>
                  <a:lnTo>
                    <a:pt x="3762458" y="4540437"/>
                  </a:lnTo>
                  <a:lnTo>
                    <a:pt x="3969580" y="4550726"/>
                  </a:lnTo>
                  <a:lnTo>
                    <a:pt x="4170740" y="4561763"/>
                  </a:lnTo>
                  <a:lnTo>
                    <a:pt x="4365451" y="4580784"/>
                  </a:lnTo>
                  <a:lnTo>
                    <a:pt x="4570347" y="4608040"/>
                  </a:lnTo>
                  <a:lnTo>
                    <a:pt x="4701743" y="4620618"/>
                  </a:lnTo>
                  <a:lnTo>
                    <a:pt x="4899945" y="4666824"/>
                  </a:lnTo>
                  <a:lnTo>
                    <a:pt x="4990354" y="4690445"/>
                  </a:lnTo>
                  <a:lnTo>
                    <a:pt x="5193127" y="4726714"/>
                  </a:lnTo>
                  <a:lnTo>
                    <a:pt x="5390390" y="4759461"/>
                  </a:lnTo>
                  <a:lnTo>
                    <a:pt x="5656887" y="4801132"/>
                  </a:lnTo>
                  <a:lnTo>
                    <a:pt x="5773185" y="4814840"/>
                  </a:lnTo>
                  <a:lnTo>
                    <a:pt x="5971507" y="4816009"/>
                  </a:lnTo>
                  <a:lnTo>
                    <a:pt x="6130340" y="4804603"/>
                  </a:lnTo>
                  <a:lnTo>
                    <a:pt x="6338736" y="4764191"/>
                  </a:lnTo>
                  <a:lnTo>
                    <a:pt x="6371221" y="4755654"/>
                  </a:lnTo>
                  <a:lnTo>
                    <a:pt x="6391484" y="4748301"/>
                  </a:lnTo>
                  <a:lnTo>
                    <a:pt x="6416108" y="4742668"/>
                  </a:lnTo>
                  <a:lnTo>
                    <a:pt x="6457970" y="4723631"/>
                  </a:lnTo>
                  <a:lnTo>
                    <a:pt x="6475655" y="4712806"/>
                  </a:lnTo>
                  <a:lnTo>
                    <a:pt x="6490559" y="4709036"/>
                  </a:lnTo>
                  <a:lnTo>
                    <a:pt x="6498257" y="4704639"/>
                  </a:lnTo>
                  <a:lnTo>
                    <a:pt x="6508170" y="4696585"/>
                  </a:lnTo>
                  <a:lnTo>
                    <a:pt x="6510291" y="4693731"/>
                  </a:lnTo>
                  <a:lnTo>
                    <a:pt x="6514270" y="4684974"/>
                  </a:lnTo>
                  <a:lnTo>
                    <a:pt x="6518718" y="4679061"/>
                  </a:lnTo>
                  <a:lnTo>
                    <a:pt x="6521293" y="4677087"/>
                  </a:lnTo>
                  <a:lnTo>
                    <a:pt x="6524002" y="4675772"/>
                  </a:lnTo>
                  <a:lnTo>
                    <a:pt x="6526801" y="4674895"/>
                  </a:lnTo>
                  <a:lnTo>
                    <a:pt x="6528666" y="4673318"/>
                  </a:lnTo>
                  <a:lnTo>
                    <a:pt x="6529908" y="4671275"/>
                  </a:lnTo>
                  <a:lnTo>
                    <a:pt x="6531290" y="4666358"/>
                  </a:lnTo>
                  <a:lnTo>
                    <a:pt x="6533292" y="4648262"/>
                  </a:lnTo>
                  <a:lnTo>
                    <a:pt x="6537094" y="4638602"/>
                  </a:lnTo>
                  <a:lnTo>
                    <a:pt x="6568134" y="4581014"/>
                  </a:lnTo>
                  <a:lnTo>
                    <a:pt x="6590935" y="4512295"/>
                  </a:lnTo>
                  <a:lnTo>
                    <a:pt x="6614673" y="4375582"/>
                  </a:lnTo>
                  <a:lnTo>
                    <a:pt x="6624905" y="4332959"/>
                  </a:lnTo>
                  <a:lnTo>
                    <a:pt x="6659909" y="4197199"/>
                  </a:lnTo>
                  <a:lnTo>
                    <a:pt x="6686800" y="4069954"/>
                  </a:lnTo>
                  <a:lnTo>
                    <a:pt x="6692759" y="3919773"/>
                  </a:lnTo>
                  <a:lnTo>
                    <a:pt x="6693116" y="3738082"/>
                  </a:lnTo>
                  <a:lnTo>
                    <a:pt x="6686061" y="3609668"/>
                  </a:lnTo>
                  <a:lnTo>
                    <a:pt x="6676324" y="3481596"/>
                  </a:lnTo>
                  <a:lnTo>
                    <a:pt x="6655554" y="3343475"/>
                  </a:lnTo>
                  <a:lnTo>
                    <a:pt x="6637053" y="3206139"/>
                  </a:lnTo>
                  <a:lnTo>
                    <a:pt x="6611442" y="3059509"/>
                  </a:lnTo>
                  <a:lnTo>
                    <a:pt x="6607982" y="2938069"/>
                  </a:lnTo>
                  <a:lnTo>
                    <a:pt x="6621298" y="2814016"/>
                  </a:lnTo>
                  <a:lnTo>
                    <a:pt x="6635911" y="2692976"/>
                  </a:lnTo>
                  <a:lnTo>
                    <a:pt x="6687176" y="2162281"/>
                  </a:lnTo>
                  <a:lnTo>
                    <a:pt x="6691954" y="2041134"/>
                  </a:lnTo>
                  <a:lnTo>
                    <a:pt x="6695544" y="1915780"/>
                  </a:lnTo>
                  <a:lnTo>
                    <a:pt x="6701202" y="1771427"/>
                  </a:lnTo>
                  <a:lnTo>
                    <a:pt x="6697207" y="1624804"/>
                  </a:lnTo>
                  <a:lnTo>
                    <a:pt x="6683954" y="1485981"/>
                  </a:lnTo>
                  <a:lnTo>
                    <a:pt x="6676414" y="1351393"/>
                  </a:lnTo>
                  <a:lnTo>
                    <a:pt x="6675315" y="1141727"/>
                  </a:lnTo>
                  <a:lnTo>
                    <a:pt x="6687704" y="994291"/>
                  </a:lnTo>
                  <a:lnTo>
                    <a:pt x="6692654" y="846276"/>
                  </a:lnTo>
                  <a:lnTo>
                    <a:pt x="6688348" y="707232"/>
                  </a:lnTo>
                  <a:lnTo>
                    <a:pt x="6679299" y="557672"/>
                  </a:lnTo>
                  <a:lnTo>
                    <a:pt x="6683826" y="423283"/>
                  </a:lnTo>
                  <a:lnTo>
                    <a:pt x="6692756" y="265016"/>
                  </a:lnTo>
                  <a:lnTo>
                    <a:pt x="6685927" y="213472"/>
                  </a:lnTo>
                  <a:lnTo>
                    <a:pt x="6680668" y="192736"/>
                  </a:lnTo>
                  <a:lnTo>
                    <a:pt x="6669732" y="173599"/>
                  </a:lnTo>
                  <a:lnTo>
                    <a:pt x="6653958" y="155171"/>
                  </a:lnTo>
                  <a:lnTo>
                    <a:pt x="6608847" y="119088"/>
                  </a:lnTo>
                  <a:lnTo>
                    <a:pt x="6552460" y="88037"/>
                  </a:lnTo>
                  <a:lnTo>
                    <a:pt x="6431696" y="37464"/>
                  </a:lnTo>
                  <a:lnTo>
                    <a:pt x="6342629" y="17954"/>
                  </a:lnTo>
                  <a:lnTo>
                    <a:pt x="6141331" y="3845"/>
                  </a:lnTo>
                  <a:lnTo>
                    <a:pt x="5954782" y="0"/>
                  </a:lnTo>
                  <a:lnTo>
                    <a:pt x="5764894" y="3734"/>
                  </a:lnTo>
                  <a:lnTo>
                    <a:pt x="5572467" y="24265"/>
                  </a:lnTo>
                  <a:lnTo>
                    <a:pt x="5363208" y="45360"/>
                  </a:lnTo>
                  <a:lnTo>
                    <a:pt x="5123577" y="76431"/>
                  </a:lnTo>
                  <a:lnTo>
                    <a:pt x="4892431" y="108455"/>
                  </a:lnTo>
                  <a:lnTo>
                    <a:pt x="4633024" y="139324"/>
                  </a:lnTo>
                  <a:lnTo>
                    <a:pt x="4429857" y="166245"/>
                  </a:lnTo>
                  <a:lnTo>
                    <a:pt x="4229649" y="195539"/>
                  </a:lnTo>
                  <a:lnTo>
                    <a:pt x="4041078" y="212753"/>
                  </a:lnTo>
                  <a:lnTo>
                    <a:pt x="3841065" y="237799"/>
                  </a:lnTo>
                  <a:lnTo>
                    <a:pt x="3641296" y="267975"/>
                  </a:lnTo>
                  <a:lnTo>
                    <a:pt x="3436391" y="306704"/>
                  </a:lnTo>
                  <a:lnTo>
                    <a:pt x="3157387" y="366056"/>
                  </a:lnTo>
                  <a:lnTo>
                    <a:pt x="2949745" y="405300"/>
                  </a:lnTo>
                  <a:lnTo>
                    <a:pt x="2752438" y="444293"/>
                  </a:lnTo>
                  <a:lnTo>
                    <a:pt x="2561672" y="478672"/>
                  </a:lnTo>
                  <a:lnTo>
                    <a:pt x="2360652" y="498250"/>
                  </a:lnTo>
                  <a:lnTo>
                    <a:pt x="2164080" y="515281"/>
                  </a:lnTo>
                  <a:lnTo>
                    <a:pt x="1945034" y="523416"/>
                  </a:lnTo>
                  <a:lnTo>
                    <a:pt x="1739393" y="530683"/>
                  </a:lnTo>
                  <a:lnTo>
                    <a:pt x="1533038" y="543324"/>
                  </a:lnTo>
                  <a:lnTo>
                    <a:pt x="1335332" y="563408"/>
                  </a:lnTo>
                  <a:lnTo>
                    <a:pt x="1140795" y="562820"/>
                  </a:lnTo>
                  <a:lnTo>
                    <a:pt x="942451" y="556585"/>
                  </a:lnTo>
                  <a:lnTo>
                    <a:pt x="799735" y="538073"/>
                  </a:lnTo>
                  <a:lnTo>
                    <a:pt x="763877" y="532226"/>
                  </a:lnTo>
                  <a:lnTo>
                    <a:pt x="565630" y="520870"/>
                  </a:lnTo>
                  <a:lnTo>
                    <a:pt x="356297" y="529742"/>
                  </a:lnTo>
                  <a:lnTo>
                    <a:pt x="290752" y="528770"/>
                  </a:lnTo>
                  <a:lnTo>
                    <a:pt x="236966" y="52083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MARTInkAnnotation1"/>
            <p:cNvSpPr/>
            <p:nvPr/>
          </p:nvSpPr>
          <p:spPr>
            <a:xfrm>
              <a:off x="794742" y="2678904"/>
              <a:ext cx="479041" cy="3036092"/>
            </a:xfrm>
            <a:custGeom>
              <a:avLst/>
              <a:gdLst/>
              <a:ahLst/>
              <a:cxnLst/>
              <a:rect l="0" t="0" r="0" b="0"/>
              <a:pathLst>
                <a:path w="479041" h="3036092">
                  <a:moveTo>
                    <a:pt x="0" y="0"/>
                  </a:moveTo>
                  <a:lnTo>
                    <a:pt x="9481" y="14221"/>
                  </a:lnTo>
                  <a:lnTo>
                    <a:pt x="22073" y="39724"/>
                  </a:lnTo>
                  <a:lnTo>
                    <a:pt x="40605" y="79900"/>
                  </a:lnTo>
                  <a:lnTo>
                    <a:pt x="50789" y="103972"/>
                  </a:lnTo>
                  <a:lnTo>
                    <a:pt x="65237" y="144436"/>
                  </a:lnTo>
                  <a:lnTo>
                    <a:pt x="128754" y="332887"/>
                  </a:lnTo>
                  <a:lnTo>
                    <a:pt x="157435" y="410879"/>
                  </a:lnTo>
                  <a:lnTo>
                    <a:pt x="173417" y="452513"/>
                  </a:lnTo>
                  <a:lnTo>
                    <a:pt x="204405" y="538460"/>
                  </a:lnTo>
                  <a:lnTo>
                    <a:pt x="219614" y="582215"/>
                  </a:lnTo>
                  <a:lnTo>
                    <a:pt x="249741" y="675812"/>
                  </a:lnTo>
                  <a:lnTo>
                    <a:pt x="264720" y="724384"/>
                  </a:lnTo>
                  <a:lnTo>
                    <a:pt x="278675" y="775618"/>
                  </a:lnTo>
                  <a:lnTo>
                    <a:pt x="304765" y="882815"/>
                  </a:lnTo>
                  <a:lnTo>
                    <a:pt x="354843" y="1105238"/>
                  </a:lnTo>
                  <a:lnTo>
                    <a:pt x="382604" y="1217828"/>
                  </a:lnTo>
                  <a:lnTo>
                    <a:pt x="394967" y="1276229"/>
                  </a:lnTo>
                  <a:lnTo>
                    <a:pt x="406187" y="1335998"/>
                  </a:lnTo>
                  <a:lnTo>
                    <a:pt x="450320" y="1586375"/>
                  </a:lnTo>
                  <a:lnTo>
                    <a:pt x="458963" y="1649918"/>
                  </a:lnTo>
                  <a:lnTo>
                    <a:pt x="465717" y="1713117"/>
                  </a:lnTo>
                  <a:lnTo>
                    <a:pt x="471212" y="1776085"/>
                  </a:lnTo>
                  <a:lnTo>
                    <a:pt x="474876" y="1839892"/>
                  </a:lnTo>
                  <a:lnTo>
                    <a:pt x="478946" y="1968997"/>
                  </a:lnTo>
                  <a:lnTo>
                    <a:pt x="479040" y="2033985"/>
                  </a:lnTo>
                  <a:lnTo>
                    <a:pt x="476497" y="2164400"/>
                  </a:lnTo>
                  <a:lnTo>
                    <a:pt x="472446" y="2229738"/>
                  </a:lnTo>
                  <a:lnTo>
                    <a:pt x="466769" y="2295123"/>
                  </a:lnTo>
                  <a:lnTo>
                    <a:pt x="452523" y="2424991"/>
                  </a:lnTo>
                  <a:lnTo>
                    <a:pt x="436270" y="2552163"/>
                  </a:lnTo>
                  <a:lnTo>
                    <a:pt x="426776" y="2614254"/>
                  </a:lnTo>
                  <a:lnTo>
                    <a:pt x="405644" y="2736159"/>
                  </a:lnTo>
                  <a:lnTo>
                    <a:pt x="348258" y="3036091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MARTInkAnnotation2"/>
            <p:cNvSpPr/>
            <p:nvPr/>
          </p:nvSpPr>
          <p:spPr>
            <a:xfrm>
              <a:off x="0" y="2634255"/>
              <a:ext cx="1937743" cy="2598538"/>
            </a:xfrm>
            <a:custGeom>
              <a:avLst/>
              <a:gdLst/>
              <a:ahLst/>
              <a:cxnLst/>
              <a:rect l="0" t="0" r="0" b="0"/>
              <a:pathLst>
                <a:path w="1937743" h="2598538">
                  <a:moveTo>
                    <a:pt x="1937742" y="0"/>
                  </a:moveTo>
                  <a:lnTo>
                    <a:pt x="1928261" y="4741"/>
                  </a:lnTo>
                  <a:lnTo>
                    <a:pt x="1900500" y="28679"/>
                  </a:lnTo>
                  <a:lnTo>
                    <a:pt x="1833575" y="105345"/>
                  </a:lnTo>
                  <a:lnTo>
                    <a:pt x="1789028" y="160749"/>
                  </a:lnTo>
                  <a:lnTo>
                    <a:pt x="1692503" y="267072"/>
                  </a:lnTo>
                  <a:lnTo>
                    <a:pt x="1651476" y="318789"/>
                  </a:lnTo>
                  <a:lnTo>
                    <a:pt x="1563806" y="437576"/>
                  </a:lnTo>
                  <a:lnTo>
                    <a:pt x="1517217" y="504041"/>
                  </a:lnTo>
                  <a:lnTo>
                    <a:pt x="1470053" y="572276"/>
                  </a:lnTo>
                  <a:lnTo>
                    <a:pt x="1422632" y="638983"/>
                  </a:lnTo>
                  <a:lnTo>
                    <a:pt x="1314248" y="785986"/>
                  </a:lnTo>
                  <a:lnTo>
                    <a:pt x="1259790" y="865926"/>
                  </a:lnTo>
                  <a:lnTo>
                    <a:pt x="1151076" y="1030428"/>
                  </a:lnTo>
                  <a:lnTo>
                    <a:pt x="879786" y="1426318"/>
                  </a:lnTo>
                  <a:lnTo>
                    <a:pt x="815011" y="1516966"/>
                  </a:lnTo>
                  <a:lnTo>
                    <a:pt x="707702" y="1661152"/>
                  </a:lnTo>
                  <a:lnTo>
                    <a:pt x="668254" y="1710684"/>
                  </a:lnTo>
                  <a:lnTo>
                    <a:pt x="584736" y="1810699"/>
                  </a:lnTo>
                  <a:lnTo>
                    <a:pt x="538652" y="1861976"/>
                  </a:lnTo>
                  <a:lnTo>
                    <a:pt x="124430" y="2303347"/>
                  </a:lnTo>
                  <a:lnTo>
                    <a:pt x="86922" y="2351142"/>
                  </a:lnTo>
                  <a:lnTo>
                    <a:pt x="39955" y="2428060"/>
                  </a:lnTo>
                  <a:lnTo>
                    <a:pt x="17757" y="2497303"/>
                  </a:lnTo>
                  <a:lnTo>
                    <a:pt x="0" y="259853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MARTInkAnnotation3"/>
            <p:cNvSpPr/>
            <p:nvPr/>
          </p:nvSpPr>
          <p:spPr>
            <a:xfrm>
              <a:off x="1467384" y="5849847"/>
              <a:ext cx="665383" cy="398484"/>
            </a:xfrm>
            <a:custGeom>
              <a:avLst/>
              <a:gdLst/>
              <a:ahLst/>
              <a:cxnLst/>
              <a:rect l="0" t="0" r="0" b="0"/>
              <a:pathLst>
                <a:path w="665383" h="398484">
                  <a:moveTo>
                    <a:pt x="202467" y="70539"/>
                  </a:moveTo>
                  <a:lnTo>
                    <a:pt x="218709" y="69547"/>
                  </a:lnTo>
                  <a:lnTo>
                    <a:pt x="244211" y="64402"/>
                  </a:lnTo>
                  <a:lnTo>
                    <a:pt x="290487" y="57237"/>
                  </a:lnTo>
                  <a:lnTo>
                    <a:pt x="304803" y="53733"/>
                  </a:lnTo>
                  <a:lnTo>
                    <a:pt x="319308" y="49413"/>
                  </a:lnTo>
                  <a:lnTo>
                    <a:pt x="333939" y="44549"/>
                  </a:lnTo>
                  <a:lnTo>
                    <a:pt x="348654" y="40314"/>
                  </a:lnTo>
                  <a:lnTo>
                    <a:pt x="363425" y="36498"/>
                  </a:lnTo>
                  <a:lnTo>
                    <a:pt x="393066" y="29613"/>
                  </a:lnTo>
                  <a:lnTo>
                    <a:pt x="422777" y="23245"/>
                  </a:lnTo>
                  <a:lnTo>
                    <a:pt x="436653" y="19166"/>
                  </a:lnTo>
                  <a:lnTo>
                    <a:pt x="449872" y="14462"/>
                  </a:lnTo>
                  <a:lnTo>
                    <a:pt x="462654" y="9342"/>
                  </a:lnTo>
                  <a:lnTo>
                    <a:pt x="475143" y="5928"/>
                  </a:lnTo>
                  <a:lnTo>
                    <a:pt x="487439" y="3653"/>
                  </a:lnTo>
                  <a:lnTo>
                    <a:pt x="499604" y="2135"/>
                  </a:lnTo>
                  <a:lnTo>
                    <a:pt x="510691" y="1124"/>
                  </a:lnTo>
                  <a:lnTo>
                    <a:pt x="530948" y="0"/>
                  </a:lnTo>
                  <a:lnTo>
                    <a:pt x="549873" y="2147"/>
                  </a:lnTo>
                  <a:lnTo>
                    <a:pt x="566221" y="6408"/>
                  </a:lnTo>
                  <a:lnTo>
                    <a:pt x="576794" y="11609"/>
                  </a:lnTo>
                  <a:lnTo>
                    <a:pt x="588325" y="20115"/>
                  </a:lnTo>
                  <a:lnTo>
                    <a:pt x="590674" y="23033"/>
                  </a:lnTo>
                  <a:lnTo>
                    <a:pt x="592240" y="25970"/>
                  </a:lnTo>
                  <a:lnTo>
                    <a:pt x="593285" y="28920"/>
                  </a:lnTo>
                  <a:lnTo>
                    <a:pt x="594445" y="37490"/>
                  </a:lnTo>
                  <a:lnTo>
                    <a:pt x="594961" y="47913"/>
                  </a:lnTo>
                  <a:lnTo>
                    <a:pt x="595190" y="59160"/>
                  </a:lnTo>
                  <a:lnTo>
                    <a:pt x="595319" y="81389"/>
                  </a:lnTo>
                  <a:lnTo>
                    <a:pt x="596329" y="88686"/>
                  </a:lnTo>
                  <a:lnTo>
                    <a:pt x="597995" y="95535"/>
                  </a:lnTo>
                  <a:lnTo>
                    <a:pt x="600097" y="102086"/>
                  </a:lnTo>
                  <a:lnTo>
                    <a:pt x="601499" y="109429"/>
                  </a:lnTo>
                  <a:lnTo>
                    <a:pt x="602434" y="117302"/>
                  </a:lnTo>
                  <a:lnTo>
                    <a:pt x="603057" y="125527"/>
                  </a:lnTo>
                  <a:lnTo>
                    <a:pt x="604464" y="134979"/>
                  </a:lnTo>
                  <a:lnTo>
                    <a:pt x="606395" y="145249"/>
                  </a:lnTo>
                  <a:lnTo>
                    <a:pt x="611186" y="167243"/>
                  </a:lnTo>
                  <a:lnTo>
                    <a:pt x="625261" y="225512"/>
                  </a:lnTo>
                  <a:lnTo>
                    <a:pt x="629189" y="237354"/>
                  </a:lnTo>
                  <a:lnTo>
                    <a:pt x="633792" y="249218"/>
                  </a:lnTo>
                  <a:lnTo>
                    <a:pt x="638845" y="261096"/>
                  </a:lnTo>
                  <a:lnTo>
                    <a:pt x="643206" y="272983"/>
                  </a:lnTo>
                  <a:lnTo>
                    <a:pt x="647106" y="284877"/>
                  </a:lnTo>
                  <a:lnTo>
                    <a:pt x="650697" y="296774"/>
                  </a:lnTo>
                  <a:lnTo>
                    <a:pt x="653092" y="307683"/>
                  </a:lnTo>
                  <a:lnTo>
                    <a:pt x="654688" y="317932"/>
                  </a:lnTo>
                  <a:lnTo>
                    <a:pt x="655752" y="327741"/>
                  </a:lnTo>
                  <a:lnTo>
                    <a:pt x="657454" y="337257"/>
                  </a:lnTo>
                  <a:lnTo>
                    <a:pt x="659581" y="346577"/>
                  </a:lnTo>
                  <a:lnTo>
                    <a:pt x="661991" y="355768"/>
                  </a:lnTo>
                  <a:lnTo>
                    <a:pt x="663597" y="363879"/>
                  </a:lnTo>
                  <a:lnTo>
                    <a:pt x="664669" y="371270"/>
                  </a:lnTo>
                  <a:lnTo>
                    <a:pt x="665382" y="378183"/>
                  </a:lnTo>
                  <a:lnTo>
                    <a:pt x="663874" y="383784"/>
                  </a:lnTo>
                  <a:lnTo>
                    <a:pt x="660884" y="388509"/>
                  </a:lnTo>
                  <a:lnTo>
                    <a:pt x="656907" y="392652"/>
                  </a:lnTo>
                  <a:lnTo>
                    <a:pt x="652270" y="395414"/>
                  </a:lnTo>
                  <a:lnTo>
                    <a:pt x="641827" y="398483"/>
                  </a:lnTo>
                  <a:lnTo>
                    <a:pt x="627926" y="397201"/>
                  </a:lnTo>
                  <a:lnTo>
                    <a:pt x="610833" y="392331"/>
                  </a:lnTo>
                  <a:lnTo>
                    <a:pt x="600719" y="388255"/>
                  </a:lnTo>
                  <a:lnTo>
                    <a:pt x="590007" y="383553"/>
                  </a:lnTo>
                  <a:lnTo>
                    <a:pt x="577905" y="377441"/>
                  </a:lnTo>
                  <a:lnTo>
                    <a:pt x="564876" y="370390"/>
                  </a:lnTo>
                  <a:lnTo>
                    <a:pt x="551229" y="362713"/>
                  </a:lnTo>
                  <a:lnTo>
                    <a:pt x="536178" y="353627"/>
                  </a:lnTo>
                  <a:lnTo>
                    <a:pt x="485560" y="321876"/>
                  </a:lnTo>
                  <a:lnTo>
                    <a:pt x="427017" y="287333"/>
                  </a:lnTo>
                  <a:lnTo>
                    <a:pt x="386272" y="263796"/>
                  </a:lnTo>
                  <a:lnTo>
                    <a:pt x="342367" y="240105"/>
                  </a:lnTo>
                  <a:lnTo>
                    <a:pt x="319546" y="228232"/>
                  </a:lnTo>
                  <a:lnTo>
                    <a:pt x="297387" y="217339"/>
                  </a:lnTo>
                  <a:lnTo>
                    <a:pt x="195650" y="169282"/>
                  </a:lnTo>
                  <a:lnTo>
                    <a:pt x="140585" y="142130"/>
                  </a:lnTo>
                  <a:lnTo>
                    <a:pt x="123509" y="133149"/>
                  </a:lnTo>
                  <a:lnTo>
                    <a:pt x="91307" y="115233"/>
                  </a:lnTo>
                  <a:lnTo>
                    <a:pt x="77759" y="107280"/>
                  </a:lnTo>
                  <a:lnTo>
                    <a:pt x="54768" y="93152"/>
                  </a:lnTo>
                  <a:lnTo>
                    <a:pt x="34628" y="82904"/>
                  </a:lnTo>
                  <a:lnTo>
                    <a:pt x="25090" y="78782"/>
                  </a:lnTo>
                  <a:lnTo>
                    <a:pt x="11846" y="68911"/>
                  </a:lnTo>
                  <a:lnTo>
                    <a:pt x="0" y="55885"/>
                  </a:lnTo>
                  <a:lnTo>
                    <a:pt x="1012" y="54817"/>
                  </a:lnTo>
                  <a:lnTo>
                    <a:pt x="7429" y="53629"/>
                  </a:lnTo>
                  <a:lnTo>
                    <a:pt x="26938" y="57701"/>
                  </a:lnTo>
                  <a:lnTo>
                    <a:pt x="56311" y="65191"/>
                  </a:lnTo>
                  <a:lnTo>
                    <a:pt x="69311" y="68958"/>
                  </a:lnTo>
                  <a:lnTo>
                    <a:pt x="113073" y="82749"/>
                  </a:lnTo>
                  <a:lnTo>
                    <a:pt x="157819" y="97328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MARTInkAnnotation4"/>
            <p:cNvSpPr/>
            <p:nvPr/>
          </p:nvSpPr>
          <p:spPr>
            <a:xfrm>
              <a:off x="1169789" y="6206233"/>
              <a:ext cx="535782" cy="437555"/>
            </a:xfrm>
            <a:custGeom>
              <a:avLst/>
              <a:gdLst/>
              <a:ahLst/>
              <a:cxnLst/>
              <a:rect l="0" t="0" r="0" b="0"/>
              <a:pathLst>
                <a:path w="535782" h="437555">
                  <a:moveTo>
                    <a:pt x="535781" y="0"/>
                  </a:moveTo>
                  <a:lnTo>
                    <a:pt x="531040" y="4740"/>
                  </a:lnTo>
                  <a:lnTo>
                    <a:pt x="514413" y="15231"/>
                  </a:lnTo>
                  <a:lnTo>
                    <a:pt x="502771" y="24907"/>
                  </a:lnTo>
                  <a:lnTo>
                    <a:pt x="492667" y="34552"/>
                  </a:lnTo>
                  <a:lnTo>
                    <a:pt x="476270" y="48098"/>
                  </a:lnTo>
                  <a:lnTo>
                    <a:pt x="386083" y="119787"/>
                  </a:lnTo>
                  <a:lnTo>
                    <a:pt x="371490" y="132444"/>
                  </a:lnTo>
                  <a:lnTo>
                    <a:pt x="356800" y="145843"/>
                  </a:lnTo>
                  <a:lnTo>
                    <a:pt x="342047" y="159736"/>
                  </a:lnTo>
                  <a:lnTo>
                    <a:pt x="325265" y="173959"/>
                  </a:lnTo>
                  <a:lnTo>
                    <a:pt x="307133" y="188402"/>
                  </a:lnTo>
                  <a:lnTo>
                    <a:pt x="288099" y="202992"/>
                  </a:lnTo>
                  <a:lnTo>
                    <a:pt x="269456" y="218672"/>
                  </a:lnTo>
                  <a:lnTo>
                    <a:pt x="251075" y="235078"/>
                  </a:lnTo>
                  <a:lnTo>
                    <a:pt x="213784" y="269182"/>
                  </a:lnTo>
                  <a:lnTo>
                    <a:pt x="112647" y="357357"/>
                  </a:lnTo>
                  <a:lnTo>
                    <a:pt x="79169" y="385044"/>
                  </a:lnTo>
                  <a:lnTo>
                    <a:pt x="64686" y="396594"/>
                  </a:lnTo>
                  <a:lnTo>
                    <a:pt x="51061" y="406279"/>
                  </a:lnTo>
                  <a:lnTo>
                    <a:pt x="38009" y="414720"/>
                  </a:lnTo>
                  <a:lnTo>
                    <a:pt x="0" y="43755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MARTInkAnnotation5"/>
            <p:cNvSpPr/>
            <p:nvPr/>
          </p:nvSpPr>
          <p:spPr>
            <a:xfrm>
              <a:off x="2602007" y="1759194"/>
              <a:ext cx="272606" cy="205338"/>
            </a:xfrm>
            <a:custGeom>
              <a:avLst/>
              <a:gdLst/>
              <a:ahLst/>
              <a:cxnLst/>
              <a:rect l="0" t="0" r="0" b="0"/>
              <a:pathLst>
                <a:path w="272606" h="205338">
                  <a:moveTo>
                    <a:pt x="219774" y="71391"/>
                  </a:moveTo>
                  <a:lnTo>
                    <a:pt x="219774" y="55141"/>
                  </a:lnTo>
                  <a:lnTo>
                    <a:pt x="217128" y="48955"/>
                  </a:lnTo>
                  <a:lnTo>
                    <a:pt x="215033" y="44528"/>
                  </a:lnTo>
                  <a:lnTo>
                    <a:pt x="213637" y="40584"/>
                  </a:lnTo>
                  <a:lnTo>
                    <a:pt x="212706" y="36962"/>
                  </a:lnTo>
                  <a:lnTo>
                    <a:pt x="212085" y="33556"/>
                  </a:lnTo>
                  <a:lnTo>
                    <a:pt x="209687" y="30293"/>
                  </a:lnTo>
                  <a:lnTo>
                    <a:pt x="201731" y="24021"/>
                  </a:lnTo>
                  <a:lnTo>
                    <a:pt x="196832" y="20960"/>
                  </a:lnTo>
                  <a:lnTo>
                    <a:pt x="191580" y="17926"/>
                  </a:lnTo>
                  <a:lnTo>
                    <a:pt x="186096" y="14912"/>
                  </a:lnTo>
                  <a:lnTo>
                    <a:pt x="179462" y="11910"/>
                  </a:lnTo>
                  <a:lnTo>
                    <a:pt x="172063" y="8917"/>
                  </a:lnTo>
                  <a:lnTo>
                    <a:pt x="164154" y="5929"/>
                  </a:lnTo>
                  <a:lnTo>
                    <a:pt x="155905" y="3937"/>
                  </a:lnTo>
                  <a:lnTo>
                    <a:pt x="147429" y="2610"/>
                  </a:lnTo>
                  <a:lnTo>
                    <a:pt x="138802" y="1724"/>
                  </a:lnTo>
                  <a:lnTo>
                    <a:pt x="130073" y="1134"/>
                  </a:lnTo>
                  <a:lnTo>
                    <a:pt x="121278" y="741"/>
                  </a:lnTo>
                  <a:lnTo>
                    <a:pt x="102576" y="304"/>
                  </a:lnTo>
                  <a:lnTo>
                    <a:pt x="51335" y="0"/>
                  </a:lnTo>
                  <a:lnTo>
                    <a:pt x="42989" y="977"/>
                  </a:lnTo>
                  <a:lnTo>
                    <a:pt x="35441" y="2620"/>
                  </a:lnTo>
                  <a:lnTo>
                    <a:pt x="28424" y="4708"/>
                  </a:lnTo>
                  <a:lnTo>
                    <a:pt x="21762" y="7092"/>
                  </a:lnTo>
                  <a:lnTo>
                    <a:pt x="15336" y="9673"/>
                  </a:lnTo>
                  <a:lnTo>
                    <a:pt x="9068" y="12387"/>
                  </a:lnTo>
                  <a:lnTo>
                    <a:pt x="4889" y="15188"/>
                  </a:lnTo>
                  <a:lnTo>
                    <a:pt x="2103" y="18047"/>
                  </a:lnTo>
                  <a:lnTo>
                    <a:pt x="246" y="20946"/>
                  </a:lnTo>
                  <a:lnTo>
                    <a:pt x="0" y="23870"/>
                  </a:lnTo>
                  <a:lnTo>
                    <a:pt x="828" y="26812"/>
                  </a:lnTo>
                  <a:lnTo>
                    <a:pt x="2372" y="29766"/>
                  </a:lnTo>
                  <a:lnTo>
                    <a:pt x="4394" y="31735"/>
                  </a:lnTo>
                  <a:lnTo>
                    <a:pt x="6734" y="33047"/>
                  </a:lnTo>
                  <a:lnTo>
                    <a:pt x="12972" y="35498"/>
                  </a:lnTo>
                  <a:lnTo>
                    <a:pt x="22360" y="39895"/>
                  </a:lnTo>
                  <a:lnTo>
                    <a:pt x="29625" y="42456"/>
                  </a:lnTo>
                  <a:lnTo>
                    <a:pt x="38438" y="45156"/>
                  </a:lnTo>
                  <a:lnTo>
                    <a:pt x="48281" y="47948"/>
                  </a:lnTo>
                  <a:lnTo>
                    <a:pt x="58813" y="49809"/>
                  </a:lnTo>
                  <a:lnTo>
                    <a:pt x="69802" y="51050"/>
                  </a:lnTo>
                  <a:lnTo>
                    <a:pt x="81097" y="51878"/>
                  </a:lnTo>
                  <a:lnTo>
                    <a:pt x="92596" y="53421"/>
                  </a:lnTo>
                  <a:lnTo>
                    <a:pt x="104231" y="55442"/>
                  </a:lnTo>
                  <a:lnTo>
                    <a:pt x="115956" y="57782"/>
                  </a:lnTo>
                  <a:lnTo>
                    <a:pt x="139568" y="63028"/>
                  </a:lnTo>
                  <a:lnTo>
                    <a:pt x="164283" y="68666"/>
                  </a:lnTo>
                  <a:lnTo>
                    <a:pt x="191804" y="74480"/>
                  </a:lnTo>
                  <a:lnTo>
                    <a:pt x="204104" y="77419"/>
                  </a:lnTo>
                  <a:lnTo>
                    <a:pt x="215280" y="80371"/>
                  </a:lnTo>
                  <a:lnTo>
                    <a:pt x="225708" y="83331"/>
                  </a:lnTo>
                  <a:lnTo>
                    <a:pt x="234644" y="87288"/>
                  </a:lnTo>
                  <a:lnTo>
                    <a:pt x="242586" y="91911"/>
                  </a:lnTo>
                  <a:lnTo>
                    <a:pt x="249865" y="96978"/>
                  </a:lnTo>
                  <a:lnTo>
                    <a:pt x="255709" y="101347"/>
                  </a:lnTo>
                  <a:lnTo>
                    <a:pt x="260598" y="105252"/>
                  </a:lnTo>
                  <a:lnTo>
                    <a:pt x="264849" y="108848"/>
                  </a:lnTo>
                  <a:lnTo>
                    <a:pt x="267684" y="113230"/>
                  </a:lnTo>
                  <a:lnTo>
                    <a:pt x="269573" y="118135"/>
                  </a:lnTo>
                  <a:lnTo>
                    <a:pt x="270833" y="123390"/>
                  </a:lnTo>
                  <a:lnTo>
                    <a:pt x="271672" y="127885"/>
                  </a:lnTo>
                  <a:lnTo>
                    <a:pt x="272232" y="131874"/>
                  </a:lnTo>
                  <a:lnTo>
                    <a:pt x="272605" y="135526"/>
                  </a:lnTo>
                  <a:lnTo>
                    <a:pt x="270870" y="138952"/>
                  </a:lnTo>
                  <a:lnTo>
                    <a:pt x="267728" y="142229"/>
                  </a:lnTo>
                  <a:lnTo>
                    <a:pt x="263650" y="145406"/>
                  </a:lnTo>
                  <a:lnTo>
                    <a:pt x="258946" y="148515"/>
                  </a:lnTo>
                  <a:lnTo>
                    <a:pt x="253826" y="151581"/>
                  </a:lnTo>
                  <a:lnTo>
                    <a:pt x="248428" y="154617"/>
                  </a:lnTo>
                  <a:lnTo>
                    <a:pt x="241854" y="157633"/>
                  </a:lnTo>
                  <a:lnTo>
                    <a:pt x="234494" y="160635"/>
                  </a:lnTo>
                  <a:lnTo>
                    <a:pt x="226611" y="163630"/>
                  </a:lnTo>
                  <a:lnTo>
                    <a:pt x="217387" y="166618"/>
                  </a:lnTo>
                  <a:lnTo>
                    <a:pt x="207268" y="169602"/>
                  </a:lnTo>
                  <a:lnTo>
                    <a:pt x="196554" y="172584"/>
                  </a:lnTo>
                  <a:lnTo>
                    <a:pt x="176711" y="178543"/>
                  </a:lnTo>
                  <a:lnTo>
                    <a:pt x="167253" y="181521"/>
                  </a:lnTo>
                  <a:lnTo>
                    <a:pt x="146160" y="187476"/>
                  </a:lnTo>
                  <a:lnTo>
                    <a:pt x="134980" y="190453"/>
                  </a:lnTo>
                  <a:lnTo>
                    <a:pt x="125541" y="192438"/>
                  </a:lnTo>
                  <a:lnTo>
                    <a:pt x="117264" y="193761"/>
                  </a:lnTo>
                  <a:lnTo>
                    <a:pt x="109762" y="194643"/>
                  </a:lnTo>
                  <a:lnTo>
                    <a:pt x="102776" y="196223"/>
                  </a:lnTo>
                  <a:lnTo>
                    <a:pt x="96135" y="198269"/>
                  </a:lnTo>
                  <a:lnTo>
                    <a:pt x="76899" y="20533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MARTInkAnnotation6"/>
            <p:cNvSpPr/>
            <p:nvPr/>
          </p:nvSpPr>
          <p:spPr>
            <a:xfrm>
              <a:off x="2920007" y="1857375"/>
              <a:ext cx="80369" cy="71438"/>
            </a:xfrm>
            <a:custGeom>
              <a:avLst/>
              <a:gdLst/>
              <a:ahLst/>
              <a:cxnLst/>
              <a:rect l="0" t="0" r="0" b="0"/>
              <a:pathLst>
                <a:path w="80369" h="71438">
                  <a:moveTo>
                    <a:pt x="80368" y="0"/>
                  </a:moveTo>
                  <a:lnTo>
                    <a:pt x="66146" y="9481"/>
                  </a:lnTo>
                  <a:lnTo>
                    <a:pt x="60965" y="13266"/>
                  </a:lnTo>
                  <a:lnTo>
                    <a:pt x="56518" y="16781"/>
                  </a:lnTo>
                  <a:lnTo>
                    <a:pt x="52562" y="20117"/>
                  </a:lnTo>
                  <a:lnTo>
                    <a:pt x="47940" y="24325"/>
                  </a:lnTo>
                  <a:lnTo>
                    <a:pt x="37513" y="34292"/>
                  </a:lnTo>
                  <a:lnTo>
                    <a:pt x="30962" y="39729"/>
                  </a:lnTo>
                  <a:lnTo>
                    <a:pt x="23617" y="45337"/>
                  </a:lnTo>
                  <a:lnTo>
                    <a:pt x="15745" y="51061"/>
                  </a:lnTo>
                  <a:lnTo>
                    <a:pt x="10497" y="55868"/>
                  </a:lnTo>
                  <a:lnTo>
                    <a:pt x="6998" y="60066"/>
                  </a:lnTo>
                  <a:lnTo>
                    <a:pt x="0" y="7143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MARTInkAnnotation7"/>
            <p:cNvSpPr/>
            <p:nvPr/>
          </p:nvSpPr>
          <p:spPr>
            <a:xfrm>
              <a:off x="3009304" y="1848445"/>
              <a:ext cx="142876" cy="125016"/>
            </a:xfrm>
            <a:custGeom>
              <a:avLst/>
              <a:gdLst/>
              <a:ahLst/>
              <a:cxnLst/>
              <a:rect l="0" t="0" r="0" b="0"/>
              <a:pathLst>
                <a:path w="142876" h="125016">
                  <a:moveTo>
                    <a:pt x="142875" y="0"/>
                  </a:moveTo>
                  <a:lnTo>
                    <a:pt x="138135" y="0"/>
                  </a:lnTo>
                  <a:lnTo>
                    <a:pt x="135746" y="992"/>
                  </a:lnTo>
                  <a:lnTo>
                    <a:pt x="133162" y="2646"/>
                  </a:lnTo>
                  <a:lnTo>
                    <a:pt x="130446" y="4740"/>
                  </a:lnTo>
                  <a:lnTo>
                    <a:pt x="127644" y="6137"/>
                  </a:lnTo>
                  <a:lnTo>
                    <a:pt x="124784" y="7068"/>
                  </a:lnTo>
                  <a:lnTo>
                    <a:pt x="121885" y="7688"/>
                  </a:lnTo>
                  <a:lnTo>
                    <a:pt x="117967" y="10086"/>
                  </a:lnTo>
                  <a:lnTo>
                    <a:pt x="113371" y="13670"/>
                  </a:lnTo>
                  <a:lnTo>
                    <a:pt x="108323" y="18043"/>
                  </a:lnTo>
                  <a:lnTo>
                    <a:pt x="102974" y="20958"/>
                  </a:lnTo>
                  <a:lnTo>
                    <a:pt x="97422" y="22902"/>
                  </a:lnTo>
                  <a:lnTo>
                    <a:pt x="91738" y="24197"/>
                  </a:lnTo>
                  <a:lnTo>
                    <a:pt x="84971" y="26053"/>
                  </a:lnTo>
                  <a:lnTo>
                    <a:pt x="69515" y="30762"/>
                  </a:lnTo>
                  <a:lnTo>
                    <a:pt x="62218" y="33406"/>
                  </a:lnTo>
                  <a:lnTo>
                    <a:pt x="55369" y="36161"/>
                  </a:lnTo>
                  <a:lnTo>
                    <a:pt x="48819" y="38990"/>
                  </a:lnTo>
                  <a:lnTo>
                    <a:pt x="43460" y="41868"/>
                  </a:lnTo>
                  <a:lnTo>
                    <a:pt x="38895" y="44779"/>
                  </a:lnTo>
                  <a:lnTo>
                    <a:pt x="34860" y="47712"/>
                  </a:lnTo>
                  <a:lnTo>
                    <a:pt x="31178" y="49667"/>
                  </a:lnTo>
                  <a:lnTo>
                    <a:pt x="27730" y="50971"/>
                  </a:lnTo>
                  <a:lnTo>
                    <a:pt x="24440" y="51840"/>
                  </a:lnTo>
                  <a:lnTo>
                    <a:pt x="21255" y="53411"/>
                  </a:lnTo>
                  <a:lnTo>
                    <a:pt x="18139" y="55451"/>
                  </a:lnTo>
                  <a:lnTo>
                    <a:pt x="15069" y="57803"/>
                  </a:lnTo>
                  <a:lnTo>
                    <a:pt x="12030" y="59371"/>
                  </a:lnTo>
                  <a:lnTo>
                    <a:pt x="9012" y="60417"/>
                  </a:lnTo>
                  <a:lnTo>
                    <a:pt x="6009" y="61114"/>
                  </a:lnTo>
                  <a:lnTo>
                    <a:pt x="4998" y="61578"/>
                  </a:lnTo>
                  <a:lnTo>
                    <a:pt x="5316" y="61888"/>
                  </a:lnTo>
                  <a:lnTo>
                    <a:pt x="9446" y="62426"/>
                  </a:lnTo>
                  <a:lnTo>
                    <a:pt x="13459" y="62471"/>
                  </a:lnTo>
                  <a:lnTo>
                    <a:pt x="15918" y="61491"/>
                  </a:lnTo>
                  <a:lnTo>
                    <a:pt x="18550" y="59846"/>
                  </a:lnTo>
                  <a:lnTo>
                    <a:pt x="21296" y="57756"/>
                  </a:lnTo>
                  <a:lnTo>
                    <a:pt x="25111" y="56363"/>
                  </a:lnTo>
                  <a:lnTo>
                    <a:pt x="29640" y="55435"/>
                  </a:lnTo>
                  <a:lnTo>
                    <a:pt x="34642" y="54816"/>
                  </a:lnTo>
                  <a:lnTo>
                    <a:pt x="38970" y="54403"/>
                  </a:lnTo>
                  <a:lnTo>
                    <a:pt x="42848" y="54128"/>
                  </a:lnTo>
                  <a:lnTo>
                    <a:pt x="46424" y="53945"/>
                  </a:lnTo>
                  <a:lnTo>
                    <a:pt x="55690" y="53741"/>
                  </a:lnTo>
                  <a:lnTo>
                    <a:pt x="77808" y="53610"/>
                  </a:lnTo>
                  <a:lnTo>
                    <a:pt x="82630" y="54591"/>
                  </a:lnTo>
                  <a:lnTo>
                    <a:pt x="86837" y="56238"/>
                  </a:lnTo>
                  <a:lnTo>
                    <a:pt x="90634" y="58328"/>
                  </a:lnTo>
                  <a:lnTo>
                    <a:pt x="94157" y="59721"/>
                  </a:lnTo>
                  <a:lnTo>
                    <a:pt x="97498" y="60650"/>
                  </a:lnTo>
                  <a:lnTo>
                    <a:pt x="100717" y="61269"/>
                  </a:lnTo>
                  <a:lnTo>
                    <a:pt x="102864" y="62674"/>
                  </a:lnTo>
                  <a:lnTo>
                    <a:pt x="104295" y="64603"/>
                  </a:lnTo>
                  <a:lnTo>
                    <a:pt x="105248" y="66881"/>
                  </a:lnTo>
                  <a:lnTo>
                    <a:pt x="104893" y="69392"/>
                  </a:lnTo>
                  <a:lnTo>
                    <a:pt x="103663" y="72058"/>
                  </a:lnTo>
                  <a:lnTo>
                    <a:pt x="101850" y="74828"/>
                  </a:lnTo>
                  <a:lnTo>
                    <a:pt x="99651" y="76674"/>
                  </a:lnTo>
                  <a:lnTo>
                    <a:pt x="97192" y="77905"/>
                  </a:lnTo>
                  <a:lnTo>
                    <a:pt x="94560" y="78725"/>
                  </a:lnTo>
                  <a:lnTo>
                    <a:pt x="90821" y="80265"/>
                  </a:lnTo>
                  <a:lnTo>
                    <a:pt x="86344" y="82283"/>
                  </a:lnTo>
                  <a:lnTo>
                    <a:pt x="81375" y="84621"/>
                  </a:lnTo>
                  <a:lnTo>
                    <a:pt x="75086" y="87172"/>
                  </a:lnTo>
                  <a:lnTo>
                    <a:pt x="67917" y="89864"/>
                  </a:lnTo>
                  <a:lnTo>
                    <a:pt x="60161" y="92652"/>
                  </a:lnTo>
                  <a:lnTo>
                    <a:pt x="53006" y="95502"/>
                  </a:lnTo>
                  <a:lnTo>
                    <a:pt x="46251" y="98395"/>
                  </a:lnTo>
                  <a:lnTo>
                    <a:pt x="39764" y="101315"/>
                  </a:lnTo>
                  <a:lnTo>
                    <a:pt x="34447" y="104254"/>
                  </a:lnTo>
                  <a:lnTo>
                    <a:pt x="29910" y="107206"/>
                  </a:lnTo>
                  <a:lnTo>
                    <a:pt x="25893" y="110166"/>
                  </a:lnTo>
                  <a:lnTo>
                    <a:pt x="22223" y="112139"/>
                  </a:lnTo>
                  <a:lnTo>
                    <a:pt x="18784" y="113455"/>
                  </a:lnTo>
                  <a:lnTo>
                    <a:pt x="15499" y="114332"/>
                  </a:lnTo>
                  <a:lnTo>
                    <a:pt x="12317" y="115909"/>
                  </a:lnTo>
                  <a:lnTo>
                    <a:pt x="9204" y="117952"/>
                  </a:lnTo>
                  <a:lnTo>
                    <a:pt x="0" y="12501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MARTInkAnnotation8"/>
            <p:cNvSpPr/>
            <p:nvPr/>
          </p:nvSpPr>
          <p:spPr>
            <a:xfrm>
              <a:off x="3259335" y="1848768"/>
              <a:ext cx="107158" cy="142553"/>
            </a:xfrm>
            <a:custGeom>
              <a:avLst/>
              <a:gdLst/>
              <a:ahLst/>
              <a:cxnLst/>
              <a:rect l="0" t="0" r="0" b="0"/>
              <a:pathLst>
                <a:path w="107158" h="142553">
                  <a:moveTo>
                    <a:pt x="107157" y="17536"/>
                  </a:moveTo>
                  <a:lnTo>
                    <a:pt x="97676" y="8055"/>
                  </a:lnTo>
                  <a:lnTo>
                    <a:pt x="93890" y="6255"/>
                  </a:lnTo>
                  <a:lnTo>
                    <a:pt x="90375" y="6046"/>
                  </a:lnTo>
                  <a:lnTo>
                    <a:pt x="87039" y="6900"/>
                  </a:lnTo>
                  <a:lnTo>
                    <a:pt x="82831" y="6476"/>
                  </a:lnTo>
                  <a:lnTo>
                    <a:pt x="78041" y="5202"/>
                  </a:lnTo>
                  <a:lnTo>
                    <a:pt x="72863" y="3360"/>
                  </a:lnTo>
                  <a:lnTo>
                    <a:pt x="68420" y="2132"/>
                  </a:lnTo>
                  <a:lnTo>
                    <a:pt x="64465" y="1314"/>
                  </a:lnTo>
                  <a:lnTo>
                    <a:pt x="60836" y="768"/>
                  </a:lnTo>
                  <a:lnTo>
                    <a:pt x="57425" y="404"/>
                  </a:lnTo>
                  <a:lnTo>
                    <a:pt x="54158" y="162"/>
                  </a:lnTo>
                  <a:lnTo>
                    <a:pt x="50988" y="0"/>
                  </a:lnTo>
                  <a:lnTo>
                    <a:pt x="47883" y="884"/>
                  </a:lnTo>
                  <a:lnTo>
                    <a:pt x="44820" y="2466"/>
                  </a:lnTo>
                  <a:lnTo>
                    <a:pt x="41787" y="4513"/>
                  </a:lnTo>
                  <a:lnTo>
                    <a:pt x="39764" y="6870"/>
                  </a:lnTo>
                  <a:lnTo>
                    <a:pt x="38416" y="9433"/>
                  </a:lnTo>
                  <a:lnTo>
                    <a:pt x="37517" y="12134"/>
                  </a:lnTo>
                  <a:lnTo>
                    <a:pt x="36918" y="14927"/>
                  </a:lnTo>
                  <a:lnTo>
                    <a:pt x="36518" y="17781"/>
                  </a:lnTo>
                  <a:lnTo>
                    <a:pt x="36252" y="20676"/>
                  </a:lnTo>
                  <a:lnTo>
                    <a:pt x="37067" y="23598"/>
                  </a:lnTo>
                  <a:lnTo>
                    <a:pt x="38602" y="26538"/>
                  </a:lnTo>
                  <a:lnTo>
                    <a:pt x="40618" y="29491"/>
                  </a:lnTo>
                  <a:lnTo>
                    <a:pt x="41961" y="33443"/>
                  </a:lnTo>
                  <a:lnTo>
                    <a:pt x="42857" y="38063"/>
                  </a:lnTo>
                  <a:lnTo>
                    <a:pt x="43454" y="43127"/>
                  </a:lnTo>
                  <a:lnTo>
                    <a:pt x="43852" y="48487"/>
                  </a:lnTo>
                  <a:lnTo>
                    <a:pt x="44118" y="54045"/>
                  </a:lnTo>
                  <a:lnTo>
                    <a:pt x="44295" y="59735"/>
                  </a:lnTo>
                  <a:lnTo>
                    <a:pt x="43420" y="65512"/>
                  </a:lnTo>
                  <a:lnTo>
                    <a:pt x="41846" y="71348"/>
                  </a:lnTo>
                  <a:lnTo>
                    <a:pt x="39804" y="77223"/>
                  </a:lnTo>
                  <a:lnTo>
                    <a:pt x="37450" y="83125"/>
                  </a:lnTo>
                  <a:lnTo>
                    <a:pt x="34888" y="89043"/>
                  </a:lnTo>
                  <a:lnTo>
                    <a:pt x="32188" y="94973"/>
                  </a:lnTo>
                  <a:lnTo>
                    <a:pt x="29397" y="99919"/>
                  </a:lnTo>
                  <a:lnTo>
                    <a:pt x="26543" y="104208"/>
                  </a:lnTo>
                  <a:lnTo>
                    <a:pt x="23649" y="108059"/>
                  </a:lnTo>
                  <a:lnTo>
                    <a:pt x="20727" y="112611"/>
                  </a:lnTo>
                  <a:lnTo>
                    <a:pt x="17787" y="117631"/>
                  </a:lnTo>
                  <a:lnTo>
                    <a:pt x="10679" y="130463"/>
                  </a:lnTo>
                  <a:lnTo>
                    <a:pt x="9105" y="132508"/>
                  </a:lnTo>
                  <a:lnTo>
                    <a:pt x="7062" y="134864"/>
                  </a:lnTo>
                  <a:lnTo>
                    <a:pt x="0" y="142552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MARTInkAnnotation9"/>
            <p:cNvSpPr/>
            <p:nvPr/>
          </p:nvSpPr>
          <p:spPr>
            <a:xfrm>
              <a:off x="3187898" y="1785937"/>
              <a:ext cx="133946" cy="62509"/>
            </a:xfrm>
            <a:custGeom>
              <a:avLst/>
              <a:gdLst/>
              <a:ahLst/>
              <a:cxnLst/>
              <a:rect l="0" t="0" r="0" b="0"/>
              <a:pathLst>
                <a:path w="133946" h="62509">
                  <a:moveTo>
                    <a:pt x="0" y="62508"/>
                  </a:moveTo>
                  <a:lnTo>
                    <a:pt x="9481" y="53027"/>
                  </a:lnTo>
                  <a:lnTo>
                    <a:pt x="16243" y="49242"/>
                  </a:lnTo>
                  <a:lnTo>
                    <a:pt x="24719" y="45726"/>
                  </a:lnTo>
                  <a:lnTo>
                    <a:pt x="34339" y="42390"/>
                  </a:lnTo>
                  <a:lnTo>
                    <a:pt x="42736" y="39174"/>
                  </a:lnTo>
                  <a:lnTo>
                    <a:pt x="50319" y="36038"/>
                  </a:lnTo>
                  <a:lnTo>
                    <a:pt x="57358" y="32955"/>
                  </a:lnTo>
                  <a:lnTo>
                    <a:pt x="65028" y="28915"/>
                  </a:lnTo>
                  <a:lnTo>
                    <a:pt x="73118" y="24238"/>
                  </a:lnTo>
                  <a:lnTo>
                    <a:pt x="81487" y="19135"/>
                  </a:lnTo>
                  <a:lnTo>
                    <a:pt x="91035" y="14741"/>
                  </a:lnTo>
                  <a:lnTo>
                    <a:pt x="101370" y="10820"/>
                  </a:lnTo>
                  <a:lnTo>
                    <a:pt x="133945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MARTInkAnnotation10"/>
            <p:cNvSpPr/>
            <p:nvPr/>
          </p:nvSpPr>
          <p:spPr>
            <a:xfrm>
              <a:off x="7188908" y="857250"/>
              <a:ext cx="88788" cy="642938"/>
            </a:xfrm>
            <a:custGeom>
              <a:avLst/>
              <a:gdLst/>
              <a:ahLst/>
              <a:cxnLst/>
              <a:rect l="0" t="0" r="0" b="0"/>
              <a:pathLst>
                <a:path w="88788" h="642938">
                  <a:moveTo>
                    <a:pt x="26279" y="0"/>
                  </a:moveTo>
                  <a:lnTo>
                    <a:pt x="31019" y="4740"/>
                  </a:lnTo>
                  <a:lnTo>
                    <a:pt x="31423" y="8121"/>
                  </a:lnTo>
                  <a:lnTo>
                    <a:pt x="28244" y="23352"/>
                  </a:lnTo>
                  <a:lnTo>
                    <a:pt x="27152" y="38160"/>
                  </a:lnTo>
                  <a:lnTo>
                    <a:pt x="25868" y="48260"/>
                  </a:lnTo>
                  <a:lnTo>
                    <a:pt x="24021" y="59954"/>
                  </a:lnTo>
                  <a:lnTo>
                    <a:pt x="13926" y="119109"/>
                  </a:lnTo>
                  <a:lnTo>
                    <a:pt x="8220" y="161086"/>
                  </a:lnTo>
                  <a:lnTo>
                    <a:pt x="5311" y="184781"/>
                  </a:lnTo>
                  <a:lnTo>
                    <a:pt x="3370" y="210499"/>
                  </a:lnTo>
                  <a:lnTo>
                    <a:pt x="2077" y="237567"/>
                  </a:lnTo>
                  <a:lnTo>
                    <a:pt x="639" y="294101"/>
                  </a:lnTo>
                  <a:lnTo>
                    <a:pt x="0" y="352300"/>
                  </a:lnTo>
                  <a:lnTo>
                    <a:pt x="1814" y="381710"/>
                  </a:lnTo>
                  <a:lnTo>
                    <a:pt x="5008" y="411239"/>
                  </a:lnTo>
                  <a:lnTo>
                    <a:pt x="9122" y="440846"/>
                  </a:lnTo>
                  <a:lnTo>
                    <a:pt x="14841" y="467530"/>
                  </a:lnTo>
                  <a:lnTo>
                    <a:pt x="21629" y="492265"/>
                  </a:lnTo>
                  <a:lnTo>
                    <a:pt x="29132" y="515700"/>
                  </a:lnTo>
                  <a:lnTo>
                    <a:pt x="37111" y="538268"/>
                  </a:lnTo>
                  <a:lnTo>
                    <a:pt x="45407" y="560259"/>
                  </a:lnTo>
                  <a:lnTo>
                    <a:pt x="53913" y="581866"/>
                  </a:lnTo>
                  <a:lnTo>
                    <a:pt x="61568" y="598254"/>
                  </a:lnTo>
                  <a:lnTo>
                    <a:pt x="68658" y="611164"/>
                  </a:lnTo>
                  <a:lnTo>
                    <a:pt x="88787" y="64293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MARTInkAnnotation11"/>
            <p:cNvSpPr/>
            <p:nvPr/>
          </p:nvSpPr>
          <p:spPr>
            <a:xfrm>
              <a:off x="7068592" y="86097"/>
              <a:ext cx="1470906" cy="858125"/>
            </a:xfrm>
            <a:custGeom>
              <a:avLst/>
              <a:gdLst/>
              <a:ahLst/>
              <a:cxnLst/>
              <a:rect l="0" t="0" r="0" b="0"/>
              <a:pathLst>
                <a:path w="1470906" h="858125">
                  <a:moveTo>
                    <a:pt x="84087" y="253231"/>
                  </a:moveTo>
                  <a:lnTo>
                    <a:pt x="76958" y="266497"/>
                  </a:lnTo>
                  <a:lnTo>
                    <a:pt x="71658" y="273348"/>
                  </a:lnTo>
                  <a:lnTo>
                    <a:pt x="69849" y="278548"/>
                  </a:lnTo>
                  <a:lnTo>
                    <a:pt x="65316" y="302073"/>
                  </a:lnTo>
                  <a:lnTo>
                    <a:pt x="57224" y="326201"/>
                  </a:lnTo>
                  <a:lnTo>
                    <a:pt x="53280" y="340573"/>
                  </a:lnTo>
                  <a:lnTo>
                    <a:pt x="49658" y="356107"/>
                  </a:lnTo>
                  <a:lnTo>
                    <a:pt x="46251" y="372417"/>
                  </a:lnTo>
                  <a:lnTo>
                    <a:pt x="42988" y="391227"/>
                  </a:lnTo>
                  <a:lnTo>
                    <a:pt x="36716" y="433294"/>
                  </a:lnTo>
                  <a:lnTo>
                    <a:pt x="32663" y="456617"/>
                  </a:lnTo>
                  <a:lnTo>
                    <a:pt x="18469" y="531113"/>
                  </a:lnTo>
                  <a:lnTo>
                    <a:pt x="7538" y="602906"/>
                  </a:lnTo>
                  <a:lnTo>
                    <a:pt x="1116" y="647098"/>
                  </a:lnTo>
                  <a:lnTo>
                    <a:pt x="0" y="668605"/>
                  </a:lnTo>
                  <a:lnTo>
                    <a:pt x="248" y="689889"/>
                  </a:lnTo>
                  <a:lnTo>
                    <a:pt x="1405" y="711024"/>
                  </a:lnTo>
                  <a:lnTo>
                    <a:pt x="4160" y="730075"/>
                  </a:lnTo>
                  <a:lnTo>
                    <a:pt x="7983" y="747736"/>
                  </a:lnTo>
                  <a:lnTo>
                    <a:pt x="12515" y="764471"/>
                  </a:lnTo>
                  <a:lnTo>
                    <a:pt x="25488" y="791003"/>
                  </a:lnTo>
                  <a:lnTo>
                    <a:pt x="33114" y="802246"/>
                  </a:lnTo>
                  <a:lnTo>
                    <a:pt x="52173" y="820029"/>
                  </a:lnTo>
                  <a:lnTo>
                    <a:pt x="73872" y="833555"/>
                  </a:lnTo>
                  <a:lnTo>
                    <a:pt x="110384" y="846748"/>
                  </a:lnTo>
                  <a:lnTo>
                    <a:pt x="141415" y="853699"/>
                  </a:lnTo>
                  <a:lnTo>
                    <a:pt x="175051" y="857449"/>
                  </a:lnTo>
                  <a:lnTo>
                    <a:pt x="209843" y="858124"/>
                  </a:lnTo>
                  <a:lnTo>
                    <a:pt x="264884" y="853918"/>
                  </a:lnTo>
                  <a:lnTo>
                    <a:pt x="307978" y="852585"/>
                  </a:lnTo>
                  <a:lnTo>
                    <a:pt x="419471" y="851660"/>
                  </a:lnTo>
                  <a:lnTo>
                    <a:pt x="444598" y="851613"/>
                  </a:lnTo>
                  <a:lnTo>
                    <a:pt x="469287" y="850590"/>
                  </a:lnTo>
                  <a:lnTo>
                    <a:pt x="493684" y="848915"/>
                  </a:lnTo>
                  <a:lnTo>
                    <a:pt x="517886" y="846807"/>
                  </a:lnTo>
                  <a:lnTo>
                    <a:pt x="542951" y="845401"/>
                  </a:lnTo>
                  <a:lnTo>
                    <a:pt x="594613" y="843840"/>
                  </a:lnTo>
                  <a:lnTo>
                    <a:pt x="669161" y="842960"/>
                  </a:lnTo>
                  <a:lnTo>
                    <a:pt x="694401" y="841845"/>
                  </a:lnTo>
                  <a:lnTo>
                    <a:pt x="720158" y="840109"/>
                  </a:lnTo>
                  <a:lnTo>
                    <a:pt x="771599" y="835534"/>
                  </a:lnTo>
                  <a:lnTo>
                    <a:pt x="820917" y="830194"/>
                  </a:lnTo>
                  <a:lnTo>
                    <a:pt x="888571" y="821609"/>
                  </a:lnTo>
                  <a:lnTo>
                    <a:pt x="931445" y="813091"/>
                  </a:lnTo>
                  <a:lnTo>
                    <a:pt x="972659" y="802690"/>
                  </a:lnTo>
                  <a:lnTo>
                    <a:pt x="1010821" y="791453"/>
                  </a:lnTo>
                  <a:lnTo>
                    <a:pt x="1044980" y="777198"/>
                  </a:lnTo>
                  <a:lnTo>
                    <a:pt x="1089456" y="752439"/>
                  </a:lnTo>
                  <a:lnTo>
                    <a:pt x="1125122" y="726251"/>
                  </a:lnTo>
                  <a:lnTo>
                    <a:pt x="1154543" y="699640"/>
                  </a:lnTo>
                  <a:lnTo>
                    <a:pt x="1173017" y="680830"/>
                  </a:lnTo>
                  <a:lnTo>
                    <a:pt x="1201145" y="647928"/>
                  </a:lnTo>
                  <a:lnTo>
                    <a:pt x="1222832" y="624774"/>
                  </a:lnTo>
                  <a:lnTo>
                    <a:pt x="1248347" y="601254"/>
                  </a:lnTo>
                  <a:lnTo>
                    <a:pt x="1275232" y="576580"/>
                  </a:lnTo>
                  <a:lnTo>
                    <a:pt x="1287956" y="563054"/>
                  </a:lnTo>
                  <a:lnTo>
                    <a:pt x="1312680" y="536782"/>
                  </a:lnTo>
                  <a:lnTo>
                    <a:pt x="1360889" y="493016"/>
                  </a:lnTo>
                  <a:lnTo>
                    <a:pt x="1384782" y="470927"/>
                  </a:lnTo>
                  <a:lnTo>
                    <a:pt x="1408630" y="451188"/>
                  </a:lnTo>
                  <a:lnTo>
                    <a:pt x="1427166" y="432493"/>
                  </a:lnTo>
                  <a:lnTo>
                    <a:pt x="1448757" y="407879"/>
                  </a:lnTo>
                  <a:lnTo>
                    <a:pt x="1460545" y="393401"/>
                  </a:lnTo>
                  <a:lnTo>
                    <a:pt x="1469091" y="377044"/>
                  </a:lnTo>
                  <a:lnTo>
                    <a:pt x="1470775" y="369507"/>
                  </a:lnTo>
                  <a:lnTo>
                    <a:pt x="1470905" y="362498"/>
                  </a:lnTo>
                  <a:lnTo>
                    <a:pt x="1466348" y="340507"/>
                  </a:lnTo>
                  <a:lnTo>
                    <a:pt x="1460425" y="322778"/>
                  </a:lnTo>
                  <a:lnTo>
                    <a:pt x="1451178" y="301669"/>
                  </a:lnTo>
                  <a:lnTo>
                    <a:pt x="1440454" y="281704"/>
                  </a:lnTo>
                  <a:lnTo>
                    <a:pt x="1428080" y="262909"/>
                  </a:lnTo>
                  <a:lnTo>
                    <a:pt x="1412660" y="244634"/>
                  </a:lnTo>
                  <a:lnTo>
                    <a:pt x="1382503" y="222351"/>
                  </a:lnTo>
                  <a:lnTo>
                    <a:pt x="1348433" y="198440"/>
                  </a:lnTo>
                  <a:lnTo>
                    <a:pt x="1308461" y="177245"/>
                  </a:lnTo>
                  <a:lnTo>
                    <a:pt x="1277145" y="159266"/>
                  </a:lnTo>
                  <a:lnTo>
                    <a:pt x="1242389" y="137055"/>
                  </a:lnTo>
                  <a:lnTo>
                    <a:pt x="1203792" y="110646"/>
                  </a:lnTo>
                  <a:lnTo>
                    <a:pt x="1160840" y="87665"/>
                  </a:lnTo>
                  <a:lnTo>
                    <a:pt x="1138274" y="77369"/>
                  </a:lnTo>
                  <a:lnTo>
                    <a:pt x="1086742" y="55346"/>
                  </a:lnTo>
                  <a:lnTo>
                    <a:pt x="1059110" y="43917"/>
                  </a:lnTo>
                  <a:lnTo>
                    <a:pt x="1030767" y="33321"/>
                  </a:lnTo>
                  <a:lnTo>
                    <a:pt x="1001948" y="23280"/>
                  </a:lnTo>
                  <a:lnTo>
                    <a:pt x="972815" y="13610"/>
                  </a:lnTo>
                  <a:lnTo>
                    <a:pt x="940494" y="7163"/>
                  </a:lnTo>
                  <a:lnTo>
                    <a:pt x="906049" y="2865"/>
                  </a:lnTo>
                  <a:lnTo>
                    <a:pt x="870186" y="0"/>
                  </a:lnTo>
                  <a:lnTo>
                    <a:pt x="831395" y="1067"/>
                  </a:lnTo>
                  <a:lnTo>
                    <a:pt x="790652" y="4754"/>
                  </a:lnTo>
                  <a:lnTo>
                    <a:pt x="748607" y="10189"/>
                  </a:lnTo>
                  <a:lnTo>
                    <a:pt x="705693" y="18773"/>
                  </a:lnTo>
                  <a:lnTo>
                    <a:pt x="662203" y="29457"/>
                  </a:lnTo>
                  <a:lnTo>
                    <a:pt x="618325" y="41540"/>
                  </a:lnTo>
                  <a:lnTo>
                    <a:pt x="572207" y="57533"/>
                  </a:lnTo>
                  <a:lnTo>
                    <a:pt x="524594" y="76133"/>
                  </a:lnTo>
                  <a:lnTo>
                    <a:pt x="285706" y="175045"/>
                  </a:lnTo>
                  <a:lnTo>
                    <a:pt x="218674" y="201614"/>
                  </a:lnTo>
                  <a:lnTo>
                    <a:pt x="188695" y="214851"/>
                  </a:lnTo>
                  <a:lnTo>
                    <a:pt x="159778" y="228636"/>
                  </a:lnTo>
                  <a:lnTo>
                    <a:pt x="75158" y="27109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MARTInkAnnotation12"/>
            <p:cNvSpPr/>
            <p:nvPr/>
          </p:nvSpPr>
          <p:spPr>
            <a:xfrm>
              <a:off x="1446609" y="6768707"/>
              <a:ext cx="8931" cy="8931"/>
            </a:xfrm>
            <a:custGeom>
              <a:avLst/>
              <a:gdLst/>
              <a:ahLst/>
              <a:cxnLst/>
              <a:rect l="0" t="0" r="0" b="0"/>
              <a:pathLst>
                <a:path w="8931" h="8931">
                  <a:moveTo>
                    <a:pt x="0" y="0"/>
                  </a:moveTo>
                  <a:lnTo>
                    <a:pt x="8930" y="893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MARTInkAnnotation13"/>
            <p:cNvSpPr/>
            <p:nvPr/>
          </p:nvSpPr>
          <p:spPr>
            <a:xfrm>
              <a:off x="1651992" y="6679410"/>
              <a:ext cx="196454" cy="125017"/>
            </a:xfrm>
            <a:custGeom>
              <a:avLst/>
              <a:gdLst/>
              <a:ahLst/>
              <a:cxnLst/>
              <a:rect l="0" t="0" r="0" b="0"/>
              <a:pathLst>
                <a:path w="196454" h="125017">
                  <a:moveTo>
                    <a:pt x="0" y="125016"/>
                  </a:moveTo>
                  <a:lnTo>
                    <a:pt x="4740" y="115534"/>
                  </a:lnTo>
                  <a:lnTo>
                    <a:pt x="8121" y="111749"/>
                  </a:lnTo>
                  <a:lnTo>
                    <a:pt x="12359" y="108234"/>
                  </a:lnTo>
                  <a:lnTo>
                    <a:pt x="30451" y="95901"/>
                  </a:lnTo>
                  <a:lnTo>
                    <a:pt x="38160" y="90723"/>
                  </a:lnTo>
                  <a:lnTo>
                    <a:pt x="57309" y="77032"/>
                  </a:lnTo>
                  <a:lnTo>
                    <a:pt x="67971" y="69215"/>
                  </a:lnTo>
                  <a:lnTo>
                    <a:pt x="80041" y="62018"/>
                  </a:lnTo>
                  <a:lnTo>
                    <a:pt x="93048" y="55237"/>
                  </a:lnTo>
                  <a:lnTo>
                    <a:pt x="106680" y="48730"/>
                  </a:lnTo>
                  <a:lnTo>
                    <a:pt x="120729" y="41416"/>
                  </a:lnTo>
                  <a:lnTo>
                    <a:pt x="196453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MARTInkAnnotation14"/>
            <p:cNvSpPr/>
            <p:nvPr/>
          </p:nvSpPr>
          <p:spPr>
            <a:xfrm>
              <a:off x="1902685" y="6643692"/>
              <a:ext cx="142214" cy="133268"/>
            </a:xfrm>
            <a:custGeom>
              <a:avLst/>
              <a:gdLst/>
              <a:ahLst/>
              <a:cxnLst/>
              <a:rect l="0" t="0" r="0" b="0"/>
              <a:pathLst>
                <a:path w="142214" h="133268">
                  <a:moveTo>
                    <a:pt x="52916" y="0"/>
                  </a:moveTo>
                  <a:lnTo>
                    <a:pt x="57656" y="0"/>
                  </a:lnTo>
                  <a:lnTo>
                    <a:pt x="58061" y="991"/>
                  </a:lnTo>
                  <a:lnTo>
                    <a:pt x="57338" y="2645"/>
                  </a:lnTo>
                  <a:lnTo>
                    <a:pt x="55864" y="4739"/>
                  </a:lnTo>
                  <a:lnTo>
                    <a:pt x="53889" y="7129"/>
                  </a:lnTo>
                  <a:lnTo>
                    <a:pt x="51580" y="9713"/>
                  </a:lnTo>
                  <a:lnTo>
                    <a:pt x="49049" y="12428"/>
                  </a:lnTo>
                  <a:lnTo>
                    <a:pt x="45377" y="15231"/>
                  </a:lnTo>
                  <a:lnTo>
                    <a:pt x="40945" y="18091"/>
                  </a:lnTo>
                  <a:lnTo>
                    <a:pt x="36006" y="20990"/>
                  </a:lnTo>
                  <a:lnTo>
                    <a:pt x="30728" y="23915"/>
                  </a:lnTo>
                  <a:lnTo>
                    <a:pt x="19573" y="29811"/>
                  </a:lnTo>
                  <a:lnTo>
                    <a:pt x="14813" y="33764"/>
                  </a:lnTo>
                  <a:lnTo>
                    <a:pt x="10647" y="38384"/>
                  </a:lnTo>
                  <a:lnTo>
                    <a:pt x="6877" y="43449"/>
                  </a:lnTo>
                  <a:lnTo>
                    <a:pt x="4364" y="48809"/>
                  </a:lnTo>
                  <a:lnTo>
                    <a:pt x="2689" y="54368"/>
                  </a:lnTo>
                  <a:lnTo>
                    <a:pt x="1572" y="60057"/>
                  </a:lnTo>
                  <a:lnTo>
                    <a:pt x="827" y="65835"/>
                  </a:lnTo>
                  <a:lnTo>
                    <a:pt x="331" y="71670"/>
                  </a:lnTo>
                  <a:lnTo>
                    <a:pt x="0" y="77546"/>
                  </a:lnTo>
                  <a:lnTo>
                    <a:pt x="772" y="83447"/>
                  </a:lnTo>
                  <a:lnTo>
                    <a:pt x="2278" y="89366"/>
                  </a:lnTo>
                  <a:lnTo>
                    <a:pt x="4274" y="95295"/>
                  </a:lnTo>
                  <a:lnTo>
                    <a:pt x="7590" y="101233"/>
                  </a:lnTo>
                  <a:lnTo>
                    <a:pt x="11785" y="107176"/>
                  </a:lnTo>
                  <a:lnTo>
                    <a:pt x="16565" y="113123"/>
                  </a:lnTo>
                  <a:lnTo>
                    <a:pt x="21737" y="118078"/>
                  </a:lnTo>
                  <a:lnTo>
                    <a:pt x="27169" y="122375"/>
                  </a:lnTo>
                  <a:lnTo>
                    <a:pt x="32775" y="126231"/>
                  </a:lnTo>
                  <a:lnTo>
                    <a:pt x="38496" y="128803"/>
                  </a:lnTo>
                  <a:lnTo>
                    <a:pt x="44295" y="130516"/>
                  </a:lnTo>
                  <a:lnTo>
                    <a:pt x="50145" y="131659"/>
                  </a:lnTo>
                  <a:lnTo>
                    <a:pt x="57022" y="132422"/>
                  </a:lnTo>
                  <a:lnTo>
                    <a:pt x="64583" y="132929"/>
                  </a:lnTo>
                  <a:lnTo>
                    <a:pt x="72600" y="133267"/>
                  </a:lnTo>
                  <a:lnTo>
                    <a:pt x="80922" y="131509"/>
                  </a:lnTo>
                  <a:lnTo>
                    <a:pt x="89446" y="128352"/>
                  </a:lnTo>
                  <a:lnTo>
                    <a:pt x="98105" y="124263"/>
                  </a:lnTo>
                  <a:lnTo>
                    <a:pt x="104870" y="121537"/>
                  </a:lnTo>
                  <a:lnTo>
                    <a:pt x="110372" y="119720"/>
                  </a:lnTo>
                  <a:lnTo>
                    <a:pt x="115033" y="118509"/>
                  </a:lnTo>
                  <a:lnTo>
                    <a:pt x="120124" y="116709"/>
                  </a:lnTo>
                  <a:lnTo>
                    <a:pt x="125503" y="114516"/>
                  </a:lnTo>
                  <a:lnTo>
                    <a:pt x="142213" y="107156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MARTInkAnnotation15"/>
            <p:cNvSpPr/>
            <p:nvPr/>
          </p:nvSpPr>
          <p:spPr>
            <a:xfrm>
              <a:off x="2197274" y="6670481"/>
              <a:ext cx="249461" cy="160735"/>
            </a:xfrm>
            <a:custGeom>
              <a:avLst/>
              <a:gdLst/>
              <a:ahLst/>
              <a:cxnLst/>
              <a:rect l="0" t="0" r="0" b="0"/>
              <a:pathLst>
                <a:path w="249461" h="160735">
                  <a:moveTo>
                    <a:pt x="249460" y="0"/>
                  </a:moveTo>
                  <a:lnTo>
                    <a:pt x="236157" y="0"/>
                  </a:lnTo>
                  <a:lnTo>
                    <a:pt x="232654" y="991"/>
                  </a:lnTo>
                  <a:lnTo>
                    <a:pt x="228334" y="2645"/>
                  </a:lnTo>
                  <a:lnTo>
                    <a:pt x="223470" y="4739"/>
                  </a:lnTo>
                  <a:lnTo>
                    <a:pt x="212774" y="9713"/>
                  </a:lnTo>
                  <a:lnTo>
                    <a:pt x="189737" y="20990"/>
                  </a:lnTo>
                  <a:lnTo>
                    <a:pt x="183848" y="24907"/>
                  </a:lnTo>
                  <a:lnTo>
                    <a:pt x="177937" y="29503"/>
                  </a:lnTo>
                  <a:lnTo>
                    <a:pt x="172013" y="34551"/>
                  </a:lnTo>
                  <a:lnTo>
                    <a:pt x="166078" y="38909"/>
                  </a:lnTo>
                  <a:lnTo>
                    <a:pt x="160138" y="42806"/>
                  </a:lnTo>
                  <a:lnTo>
                    <a:pt x="154193" y="46397"/>
                  </a:lnTo>
                  <a:lnTo>
                    <a:pt x="139650" y="55678"/>
                  </a:lnTo>
                  <a:lnTo>
                    <a:pt x="131605" y="60931"/>
                  </a:lnTo>
                  <a:lnTo>
                    <a:pt x="124258" y="66417"/>
                  </a:lnTo>
                  <a:lnTo>
                    <a:pt x="117374" y="72059"/>
                  </a:lnTo>
                  <a:lnTo>
                    <a:pt x="110801" y="77805"/>
                  </a:lnTo>
                  <a:lnTo>
                    <a:pt x="104435" y="82627"/>
                  </a:lnTo>
                  <a:lnTo>
                    <a:pt x="98206" y="86835"/>
                  </a:lnTo>
                  <a:lnTo>
                    <a:pt x="92069" y="90631"/>
                  </a:lnTo>
                  <a:lnTo>
                    <a:pt x="85002" y="94155"/>
                  </a:lnTo>
                  <a:lnTo>
                    <a:pt x="77313" y="97497"/>
                  </a:lnTo>
                  <a:lnTo>
                    <a:pt x="69211" y="100716"/>
                  </a:lnTo>
                  <a:lnTo>
                    <a:pt x="61825" y="103855"/>
                  </a:lnTo>
                  <a:lnTo>
                    <a:pt x="48327" y="109988"/>
                  </a:lnTo>
                  <a:lnTo>
                    <a:pt x="29572" y="119020"/>
                  </a:lnTo>
                  <a:lnTo>
                    <a:pt x="24485" y="123002"/>
                  </a:lnTo>
                  <a:lnTo>
                    <a:pt x="20102" y="127642"/>
                  </a:lnTo>
                  <a:lnTo>
                    <a:pt x="16187" y="132720"/>
                  </a:lnTo>
                  <a:lnTo>
                    <a:pt x="12585" y="136104"/>
                  </a:lnTo>
                  <a:lnTo>
                    <a:pt x="9192" y="138361"/>
                  </a:lnTo>
                  <a:lnTo>
                    <a:pt x="5938" y="139866"/>
                  </a:lnTo>
                  <a:lnTo>
                    <a:pt x="3768" y="141861"/>
                  </a:lnTo>
                  <a:lnTo>
                    <a:pt x="2321" y="144183"/>
                  </a:lnTo>
                  <a:lnTo>
                    <a:pt x="0" y="150299"/>
                  </a:lnTo>
                  <a:lnTo>
                    <a:pt x="802" y="151793"/>
                  </a:lnTo>
                  <a:lnTo>
                    <a:pt x="2328" y="153781"/>
                  </a:lnTo>
                  <a:lnTo>
                    <a:pt x="8358" y="16073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MARTInkAnnotation16"/>
            <p:cNvSpPr/>
            <p:nvPr/>
          </p:nvSpPr>
          <p:spPr>
            <a:xfrm>
              <a:off x="2411015" y="6732989"/>
              <a:ext cx="35720" cy="8930"/>
            </a:xfrm>
            <a:custGeom>
              <a:avLst/>
              <a:gdLst/>
              <a:ahLst/>
              <a:cxnLst/>
              <a:rect l="0" t="0" r="0" b="0"/>
              <a:pathLst>
                <a:path w="35720" h="8930">
                  <a:moveTo>
                    <a:pt x="0" y="0"/>
                  </a:moveTo>
                  <a:lnTo>
                    <a:pt x="4741" y="0"/>
                  </a:lnTo>
                  <a:lnTo>
                    <a:pt x="9114" y="991"/>
                  </a:lnTo>
                  <a:lnTo>
                    <a:pt x="15006" y="2645"/>
                  </a:lnTo>
                  <a:lnTo>
                    <a:pt x="35719" y="892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28613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b="0" dirty="0" smtClean="0"/>
              <a:t>Para o </a:t>
            </a:r>
            <a:r>
              <a:rPr lang="en-US" sz="2800" b="0" dirty="0" err="1" smtClean="0"/>
              <a:t>projeto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faça</a:t>
            </a:r>
            <a:r>
              <a:rPr lang="en-US" sz="2800" b="0" dirty="0" smtClean="0"/>
              <a:t> um </a:t>
            </a:r>
            <a:r>
              <a:rPr lang="en-US" sz="2800" b="0" dirty="0" err="1" smtClean="0"/>
              <a:t>diagrama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que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represente</a:t>
            </a:r>
            <a:r>
              <a:rPr lang="en-US" sz="2800" b="0" dirty="0" smtClean="0"/>
              <a:t> a </a:t>
            </a:r>
            <a:r>
              <a:rPr lang="en-US" sz="2800" b="0" dirty="0" err="1" smtClean="0"/>
              <a:t>arquitetura</a:t>
            </a:r>
            <a:r>
              <a:rPr lang="en-US" sz="2800" b="0" dirty="0" smtClean="0"/>
              <a:t> do </a:t>
            </a:r>
            <a:r>
              <a:rPr lang="en-US" sz="2800" b="0" dirty="0" err="1" smtClean="0"/>
              <a:t>seu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sistema</a:t>
            </a:r>
            <a:r>
              <a:rPr lang="en-US" sz="28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619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Casas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pt-BR" sz="2800" dirty="0" smtClean="0"/>
              <a:t>strutura da solução que vá de encontro aos requisitos técnicos e operacionais.</a:t>
            </a:r>
          </a:p>
          <a:p>
            <a:r>
              <a:rPr lang="pt-BR" sz="2800" dirty="0" smtClean="0"/>
              <a:t>Decisões são baseadas em uma série de fatores e cada decisão terá impacto nas decisões futuras.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1455773" y="4027372"/>
            <a:ext cx="4271283" cy="2214434"/>
            <a:chOff x="1455773" y="4027372"/>
            <a:chExt cx="4271283" cy="2214434"/>
          </a:xfrm>
        </p:grpSpPr>
        <p:sp>
          <p:nvSpPr>
            <p:cNvPr id="7" name="SMARTInkAnnotation92"/>
            <p:cNvSpPr/>
            <p:nvPr/>
          </p:nvSpPr>
          <p:spPr>
            <a:xfrm>
              <a:off x="1455773" y="5232796"/>
              <a:ext cx="1382777" cy="928534"/>
            </a:xfrm>
            <a:custGeom>
              <a:avLst/>
              <a:gdLst/>
              <a:ahLst/>
              <a:cxnLst/>
              <a:rect l="0" t="0" r="0" b="0"/>
              <a:pathLst>
                <a:path w="1382777" h="928534">
                  <a:moveTo>
                    <a:pt x="321234" y="187524"/>
                  </a:moveTo>
                  <a:lnTo>
                    <a:pt x="289558" y="214056"/>
                  </a:lnTo>
                  <a:lnTo>
                    <a:pt x="272602" y="235183"/>
                  </a:lnTo>
                  <a:lnTo>
                    <a:pt x="255451" y="259854"/>
                  </a:lnTo>
                  <a:lnTo>
                    <a:pt x="236810" y="287007"/>
                  </a:lnTo>
                  <a:lnTo>
                    <a:pt x="221205" y="308468"/>
                  </a:lnTo>
                  <a:lnTo>
                    <a:pt x="204347" y="328590"/>
                  </a:lnTo>
                  <a:lnTo>
                    <a:pt x="186933" y="348447"/>
                  </a:lnTo>
                  <a:lnTo>
                    <a:pt x="169271" y="370501"/>
                  </a:lnTo>
                  <a:lnTo>
                    <a:pt x="142594" y="405230"/>
                  </a:lnTo>
                  <a:lnTo>
                    <a:pt x="124760" y="426164"/>
                  </a:lnTo>
                  <a:lnTo>
                    <a:pt x="106913" y="446384"/>
                  </a:lnTo>
                  <a:lnTo>
                    <a:pt x="89058" y="468599"/>
                  </a:lnTo>
                  <a:lnTo>
                    <a:pt x="73847" y="491701"/>
                  </a:lnTo>
                  <a:lnTo>
                    <a:pt x="60472" y="514205"/>
                  </a:lnTo>
                  <a:lnTo>
                    <a:pt x="47913" y="534130"/>
                  </a:lnTo>
                  <a:lnTo>
                    <a:pt x="24945" y="562081"/>
                  </a:lnTo>
                  <a:lnTo>
                    <a:pt x="8770" y="584474"/>
                  </a:lnTo>
                  <a:lnTo>
                    <a:pt x="3767" y="600087"/>
                  </a:lnTo>
                  <a:lnTo>
                    <a:pt x="951" y="625611"/>
                  </a:lnTo>
                  <a:lnTo>
                    <a:pt x="117" y="649379"/>
                  </a:lnTo>
                  <a:lnTo>
                    <a:pt x="0" y="656162"/>
                  </a:lnTo>
                  <a:lnTo>
                    <a:pt x="1906" y="662668"/>
                  </a:lnTo>
                  <a:lnTo>
                    <a:pt x="9316" y="675189"/>
                  </a:lnTo>
                  <a:lnTo>
                    <a:pt x="24644" y="693393"/>
                  </a:lnTo>
                  <a:lnTo>
                    <a:pt x="46494" y="711356"/>
                  </a:lnTo>
                  <a:lnTo>
                    <a:pt x="76560" y="729245"/>
                  </a:lnTo>
                  <a:lnTo>
                    <a:pt x="99050" y="735867"/>
                  </a:lnTo>
                  <a:lnTo>
                    <a:pt x="136670" y="744886"/>
                  </a:lnTo>
                  <a:lnTo>
                    <a:pt x="179236" y="757481"/>
                  </a:lnTo>
                  <a:lnTo>
                    <a:pt x="209507" y="764291"/>
                  </a:lnTo>
                  <a:lnTo>
                    <a:pt x="242804" y="770625"/>
                  </a:lnTo>
                  <a:lnTo>
                    <a:pt x="280093" y="776748"/>
                  </a:lnTo>
                  <a:lnTo>
                    <a:pt x="360622" y="788763"/>
                  </a:lnTo>
                  <a:lnTo>
                    <a:pt x="401910" y="797377"/>
                  </a:lnTo>
                  <a:lnTo>
                    <a:pt x="443410" y="806827"/>
                  </a:lnTo>
                  <a:lnTo>
                    <a:pt x="485006" y="814336"/>
                  </a:lnTo>
                  <a:lnTo>
                    <a:pt x="568301" y="827239"/>
                  </a:lnTo>
                  <a:lnTo>
                    <a:pt x="609966" y="833329"/>
                  </a:lnTo>
                  <a:lnTo>
                    <a:pt x="631793" y="835350"/>
                  </a:lnTo>
                  <a:lnTo>
                    <a:pt x="654281" y="836697"/>
                  </a:lnTo>
                  <a:lnTo>
                    <a:pt x="677211" y="837595"/>
                  </a:lnTo>
                  <a:lnTo>
                    <a:pt x="699443" y="839186"/>
                  </a:lnTo>
                  <a:lnTo>
                    <a:pt x="721209" y="841239"/>
                  </a:lnTo>
                  <a:lnTo>
                    <a:pt x="763915" y="847158"/>
                  </a:lnTo>
                  <a:lnTo>
                    <a:pt x="806047" y="856403"/>
                  </a:lnTo>
                  <a:lnTo>
                    <a:pt x="859332" y="868024"/>
                  </a:lnTo>
                  <a:lnTo>
                    <a:pt x="893764" y="874606"/>
                  </a:lnTo>
                  <a:lnTo>
                    <a:pt x="959635" y="886916"/>
                  </a:lnTo>
                  <a:lnTo>
                    <a:pt x="1005382" y="895916"/>
                  </a:lnTo>
                  <a:lnTo>
                    <a:pt x="1045615" y="904866"/>
                  </a:lnTo>
                  <a:lnTo>
                    <a:pt x="1086644" y="916780"/>
                  </a:lnTo>
                  <a:lnTo>
                    <a:pt x="1109380" y="924718"/>
                  </a:lnTo>
                  <a:lnTo>
                    <a:pt x="1150264" y="928456"/>
                  </a:lnTo>
                  <a:lnTo>
                    <a:pt x="1153717" y="928533"/>
                  </a:lnTo>
                  <a:lnTo>
                    <a:pt x="1156020" y="927593"/>
                  </a:lnTo>
                  <a:lnTo>
                    <a:pt x="1157555" y="925974"/>
                  </a:lnTo>
                  <a:lnTo>
                    <a:pt x="1158579" y="923901"/>
                  </a:lnTo>
                  <a:lnTo>
                    <a:pt x="1159715" y="918954"/>
                  </a:lnTo>
                  <a:lnTo>
                    <a:pt x="1160571" y="894135"/>
                  </a:lnTo>
                  <a:lnTo>
                    <a:pt x="1155869" y="872809"/>
                  </a:lnTo>
                  <a:lnTo>
                    <a:pt x="1152932" y="847639"/>
                  </a:lnTo>
                  <a:lnTo>
                    <a:pt x="1152245" y="827512"/>
                  </a:lnTo>
                  <a:lnTo>
                    <a:pt x="1151767" y="775687"/>
                  </a:lnTo>
                  <a:lnTo>
                    <a:pt x="1151727" y="749893"/>
                  </a:lnTo>
                  <a:lnTo>
                    <a:pt x="1154356" y="724539"/>
                  </a:lnTo>
                  <a:lnTo>
                    <a:pt x="1158831" y="699049"/>
                  </a:lnTo>
                  <a:lnTo>
                    <a:pt x="1164127" y="671183"/>
                  </a:lnTo>
                  <a:lnTo>
                    <a:pt x="1172434" y="642262"/>
                  </a:lnTo>
                  <a:lnTo>
                    <a:pt x="1177427" y="627605"/>
                  </a:lnTo>
                  <a:lnTo>
                    <a:pt x="1181749" y="611880"/>
                  </a:lnTo>
                  <a:lnTo>
                    <a:pt x="1185621" y="595443"/>
                  </a:lnTo>
                  <a:lnTo>
                    <a:pt x="1189195" y="578533"/>
                  </a:lnTo>
                  <a:lnTo>
                    <a:pt x="1193562" y="562297"/>
                  </a:lnTo>
                  <a:lnTo>
                    <a:pt x="1198458" y="546514"/>
                  </a:lnTo>
                  <a:lnTo>
                    <a:pt x="1203707" y="531030"/>
                  </a:lnTo>
                  <a:lnTo>
                    <a:pt x="1210182" y="515747"/>
                  </a:lnTo>
                  <a:lnTo>
                    <a:pt x="1217476" y="500597"/>
                  </a:lnTo>
                  <a:lnTo>
                    <a:pt x="1225314" y="485536"/>
                  </a:lnTo>
                  <a:lnTo>
                    <a:pt x="1241962" y="458219"/>
                  </a:lnTo>
                  <a:lnTo>
                    <a:pt x="1259282" y="433840"/>
                  </a:lnTo>
                  <a:lnTo>
                    <a:pt x="1294655" y="391291"/>
                  </a:lnTo>
                  <a:lnTo>
                    <a:pt x="1312467" y="370361"/>
                  </a:lnTo>
                  <a:lnTo>
                    <a:pt x="1338237" y="346428"/>
                  </a:lnTo>
                  <a:lnTo>
                    <a:pt x="1358882" y="320927"/>
                  </a:lnTo>
                  <a:lnTo>
                    <a:pt x="1375582" y="295512"/>
                  </a:lnTo>
                  <a:lnTo>
                    <a:pt x="1380185" y="281490"/>
                  </a:lnTo>
                  <a:lnTo>
                    <a:pt x="1382776" y="262439"/>
                  </a:lnTo>
                  <a:lnTo>
                    <a:pt x="1381155" y="256319"/>
                  </a:lnTo>
                  <a:lnTo>
                    <a:pt x="1364296" y="229593"/>
                  </a:lnTo>
                  <a:lnTo>
                    <a:pt x="1352349" y="214159"/>
                  </a:lnTo>
                  <a:lnTo>
                    <a:pt x="1337116" y="200685"/>
                  </a:lnTo>
                  <a:lnTo>
                    <a:pt x="1273027" y="159081"/>
                  </a:lnTo>
                  <a:lnTo>
                    <a:pt x="1244316" y="144786"/>
                  </a:lnTo>
                  <a:lnTo>
                    <a:pt x="1210719" y="132810"/>
                  </a:lnTo>
                  <a:lnTo>
                    <a:pt x="1172636" y="124181"/>
                  </a:lnTo>
                  <a:lnTo>
                    <a:pt x="1129914" y="117038"/>
                  </a:lnTo>
                  <a:lnTo>
                    <a:pt x="1061236" y="107438"/>
                  </a:lnTo>
                  <a:lnTo>
                    <a:pt x="1037811" y="104368"/>
                  </a:lnTo>
                  <a:lnTo>
                    <a:pt x="1014257" y="100336"/>
                  </a:lnTo>
                  <a:lnTo>
                    <a:pt x="990617" y="95665"/>
                  </a:lnTo>
                  <a:lnTo>
                    <a:pt x="966919" y="90566"/>
                  </a:lnTo>
                  <a:lnTo>
                    <a:pt x="942191" y="86174"/>
                  </a:lnTo>
                  <a:lnTo>
                    <a:pt x="916775" y="82254"/>
                  </a:lnTo>
                  <a:lnTo>
                    <a:pt x="864724" y="75253"/>
                  </a:lnTo>
                  <a:lnTo>
                    <a:pt x="651585" y="50635"/>
                  </a:lnTo>
                  <a:lnTo>
                    <a:pt x="409656" y="23813"/>
                  </a:lnTo>
                  <a:lnTo>
                    <a:pt x="384151" y="21829"/>
                  </a:lnTo>
                  <a:lnTo>
                    <a:pt x="359210" y="20506"/>
                  </a:lnTo>
                  <a:lnTo>
                    <a:pt x="334645" y="19624"/>
                  </a:lnTo>
                  <a:lnTo>
                    <a:pt x="310331" y="18043"/>
                  </a:lnTo>
                  <a:lnTo>
                    <a:pt x="262149" y="13642"/>
                  </a:lnTo>
                  <a:lnTo>
                    <a:pt x="238188" y="12072"/>
                  </a:lnTo>
                  <a:lnTo>
                    <a:pt x="214276" y="11025"/>
                  </a:lnTo>
                  <a:lnTo>
                    <a:pt x="190398" y="10326"/>
                  </a:lnTo>
                  <a:lnTo>
                    <a:pt x="150637" y="6905"/>
                  </a:lnTo>
                  <a:lnTo>
                    <a:pt x="115437" y="3069"/>
                  </a:lnTo>
                  <a:lnTo>
                    <a:pt x="79948" y="1365"/>
                  </a:lnTo>
                  <a:lnTo>
                    <a:pt x="26555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SMARTInkAnnotation93"/>
            <p:cNvSpPr/>
            <p:nvPr/>
          </p:nvSpPr>
          <p:spPr>
            <a:xfrm>
              <a:off x="2637364" y="5339953"/>
              <a:ext cx="1621106" cy="810683"/>
            </a:xfrm>
            <a:custGeom>
              <a:avLst/>
              <a:gdLst/>
              <a:ahLst/>
              <a:cxnLst/>
              <a:rect l="0" t="0" r="0" b="0"/>
              <a:pathLst>
                <a:path w="1621106" h="810683">
                  <a:moveTo>
                    <a:pt x="273714" y="0"/>
                  </a:moveTo>
                  <a:lnTo>
                    <a:pt x="273714" y="15377"/>
                  </a:lnTo>
                  <a:lnTo>
                    <a:pt x="264000" y="36959"/>
                  </a:lnTo>
                  <a:lnTo>
                    <a:pt x="257490" y="48176"/>
                  </a:lnTo>
                  <a:lnTo>
                    <a:pt x="243661" y="66640"/>
                  </a:lnTo>
                  <a:lnTo>
                    <a:pt x="231846" y="90521"/>
                  </a:lnTo>
                  <a:lnTo>
                    <a:pt x="216219" y="117441"/>
                  </a:lnTo>
                  <a:lnTo>
                    <a:pt x="204835" y="138847"/>
                  </a:lnTo>
                  <a:lnTo>
                    <a:pt x="187270" y="173210"/>
                  </a:lnTo>
                  <a:lnTo>
                    <a:pt x="175432" y="194060"/>
                  </a:lnTo>
                  <a:lnTo>
                    <a:pt x="162565" y="214241"/>
                  </a:lnTo>
                  <a:lnTo>
                    <a:pt x="146923" y="236440"/>
                  </a:lnTo>
                  <a:lnTo>
                    <a:pt x="121383" y="271250"/>
                  </a:lnTo>
                  <a:lnTo>
                    <a:pt x="106462" y="294849"/>
                  </a:lnTo>
                  <a:lnTo>
                    <a:pt x="92223" y="318567"/>
                  </a:lnTo>
                  <a:lnTo>
                    <a:pt x="35998" y="401316"/>
                  </a:lnTo>
                  <a:lnTo>
                    <a:pt x="26510" y="419464"/>
                  </a:lnTo>
                  <a:lnTo>
                    <a:pt x="17994" y="437452"/>
                  </a:lnTo>
                  <a:lnTo>
                    <a:pt x="7594" y="455368"/>
                  </a:lnTo>
                  <a:lnTo>
                    <a:pt x="1649" y="470607"/>
                  </a:lnTo>
                  <a:lnTo>
                    <a:pt x="64" y="477449"/>
                  </a:lnTo>
                  <a:lnTo>
                    <a:pt x="0" y="483995"/>
                  </a:lnTo>
                  <a:lnTo>
                    <a:pt x="2573" y="496559"/>
                  </a:lnTo>
                  <a:lnTo>
                    <a:pt x="9601" y="514788"/>
                  </a:lnTo>
                  <a:lnTo>
                    <a:pt x="22707" y="537498"/>
                  </a:lnTo>
                  <a:lnTo>
                    <a:pt x="28986" y="543871"/>
                  </a:lnTo>
                  <a:lnTo>
                    <a:pt x="60449" y="563874"/>
                  </a:lnTo>
                  <a:lnTo>
                    <a:pt x="69029" y="569393"/>
                  </a:lnTo>
                  <a:lnTo>
                    <a:pt x="118446" y="586371"/>
                  </a:lnTo>
                  <a:lnTo>
                    <a:pt x="160350" y="601151"/>
                  </a:lnTo>
                  <a:lnTo>
                    <a:pt x="200327" y="612255"/>
                  </a:lnTo>
                  <a:lnTo>
                    <a:pt x="278822" y="627933"/>
                  </a:lnTo>
                  <a:lnTo>
                    <a:pt x="314348" y="631308"/>
                  </a:lnTo>
                  <a:lnTo>
                    <a:pt x="352297" y="633800"/>
                  </a:lnTo>
                  <a:lnTo>
                    <a:pt x="389007" y="638214"/>
                  </a:lnTo>
                  <a:lnTo>
                    <a:pt x="425166" y="646130"/>
                  </a:lnTo>
                  <a:lnTo>
                    <a:pt x="462072" y="655270"/>
                  </a:lnTo>
                  <a:lnTo>
                    <a:pt x="501627" y="662639"/>
                  </a:lnTo>
                  <a:lnTo>
                    <a:pt x="562942" y="672367"/>
                  </a:lnTo>
                  <a:lnTo>
                    <a:pt x="604335" y="681152"/>
                  </a:lnTo>
                  <a:lnTo>
                    <a:pt x="644891" y="692664"/>
                  </a:lnTo>
                  <a:lnTo>
                    <a:pt x="702184" y="714887"/>
                  </a:lnTo>
                  <a:lnTo>
                    <a:pt x="799173" y="746792"/>
                  </a:lnTo>
                  <a:lnTo>
                    <a:pt x="838311" y="758879"/>
                  </a:lnTo>
                  <a:lnTo>
                    <a:pt x="877864" y="770865"/>
                  </a:lnTo>
                  <a:lnTo>
                    <a:pt x="915288" y="782808"/>
                  </a:lnTo>
                  <a:lnTo>
                    <a:pt x="965085" y="795946"/>
                  </a:lnTo>
                  <a:lnTo>
                    <a:pt x="1011259" y="806123"/>
                  </a:lnTo>
                  <a:lnTo>
                    <a:pt x="1056359" y="810682"/>
                  </a:lnTo>
                  <a:lnTo>
                    <a:pt x="1096401" y="807292"/>
                  </a:lnTo>
                  <a:lnTo>
                    <a:pt x="1139350" y="797257"/>
                  </a:lnTo>
                  <a:lnTo>
                    <a:pt x="1182377" y="785721"/>
                  </a:lnTo>
                  <a:lnTo>
                    <a:pt x="1228905" y="769925"/>
                  </a:lnTo>
                  <a:lnTo>
                    <a:pt x="1278542" y="743616"/>
                  </a:lnTo>
                  <a:lnTo>
                    <a:pt x="1329506" y="714305"/>
                  </a:lnTo>
                  <a:lnTo>
                    <a:pt x="1351166" y="701445"/>
                  </a:lnTo>
                  <a:lnTo>
                    <a:pt x="1380094" y="677471"/>
                  </a:lnTo>
                  <a:lnTo>
                    <a:pt x="1407517" y="652507"/>
                  </a:lnTo>
                  <a:lnTo>
                    <a:pt x="1435486" y="630118"/>
                  </a:lnTo>
                  <a:lnTo>
                    <a:pt x="1457138" y="610120"/>
                  </a:lnTo>
                  <a:lnTo>
                    <a:pt x="1486899" y="586029"/>
                  </a:lnTo>
                  <a:lnTo>
                    <a:pt x="1514569" y="561583"/>
                  </a:lnTo>
                  <a:lnTo>
                    <a:pt x="1546360" y="540229"/>
                  </a:lnTo>
                  <a:lnTo>
                    <a:pt x="1576174" y="516594"/>
                  </a:lnTo>
                  <a:lnTo>
                    <a:pt x="1599649" y="494215"/>
                  </a:lnTo>
                  <a:lnTo>
                    <a:pt x="1610797" y="479603"/>
                  </a:lnTo>
                  <a:lnTo>
                    <a:pt x="1617075" y="465834"/>
                  </a:lnTo>
                  <a:lnTo>
                    <a:pt x="1619864" y="452107"/>
                  </a:lnTo>
                  <a:lnTo>
                    <a:pt x="1621105" y="436085"/>
                  </a:lnTo>
                  <a:lnTo>
                    <a:pt x="1619010" y="419042"/>
                  </a:lnTo>
                  <a:lnTo>
                    <a:pt x="1617062" y="410330"/>
                  </a:lnTo>
                  <a:lnTo>
                    <a:pt x="1606961" y="392712"/>
                  </a:lnTo>
                  <a:lnTo>
                    <a:pt x="1576222" y="352408"/>
                  </a:lnTo>
                  <a:lnTo>
                    <a:pt x="1556398" y="329597"/>
                  </a:lnTo>
                  <a:lnTo>
                    <a:pt x="1533366" y="307222"/>
                  </a:lnTo>
                  <a:lnTo>
                    <a:pt x="1506593" y="287355"/>
                  </a:lnTo>
                  <a:lnTo>
                    <a:pt x="1458889" y="254696"/>
                  </a:lnTo>
                  <a:lnTo>
                    <a:pt x="1421898" y="231599"/>
                  </a:lnTo>
                  <a:lnTo>
                    <a:pt x="1382307" y="209097"/>
                  </a:lnTo>
                  <a:lnTo>
                    <a:pt x="1341560" y="189174"/>
                  </a:lnTo>
                  <a:lnTo>
                    <a:pt x="1297653" y="170397"/>
                  </a:lnTo>
                  <a:lnTo>
                    <a:pt x="1250689" y="152130"/>
                  </a:lnTo>
                  <a:lnTo>
                    <a:pt x="1200049" y="134090"/>
                  </a:lnTo>
                  <a:lnTo>
                    <a:pt x="1174045" y="126104"/>
                  </a:lnTo>
                  <a:lnTo>
                    <a:pt x="1147778" y="118795"/>
                  </a:lnTo>
                  <a:lnTo>
                    <a:pt x="1046201" y="92808"/>
                  </a:lnTo>
                  <a:lnTo>
                    <a:pt x="1019885" y="87669"/>
                  </a:lnTo>
                  <a:lnTo>
                    <a:pt x="992419" y="83250"/>
                  </a:lnTo>
                  <a:lnTo>
                    <a:pt x="936435" y="75695"/>
                  </a:lnTo>
                  <a:lnTo>
                    <a:pt x="881788" y="69030"/>
                  </a:lnTo>
                  <a:lnTo>
                    <a:pt x="854713" y="66856"/>
                  </a:lnTo>
                  <a:lnTo>
                    <a:pt x="827734" y="65406"/>
                  </a:lnTo>
                  <a:lnTo>
                    <a:pt x="800819" y="64440"/>
                  </a:lnTo>
                  <a:lnTo>
                    <a:pt x="773945" y="64788"/>
                  </a:lnTo>
                  <a:lnTo>
                    <a:pt x="747100" y="66012"/>
                  </a:lnTo>
                  <a:lnTo>
                    <a:pt x="720274" y="67820"/>
                  </a:lnTo>
                  <a:lnTo>
                    <a:pt x="694451" y="69026"/>
                  </a:lnTo>
                  <a:lnTo>
                    <a:pt x="644593" y="70365"/>
                  </a:lnTo>
                  <a:lnTo>
                    <a:pt x="595977" y="73606"/>
                  </a:lnTo>
                  <a:lnTo>
                    <a:pt x="547910" y="77362"/>
                  </a:lnTo>
                  <a:lnTo>
                    <a:pt x="500089" y="79031"/>
                  </a:lnTo>
                  <a:lnTo>
                    <a:pt x="455023" y="82419"/>
                  </a:lnTo>
                  <a:lnTo>
                    <a:pt x="412835" y="88224"/>
                  </a:lnTo>
                  <a:lnTo>
                    <a:pt x="374241" y="97419"/>
                  </a:lnTo>
                  <a:lnTo>
                    <a:pt x="328525" y="113752"/>
                  </a:lnTo>
                  <a:lnTo>
                    <a:pt x="280343" y="133245"/>
                  </a:lnTo>
                  <a:lnTo>
                    <a:pt x="264784" y="14287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MARTInkAnnotation94"/>
            <p:cNvSpPr/>
            <p:nvPr/>
          </p:nvSpPr>
          <p:spPr>
            <a:xfrm>
              <a:off x="4194510" y="5456162"/>
              <a:ext cx="1532546" cy="785644"/>
            </a:xfrm>
            <a:custGeom>
              <a:avLst/>
              <a:gdLst/>
              <a:ahLst/>
              <a:cxnLst/>
              <a:rect l="0" t="0" r="0" b="0"/>
              <a:pathLst>
                <a:path w="1532546" h="785644">
                  <a:moveTo>
                    <a:pt x="306052" y="26666"/>
                  </a:moveTo>
                  <a:lnTo>
                    <a:pt x="298363" y="34354"/>
                  </a:lnTo>
                  <a:lnTo>
                    <a:pt x="297674" y="37690"/>
                  </a:lnTo>
                  <a:lnTo>
                    <a:pt x="296203" y="57883"/>
                  </a:lnTo>
                  <a:lnTo>
                    <a:pt x="291007" y="75713"/>
                  </a:lnTo>
                  <a:lnTo>
                    <a:pt x="289443" y="91128"/>
                  </a:lnTo>
                  <a:lnTo>
                    <a:pt x="286102" y="110548"/>
                  </a:lnTo>
                  <a:lnTo>
                    <a:pt x="280318" y="132407"/>
                  </a:lnTo>
                  <a:lnTo>
                    <a:pt x="271132" y="155352"/>
                  </a:lnTo>
                  <a:lnTo>
                    <a:pt x="260436" y="178779"/>
                  </a:lnTo>
                  <a:lnTo>
                    <a:pt x="237400" y="226156"/>
                  </a:lnTo>
                  <a:lnTo>
                    <a:pt x="220308" y="249935"/>
                  </a:lnTo>
                  <a:lnTo>
                    <a:pt x="200475" y="273732"/>
                  </a:lnTo>
                  <a:lnTo>
                    <a:pt x="181738" y="297538"/>
                  </a:lnTo>
                  <a:lnTo>
                    <a:pt x="160843" y="321348"/>
                  </a:lnTo>
                  <a:lnTo>
                    <a:pt x="139319" y="345159"/>
                  </a:lnTo>
                  <a:lnTo>
                    <a:pt x="119831" y="368971"/>
                  </a:lnTo>
                  <a:lnTo>
                    <a:pt x="101247" y="390137"/>
                  </a:lnTo>
                  <a:lnTo>
                    <a:pt x="83067" y="410458"/>
                  </a:lnTo>
                  <a:lnTo>
                    <a:pt x="65064" y="432719"/>
                  </a:lnTo>
                  <a:lnTo>
                    <a:pt x="47141" y="450550"/>
                  </a:lnTo>
                  <a:lnTo>
                    <a:pt x="30246" y="466082"/>
                  </a:lnTo>
                  <a:lnTo>
                    <a:pt x="10570" y="490569"/>
                  </a:lnTo>
                  <a:lnTo>
                    <a:pt x="1755" y="504373"/>
                  </a:lnTo>
                  <a:lnTo>
                    <a:pt x="0" y="511825"/>
                  </a:lnTo>
                  <a:lnTo>
                    <a:pt x="695" y="528042"/>
                  </a:lnTo>
                  <a:lnTo>
                    <a:pt x="6665" y="549166"/>
                  </a:lnTo>
                  <a:lnTo>
                    <a:pt x="19458" y="572733"/>
                  </a:lnTo>
                  <a:lnTo>
                    <a:pt x="25692" y="579226"/>
                  </a:lnTo>
                  <a:lnTo>
                    <a:pt x="57085" y="602068"/>
                  </a:lnTo>
                  <a:lnTo>
                    <a:pt x="65660" y="609696"/>
                  </a:lnTo>
                  <a:lnTo>
                    <a:pt x="88417" y="620819"/>
                  </a:lnTo>
                  <a:lnTo>
                    <a:pt x="129119" y="635304"/>
                  </a:lnTo>
                  <a:lnTo>
                    <a:pt x="175244" y="652165"/>
                  </a:lnTo>
                  <a:lnTo>
                    <a:pt x="297306" y="693440"/>
                  </a:lnTo>
                  <a:lnTo>
                    <a:pt x="335568" y="705332"/>
                  </a:lnTo>
                  <a:lnTo>
                    <a:pt x="376717" y="716241"/>
                  </a:lnTo>
                  <a:lnTo>
                    <a:pt x="443516" y="728952"/>
                  </a:lnTo>
                  <a:lnTo>
                    <a:pt x="486541" y="739306"/>
                  </a:lnTo>
                  <a:lnTo>
                    <a:pt x="528813" y="747876"/>
                  </a:lnTo>
                  <a:lnTo>
                    <a:pt x="716655" y="779699"/>
                  </a:lnTo>
                  <a:lnTo>
                    <a:pt x="760866" y="783914"/>
                  </a:lnTo>
                  <a:lnTo>
                    <a:pt x="803240" y="785338"/>
                  </a:lnTo>
                  <a:lnTo>
                    <a:pt x="833345" y="785643"/>
                  </a:lnTo>
                  <a:lnTo>
                    <a:pt x="836175" y="783674"/>
                  </a:lnTo>
                  <a:lnTo>
                    <a:pt x="838061" y="780377"/>
                  </a:lnTo>
                  <a:lnTo>
                    <a:pt x="845828" y="760827"/>
                  </a:lnTo>
                  <a:lnTo>
                    <a:pt x="856917" y="737856"/>
                  </a:lnTo>
                  <a:lnTo>
                    <a:pt x="871626" y="708272"/>
                  </a:lnTo>
                  <a:lnTo>
                    <a:pt x="885277" y="690431"/>
                  </a:lnTo>
                  <a:lnTo>
                    <a:pt x="911370" y="667836"/>
                  </a:lnTo>
                  <a:lnTo>
                    <a:pt x="948978" y="647030"/>
                  </a:lnTo>
                  <a:lnTo>
                    <a:pt x="996280" y="623558"/>
                  </a:lnTo>
                  <a:lnTo>
                    <a:pt x="1033177" y="609121"/>
                  </a:lnTo>
                  <a:lnTo>
                    <a:pt x="1072727" y="596089"/>
                  </a:lnTo>
                  <a:lnTo>
                    <a:pt x="1113455" y="583683"/>
                  </a:lnTo>
                  <a:lnTo>
                    <a:pt x="1157353" y="571554"/>
                  </a:lnTo>
                  <a:lnTo>
                    <a:pt x="1203322" y="560541"/>
                  </a:lnTo>
                  <a:lnTo>
                    <a:pt x="1250211" y="552339"/>
                  </a:lnTo>
                  <a:lnTo>
                    <a:pt x="1294864" y="542741"/>
                  </a:lnTo>
                  <a:lnTo>
                    <a:pt x="1336867" y="532853"/>
                  </a:lnTo>
                  <a:lnTo>
                    <a:pt x="1375380" y="525151"/>
                  </a:lnTo>
                  <a:lnTo>
                    <a:pt x="1409695" y="515774"/>
                  </a:lnTo>
                  <a:lnTo>
                    <a:pt x="1440490" y="504000"/>
                  </a:lnTo>
                  <a:lnTo>
                    <a:pt x="1479147" y="481630"/>
                  </a:lnTo>
                  <a:lnTo>
                    <a:pt x="1500131" y="468319"/>
                  </a:lnTo>
                  <a:lnTo>
                    <a:pt x="1507909" y="461000"/>
                  </a:lnTo>
                  <a:lnTo>
                    <a:pt x="1519198" y="444930"/>
                  </a:lnTo>
                  <a:lnTo>
                    <a:pt x="1527522" y="427866"/>
                  </a:lnTo>
                  <a:lnTo>
                    <a:pt x="1531131" y="419147"/>
                  </a:lnTo>
                  <a:lnTo>
                    <a:pt x="1532545" y="409367"/>
                  </a:lnTo>
                  <a:lnTo>
                    <a:pt x="1531469" y="387917"/>
                  </a:lnTo>
                  <a:lnTo>
                    <a:pt x="1525040" y="365154"/>
                  </a:lnTo>
                  <a:lnTo>
                    <a:pt x="1514574" y="341808"/>
                  </a:lnTo>
                  <a:lnTo>
                    <a:pt x="1500001" y="318203"/>
                  </a:lnTo>
                  <a:lnTo>
                    <a:pt x="1489963" y="305359"/>
                  </a:lnTo>
                  <a:lnTo>
                    <a:pt x="1478311" y="291837"/>
                  </a:lnTo>
                  <a:lnTo>
                    <a:pt x="1465581" y="277861"/>
                  </a:lnTo>
                  <a:lnTo>
                    <a:pt x="1450150" y="264574"/>
                  </a:lnTo>
                  <a:lnTo>
                    <a:pt x="1432917" y="251748"/>
                  </a:lnTo>
                  <a:lnTo>
                    <a:pt x="1375480" y="212088"/>
                  </a:lnTo>
                  <a:lnTo>
                    <a:pt x="1355355" y="197906"/>
                  </a:lnTo>
                  <a:lnTo>
                    <a:pt x="1333009" y="184482"/>
                  </a:lnTo>
                  <a:lnTo>
                    <a:pt x="1309183" y="171564"/>
                  </a:lnTo>
                  <a:lnTo>
                    <a:pt x="1284368" y="158984"/>
                  </a:lnTo>
                  <a:lnTo>
                    <a:pt x="1258895" y="147620"/>
                  </a:lnTo>
                  <a:lnTo>
                    <a:pt x="1232985" y="137067"/>
                  </a:lnTo>
                  <a:lnTo>
                    <a:pt x="1206780" y="127056"/>
                  </a:lnTo>
                  <a:lnTo>
                    <a:pt x="1153853" y="107994"/>
                  </a:lnTo>
                  <a:lnTo>
                    <a:pt x="1047114" y="71504"/>
                  </a:lnTo>
                  <a:lnTo>
                    <a:pt x="1020358" y="63503"/>
                  </a:lnTo>
                  <a:lnTo>
                    <a:pt x="993592" y="56185"/>
                  </a:lnTo>
                  <a:lnTo>
                    <a:pt x="966819" y="49322"/>
                  </a:lnTo>
                  <a:lnTo>
                    <a:pt x="940039" y="43754"/>
                  </a:lnTo>
                  <a:lnTo>
                    <a:pt x="913257" y="39050"/>
                  </a:lnTo>
                  <a:lnTo>
                    <a:pt x="860679" y="31178"/>
                  </a:lnTo>
                  <a:lnTo>
                    <a:pt x="738176" y="14962"/>
                  </a:lnTo>
                  <a:lnTo>
                    <a:pt x="692906" y="11542"/>
                  </a:lnTo>
                  <a:lnTo>
                    <a:pt x="650627" y="9029"/>
                  </a:lnTo>
                  <a:lnTo>
                    <a:pt x="611993" y="4607"/>
                  </a:lnTo>
                  <a:lnTo>
                    <a:pt x="577625" y="1979"/>
                  </a:lnTo>
                  <a:lnTo>
                    <a:pt x="530385" y="500"/>
                  </a:lnTo>
                  <a:lnTo>
                    <a:pt x="479459" y="0"/>
                  </a:lnTo>
                  <a:lnTo>
                    <a:pt x="462166" y="2577"/>
                  </a:lnTo>
                  <a:lnTo>
                    <a:pt x="441274" y="6960"/>
                  </a:lnTo>
                  <a:lnTo>
                    <a:pt x="434895" y="7575"/>
                  </a:lnTo>
                  <a:lnTo>
                    <a:pt x="425161" y="10905"/>
                  </a:lnTo>
                  <a:lnTo>
                    <a:pt x="417528" y="14700"/>
                  </a:lnTo>
                  <a:lnTo>
                    <a:pt x="410829" y="16386"/>
                  </a:lnTo>
                  <a:lnTo>
                    <a:pt x="408645" y="18821"/>
                  </a:lnTo>
                  <a:lnTo>
                    <a:pt x="407189" y="22428"/>
                  </a:lnTo>
                  <a:lnTo>
                    <a:pt x="404279" y="3559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MARTInkAnnotation95"/>
            <p:cNvSpPr/>
            <p:nvPr/>
          </p:nvSpPr>
          <p:spPr>
            <a:xfrm>
              <a:off x="2071687" y="4670226"/>
              <a:ext cx="1257121" cy="732200"/>
            </a:xfrm>
            <a:custGeom>
              <a:avLst/>
              <a:gdLst/>
              <a:ahLst/>
              <a:cxnLst/>
              <a:rect l="0" t="0" r="0" b="0"/>
              <a:pathLst>
                <a:path w="1257121" h="732200">
                  <a:moveTo>
                    <a:pt x="258961" y="0"/>
                  </a:moveTo>
                  <a:lnTo>
                    <a:pt x="244740" y="23702"/>
                  </a:lnTo>
                  <a:lnTo>
                    <a:pt x="235112" y="43276"/>
                  </a:lnTo>
                  <a:lnTo>
                    <a:pt x="227525" y="61898"/>
                  </a:lnTo>
                  <a:lnTo>
                    <a:pt x="220846" y="80096"/>
                  </a:lnTo>
                  <a:lnTo>
                    <a:pt x="211508" y="107075"/>
                  </a:lnTo>
                  <a:lnTo>
                    <a:pt x="208474" y="118017"/>
                  </a:lnTo>
                  <a:lnTo>
                    <a:pt x="205460" y="130272"/>
                  </a:lnTo>
                  <a:lnTo>
                    <a:pt x="202457" y="143402"/>
                  </a:lnTo>
                  <a:lnTo>
                    <a:pt x="196476" y="165929"/>
                  </a:lnTo>
                  <a:lnTo>
                    <a:pt x="189518" y="187848"/>
                  </a:lnTo>
                  <a:lnTo>
                    <a:pt x="179811" y="214126"/>
                  </a:lnTo>
                  <a:lnTo>
                    <a:pt x="175436" y="227087"/>
                  </a:lnTo>
                  <a:lnTo>
                    <a:pt x="171528" y="239695"/>
                  </a:lnTo>
                  <a:lnTo>
                    <a:pt x="167930" y="252071"/>
                  </a:lnTo>
                  <a:lnTo>
                    <a:pt x="163547" y="264289"/>
                  </a:lnTo>
                  <a:lnTo>
                    <a:pt x="158641" y="276404"/>
                  </a:lnTo>
                  <a:lnTo>
                    <a:pt x="147897" y="301440"/>
                  </a:lnTo>
                  <a:lnTo>
                    <a:pt x="136509" y="329103"/>
                  </a:lnTo>
                  <a:lnTo>
                    <a:pt x="131685" y="342434"/>
                  </a:lnTo>
                  <a:lnTo>
                    <a:pt x="127478" y="355289"/>
                  </a:lnTo>
                  <a:lnTo>
                    <a:pt x="123680" y="367828"/>
                  </a:lnTo>
                  <a:lnTo>
                    <a:pt x="116816" y="392344"/>
                  </a:lnTo>
                  <a:lnTo>
                    <a:pt x="113596" y="404437"/>
                  </a:lnTo>
                  <a:lnTo>
                    <a:pt x="107373" y="425812"/>
                  </a:lnTo>
                  <a:lnTo>
                    <a:pt x="102291" y="445235"/>
                  </a:lnTo>
                  <a:lnTo>
                    <a:pt x="100033" y="463788"/>
                  </a:lnTo>
                  <a:lnTo>
                    <a:pt x="99029" y="481956"/>
                  </a:lnTo>
                  <a:lnTo>
                    <a:pt x="99576" y="499953"/>
                  </a:lnTo>
                  <a:lnTo>
                    <a:pt x="103126" y="517873"/>
                  </a:lnTo>
                  <a:lnTo>
                    <a:pt x="113302" y="535759"/>
                  </a:lnTo>
                  <a:lnTo>
                    <a:pt x="127747" y="552639"/>
                  </a:lnTo>
                  <a:lnTo>
                    <a:pt x="153606" y="574290"/>
                  </a:lnTo>
                  <a:lnTo>
                    <a:pt x="174764" y="590599"/>
                  </a:lnTo>
                  <a:lnTo>
                    <a:pt x="208988" y="611776"/>
                  </a:lnTo>
                  <a:lnTo>
                    <a:pt x="235097" y="624457"/>
                  </a:lnTo>
                  <a:lnTo>
                    <a:pt x="263237" y="636708"/>
                  </a:lnTo>
                  <a:lnTo>
                    <a:pt x="292281" y="648767"/>
                  </a:lnTo>
                  <a:lnTo>
                    <a:pt x="324371" y="660742"/>
                  </a:lnTo>
                  <a:lnTo>
                    <a:pt x="358478" y="671686"/>
                  </a:lnTo>
                  <a:lnTo>
                    <a:pt x="393479" y="679858"/>
                  </a:lnTo>
                  <a:lnTo>
                    <a:pt x="428880" y="686797"/>
                  </a:lnTo>
                  <a:lnTo>
                    <a:pt x="553656" y="708376"/>
                  </a:lnTo>
                  <a:lnTo>
                    <a:pt x="586720" y="711709"/>
                  </a:lnTo>
                  <a:lnTo>
                    <a:pt x="617952" y="714182"/>
                  </a:lnTo>
                  <a:lnTo>
                    <a:pt x="648369" y="718589"/>
                  </a:lnTo>
                  <a:lnTo>
                    <a:pt x="678424" y="721209"/>
                  </a:lnTo>
                  <a:lnTo>
                    <a:pt x="709311" y="723365"/>
                  </a:lnTo>
                  <a:lnTo>
                    <a:pt x="742882" y="727631"/>
                  </a:lnTo>
                  <a:lnTo>
                    <a:pt x="772355" y="730188"/>
                  </a:lnTo>
                  <a:lnTo>
                    <a:pt x="808614" y="731629"/>
                  </a:lnTo>
                  <a:lnTo>
                    <a:pt x="847533" y="732115"/>
                  </a:lnTo>
                  <a:lnTo>
                    <a:pt x="870135" y="732199"/>
                  </a:lnTo>
                  <a:lnTo>
                    <a:pt x="883151" y="729572"/>
                  </a:lnTo>
                  <a:lnTo>
                    <a:pt x="898989" y="725162"/>
                  </a:lnTo>
                  <a:lnTo>
                    <a:pt x="902936" y="724542"/>
                  </a:lnTo>
                  <a:lnTo>
                    <a:pt x="909966" y="721209"/>
                  </a:lnTo>
                  <a:lnTo>
                    <a:pt x="913230" y="718931"/>
                  </a:lnTo>
                  <a:lnTo>
                    <a:pt x="915406" y="716420"/>
                  </a:lnTo>
                  <a:lnTo>
                    <a:pt x="916856" y="713753"/>
                  </a:lnTo>
                  <a:lnTo>
                    <a:pt x="917824" y="710985"/>
                  </a:lnTo>
                  <a:lnTo>
                    <a:pt x="919460" y="709138"/>
                  </a:lnTo>
                  <a:lnTo>
                    <a:pt x="921544" y="707907"/>
                  </a:lnTo>
                  <a:lnTo>
                    <a:pt x="923925" y="707086"/>
                  </a:lnTo>
                  <a:lnTo>
                    <a:pt x="926505" y="704555"/>
                  </a:lnTo>
                  <a:lnTo>
                    <a:pt x="940698" y="685471"/>
                  </a:lnTo>
                  <a:lnTo>
                    <a:pt x="942648" y="681215"/>
                  </a:lnTo>
                  <a:lnTo>
                    <a:pt x="948422" y="657481"/>
                  </a:lnTo>
                  <a:lnTo>
                    <a:pt x="950773" y="649657"/>
                  </a:lnTo>
                  <a:lnTo>
                    <a:pt x="958678" y="635671"/>
                  </a:lnTo>
                  <a:lnTo>
                    <a:pt x="968805" y="620856"/>
                  </a:lnTo>
                  <a:lnTo>
                    <a:pt x="979922" y="601043"/>
                  </a:lnTo>
                  <a:lnTo>
                    <a:pt x="994122" y="581654"/>
                  </a:lnTo>
                  <a:lnTo>
                    <a:pt x="1010356" y="563115"/>
                  </a:lnTo>
                  <a:lnTo>
                    <a:pt x="1027492" y="544953"/>
                  </a:lnTo>
                  <a:lnTo>
                    <a:pt x="1047676" y="526959"/>
                  </a:lnTo>
                  <a:lnTo>
                    <a:pt x="1068884" y="509040"/>
                  </a:lnTo>
                  <a:lnTo>
                    <a:pt x="1088231" y="491154"/>
                  </a:lnTo>
                  <a:lnTo>
                    <a:pt x="1131042" y="449281"/>
                  </a:lnTo>
                  <a:lnTo>
                    <a:pt x="1178320" y="402205"/>
                  </a:lnTo>
                  <a:lnTo>
                    <a:pt x="1196400" y="381494"/>
                  </a:lnTo>
                  <a:lnTo>
                    <a:pt x="1213367" y="359061"/>
                  </a:lnTo>
                  <a:lnTo>
                    <a:pt x="1220669" y="347522"/>
                  </a:lnTo>
                  <a:lnTo>
                    <a:pt x="1233082" y="325110"/>
                  </a:lnTo>
                  <a:lnTo>
                    <a:pt x="1241906" y="305228"/>
                  </a:lnTo>
                  <a:lnTo>
                    <a:pt x="1249135" y="286469"/>
                  </a:lnTo>
                  <a:lnTo>
                    <a:pt x="1254663" y="268210"/>
                  </a:lnTo>
                  <a:lnTo>
                    <a:pt x="1257120" y="250174"/>
                  </a:lnTo>
                  <a:lnTo>
                    <a:pt x="1252920" y="229589"/>
                  </a:lnTo>
                  <a:lnTo>
                    <a:pt x="1244439" y="209196"/>
                  </a:lnTo>
                  <a:lnTo>
                    <a:pt x="1234055" y="193518"/>
                  </a:lnTo>
                  <a:lnTo>
                    <a:pt x="1220180" y="177289"/>
                  </a:lnTo>
                  <a:lnTo>
                    <a:pt x="1203099" y="160154"/>
                  </a:lnTo>
                  <a:lnTo>
                    <a:pt x="1182278" y="142617"/>
                  </a:lnTo>
                  <a:lnTo>
                    <a:pt x="1154504" y="127547"/>
                  </a:lnTo>
                  <a:lnTo>
                    <a:pt x="1083426" y="96963"/>
                  </a:lnTo>
                  <a:lnTo>
                    <a:pt x="1046077" y="82451"/>
                  </a:lnTo>
                  <a:lnTo>
                    <a:pt x="1027783" y="75804"/>
                  </a:lnTo>
                  <a:lnTo>
                    <a:pt x="1006658" y="70379"/>
                  </a:lnTo>
                  <a:lnTo>
                    <a:pt x="983644" y="65772"/>
                  </a:lnTo>
                  <a:lnTo>
                    <a:pt x="959372" y="61707"/>
                  </a:lnTo>
                  <a:lnTo>
                    <a:pt x="936245" y="57013"/>
                  </a:lnTo>
                  <a:lnTo>
                    <a:pt x="913883" y="51899"/>
                  </a:lnTo>
                  <a:lnTo>
                    <a:pt x="892028" y="46506"/>
                  </a:lnTo>
                  <a:lnTo>
                    <a:pt x="868529" y="41918"/>
                  </a:lnTo>
                  <a:lnTo>
                    <a:pt x="843933" y="37868"/>
                  </a:lnTo>
                  <a:lnTo>
                    <a:pt x="818607" y="34175"/>
                  </a:lnTo>
                  <a:lnTo>
                    <a:pt x="764007" y="27426"/>
                  </a:lnTo>
                  <a:lnTo>
                    <a:pt x="735557" y="24237"/>
                  </a:lnTo>
                  <a:lnTo>
                    <a:pt x="707660" y="22111"/>
                  </a:lnTo>
                  <a:lnTo>
                    <a:pt x="680133" y="20694"/>
                  </a:lnTo>
                  <a:lnTo>
                    <a:pt x="625734" y="19120"/>
                  </a:lnTo>
                  <a:lnTo>
                    <a:pt x="458264" y="17970"/>
                  </a:lnTo>
                  <a:lnTo>
                    <a:pt x="253641" y="17863"/>
                  </a:lnTo>
                  <a:lnTo>
                    <a:pt x="230610" y="18855"/>
                  </a:lnTo>
                  <a:lnTo>
                    <a:pt x="208311" y="20507"/>
                  </a:lnTo>
                  <a:lnTo>
                    <a:pt x="186499" y="22601"/>
                  </a:lnTo>
                  <a:lnTo>
                    <a:pt x="143742" y="27573"/>
                  </a:lnTo>
                  <a:lnTo>
                    <a:pt x="104565" y="33090"/>
                  </a:lnTo>
                  <a:lnTo>
                    <a:pt x="73924" y="38850"/>
                  </a:lnTo>
                  <a:lnTo>
                    <a:pt x="47076" y="42072"/>
                  </a:lnTo>
                  <a:lnTo>
                    <a:pt x="24892" y="44495"/>
                  </a:lnTo>
                  <a:lnTo>
                    <a:pt x="0" y="53578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MARTInkAnnotation96"/>
            <p:cNvSpPr/>
            <p:nvPr/>
          </p:nvSpPr>
          <p:spPr>
            <a:xfrm>
              <a:off x="3341680" y="4777382"/>
              <a:ext cx="1515224" cy="767908"/>
            </a:xfrm>
            <a:custGeom>
              <a:avLst/>
              <a:gdLst/>
              <a:ahLst/>
              <a:cxnLst/>
              <a:rect l="0" t="0" r="0" b="0"/>
              <a:pathLst>
                <a:path w="1515224" h="767908">
                  <a:moveTo>
                    <a:pt x="265913" y="0"/>
                  </a:moveTo>
                  <a:lnTo>
                    <a:pt x="274734" y="8821"/>
                  </a:lnTo>
                  <a:lnTo>
                    <a:pt x="274839" y="29663"/>
                  </a:lnTo>
                  <a:lnTo>
                    <a:pt x="274840" y="34659"/>
                  </a:lnTo>
                  <a:lnTo>
                    <a:pt x="272195" y="45500"/>
                  </a:lnTo>
                  <a:lnTo>
                    <a:pt x="265129" y="65406"/>
                  </a:lnTo>
                  <a:lnTo>
                    <a:pt x="262414" y="73369"/>
                  </a:lnTo>
                  <a:lnTo>
                    <a:pt x="254105" y="87510"/>
                  </a:lnTo>
                  <a:lnTo>
                    <a:pt x="243798" y="102393"/>
                  </a:lnTo>
                  <a:lnTo>
                    <a:pt x="232602" y="122238"/>
                  </a:lnTo>
                  <a:lnTo>
                    <a:pt x="218366" y="144286"/>
                  </a:lnTo>
                  <a:lnTo>
                    <a:pt x="201125" y="166323"/>
                  </a:lnTo>
                  <a:lnTo>
                    <a:pt x="180233" y="186038"/>
                  </a:lnTo>
                  <a:lnTo>
                    <a:pt x="160364" y="210015"/>
                  </a:lnTo>
                  <a:lnTo>
                    <a:pt x="150899" y="223353"/>
                  </a:lnTo>
                  <a:lnTo>
                    <a:pt x="140620" y="236215"/>
                  </a:lnTo>
                  <a:lnTo>
                    <a:pt x="129798" y="248758"/>
                  </a:lnTo>
                  <a:lnTo>
                    <a:pt x="118615" y="261088"/>
                  </a:lnTo>
                  <a:lnTo>
                    <a:pt x="95606" y="288019"/>
                  </a:lnTo>
                  <a:lnTo>
                    <a:pt x="73143" y="315532"/>
                  </a:lnTo>
                  <a:lnTo>
                    <a:pt x="53238" y="340989"/>
                  </a:lnTo>
                  <a:lnTo>
                    <a:pt x="44754" y="353334"/>
                  </a:lnTo>
                  <a:lnTo>
                    <a:pt x="37114" y="365533"/>
                  </a:lnTo>
                  <a:lnTo>
                    <a:pt x="30037" y="377633"/>
                  </a:lnTo>
                  <a:lnTo>
                    <a:pt x="24326" y="389670"/>
                  </a:lnTo>
                  <a:lnTo>
                    <a:pt x="15336" y="413627"/>
                  </a:lnTo>
                  <a:lnTo>
                    <a:pt x="8032" y="437504"/>
                  </a:lnTo>
                  <a:lnTo>
                    <a:pt x="2471" y="461345"/>
                  </a:lnTo>
                  <a:lnTo>
                    <a:pt x="0" y="485170"/>
                  </a:lnTo>
                  <a:lnTo>
                    <a:pt x="1547" y="506342"/>
                  </a:lnTo>
                  <a:lnTo>
                    <a:pt x="6534" y="525674"/>
                  </a:lnTo>
                  <a:lnTo>
                    <a:pt x="15365" y="544187"/>
                  </a:lnTo>
                  <a:lnTo>
                    <a:pt x="31494" y="566604"/>
                  </a:lnTo>
                  <a:lnTo>
                    <a:pt x="53580" y="590555"/>
                  </a:lnTo>
                  <a:lnTo>
                    <a:pt x="75632" y="602459"/>
                  </a:lnTo>
                  <a:lnTo>
                    <a:pt x="115937" y="617384"/>
                  </a:lnTo>
                  <a:lnTo>
                    <a:pt x="159299" y="631728"/>
                  </a:lnTo>
                  <a:lnTo>
                    <a:pt x="206211" y="644908"/>
                  </a:lnTo>
                  <a:lnTo>
                    <a:pt x="241364" y="654728"/>
                  </a:lnTo>
                  <a:lnTo>
                    <a:pt x="280137" y="662399"/>
                  </a:lnTo>
                  <a:lnTo>
                    <a:pt x="320522" y="669116"/>
                  </a:lnTo>
                  <a:lnTo>
                    <a:pt x="403039" y="681512"/>
                  </a:lnTo>
                  <a:lnTo>
                    <a:pt x="547986" y="699482"/>
                  </a:lnTo>
                  <a:lnTo>
                    <a:pt x="572032" y="703454"/>
                  </a:lnTo>
                  <a:lnTo>
                    <a:pt x="596000" y="708087"/>
                  </a:lnTo>
                  <a:lnTo>
                    <a:pt x="619916" y="713159"/>
                  </a:lnTo>
                  <a:lnTo>
                    <a:pt x="644791" y="717534"/>
                  </a:lnTo>
                  <a:lnTo>
                    <a:pt x="670303" y="721441"/>
                  </a:lnTo>
                  <a:lnTo>
                    <a:pt x="902264" y="753038"/>
                  </a:lnTo>
                  <a:lnTo>
                    <a:pt x="938997" y="759009"/>
                  </a:lnTo>
                  <a:lnTo>
                    <a:pt x="984921" y="765304"/>
                  </a:lnTo>
                  <a:lnTo>
                    <a:pt x="1031254" y="767429"/>
                  </a:lnTo>
                  <a:lnTo>
                    <a:pt x="1077735" y="767907"/>
                  </a:lnTo>
                  <a:lnTo>
                    <a:pt x="1081963" y="766930"/>
                  </a:lnTo>
                  <a:lnTo>
                    <a:pt x="1089308" y="763199"/>
                  </a:lnTo>
                  <a:lnTo>
                    <a:pt x="1099022" y="755520"/>
                  </a:lnTo>
                  <a:lnTo>
                    <a:pt x="1101116" y="752719"/>
                  </a:lnTo>
                  <a:lnTo>
                    <a:pt x="1103442" y="746961"/>
                  </a:lnTo>
                  <a:lnTo>
                    <a:pt x="1104753" y="738141"/>
                  </a:lnTo>
                  <a:lnTo>
                    <a:pt x="1105195" y="719143"/>
                  </a:lnTo>
                  <a:lnTo>
                    <a:pt x="1105255" y="707895"/>
                  </a:lnTo>
                  <a:lnTo>
                    <a:pt x="1107929" y="696282"/>
                  </a:lnTo>
                  <a:lnTo>
                    <a:pt x="1110030" y="690406"/>
                  </a:lnTo>
                  <a:lnTo>
                    <a:pt x="1117657" y="678587"/>
                  </a:lnTo>
                  <a:lnTo>
                    <a:pt x="1133108" y="658131"/>
                  </a:lnTo>
                  <a:lnTo>
                    <a:pt x="1145443" y="641753"/>
                  </a:lnTo>
                  <a:lnTo>
                    <a:pt x="1160846" y="624551"/>
                  </a:lnTo>
                  <a:lnTo>
                    <a:pt x="1180260" y="606985"/>
                  </a:lnTo>
                  <a:lnTo>
                    <a:pt x="1202118" y="589255"/>
                  </a:lnTo>
                  <a:lnTo>
                    <a:pt x="1225062" y="571454"/>
                  </a:lnTo>
                  <a:lnTo>
                    <a:pt x="1251134" y="553620"/>
                  </a:lnTo>
                  <a:lnTo>
                    <a:pt x="1279258" y="534780"/>
                  </a:lnTo>
                  <a:lnTo>
                    <a:pt x="1308294" y="513178"/>
                  </a:lnTo>
                  <a:lnTo>
                    <a:pt x="1337735" y="492993"/>
                  </a:lnTo>
                  <a:lnTo>
                    <a:pt x="1366365" y="474100"/>
                  </a:lnTo>
                  <a:lnTo>
                    <a:pt x="1392318" y="455782"/>
                  </a:lnTo>
                  <a:lnTo>
                    <a:pt x="1429242" y="428734"/>
                  </a:lnTo>
                  <a:lnTo>
                    <a:pt x="1450691" y="410814"/>
                  </a:lnTo>
                  <a:lnTo>
                    <a:pt x="1470145" y="392928"/>
                  </a:lnTo>
                  <a:lnTo>
                    <a:pt x="1488713" y="375057"/>
                  </a:lnTo>
                  <a:lnTo>
                    <a:pt x="1506420" y="353001"/>
                  </a:lnTo>
                  <a:lnTo>
                    <a:pt x="1511781" y="337467"/>
                  </a:lnTo>
                  <a:lnTo>
                    <a:pt x="1514799" y="314634"/>
                  </a:lnTo>
                  <a:lnTo>
                    <a:pt x="1515223" y="307982"/>
                  </a:lnTo>
                  <a:lnTo>
                    <a:pt x="1513521" y="300572"/>
                  </a:lnTo>
                  <a:lnTo>
                    <a:pt x="1506338" y="284400"/>
                  </a:lnTo>
                  <a:lnTo>
                    <a:pt x="1493885" y="269937"/>
                  </a:lnTo>
                  <a:lnTo>
                    <a:pt x="1477436" y="256894"/>
                  </a:lnTo>
                  <a:lnTo>
                    <a:pt x="1443879" y="237402"/>
                  </a:lnTo>
                  <a:lnTo>
                    <a:pt x="1397115" y="214209"/>
                  </a:lnTo>
                  <a:lnTo>
                    <a:pt x="1362990" y="200707"/>
                  </a:lnTo>
                  <a:lnTo>
                    <a:pt x="1322688" y="188091"/>
                  </a:lnTo>
                  <a:lnTo>
                    <a:pt x="1222658" y="159082"/>
                  </a:lnTo>
                  <a:lnTo>
                    <a:pt x="1193462" y="151696"/>
                  </a:lnTo>
                  <a:lnTo>
                    <a:pt x="1163084" y="144787"/>
                  </a:lnTo>
                  <a:lnTo>
                    <a:pt x="1131918" y="138197"/>
                  </a:lnTo>
                  <a:lnTo>
                    <a:pt x="1068184" y="122936"/>
                  </a:lnTo>
                  <a:lnTo>
                    <a:pt x="1035909" y="114700"/>
                  </a:lnTo>
                  <a:lnTo>
                    <a:pt x="1003478" y="107224"/>
                  </a:lnTo>
                  <a:lnTo>
                    <a:pt x="938340" y="93626"/>
                  </a:lnTo>
                  <a:lnTo>
                    <a:pt x="840308" y="74816"/>
                  </a:lnTo>
                  <a:lnTo>
                    <a:pt x="807593" y="69720"/>
                  </a:lnTo>
                  <a:lnTo>
                    <a:pt x="774869" y="65332"/>
                  </a:lnTo>
                  <a:lnTo>
                    <a:pt x="648670" y="51159"/>
                  </a:lnTo>
                  <a:lnTo>
                    <a:pt x="558136" y="41837"/>
                  </a:lnTo>
                  <a:lnTo>
                    <a:pt x="528198" y="39798"/>
                  </a:lnTo>
                  <a:lnTo>
                    <a:pt x="498317" y="38438"/>
                  </a:lnTo>
                  <a:lnTo>
                    <a:pt x="440641" y="36927"/>
                  </a:lnTo>
                  <a:lnTo>
                    <a:pt x="251896" y="35767"/>
                  </a:lnTo>
                  <a:lnTo>
                    <a:pt x="205095" y="40474"/>
                  </a:lnTo>
                  <a:lnTo>
                    <a:pt x="158757" y="4464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MARTInkAnnotation97"/>
            <p:cNvSpPr/>
            <p:nvPr/>
          </p:nvSpPr>
          <p:spPr>
            <a:xfrm>
              <a:off x="2643187" y="4027372"/>
              <a:ext cx="1470828" cy="740898"/>
            </a:xfrm>
            <a:custGeom>
              <a:avLst/>
              <a:gdLst/>
              <a:ahLst/>
              <a:cxnLst/>
              <a:rect l="0" t="0" r="0" b="0"/>
              <a:pathLst>
                <a:path w="1470828" h="740898">
                  <a:moveTo>
                    <a:pt x="339328" y="35635"/>
                  </a:moveTo>
                  <a:lnTo>
                    <a:pt x="334588" y="40375"/>
                  </a:lnTo>
                  <a:lnTo>
                    <a:pt x="333191" y="42764"/>
                  </a:lnTo>
                  <a:lnTo>
                    <a:pt x="331640" y="48064"/>
                  </a:lnTo>
                  <a:lnTo>
                    <a:pt x="330508" y="70187"/>
                  </a:lnTo>
                  <a:lnTo>
                    <a:pt x="330401" y="134432"/>
                  </a:lnTo>
                  <a:lnTo>
                    <a:pt x="325108" y="154620"/>
                  </a:lnTo>
                  <a:lnTo>
                    <a:pt x="316141" y="176822"/>
                  </a:lnTo>
                  <a:lnTo>
                    <a:pt x="299936" y="212626"/>
                  </a:lnTo>
                  <a:lnTo>
                    <a:pt x="288417" y="239975"/>
                  </a:lnTo>
                  <a:lnTo>
                    <a:pt x="281575" y="254213"/>
                  </a:lnTo>
                  <a:lnTo>
                    <a:pt x="274037" y="268666"/>
                  </a:lnTo>
                  <a:lnTo>
                    <a:pt x="266035" y="283262"/>
                  </a:lnTo>
                  <a:lnTo>
                    <a:pt x="256731" y="296962"/>
                  </a:lnTo>
                  <a:lnTo>
                    <a:pt x="246561" y="310064"/>
                  </a:lnTo>
                  <a:lnTo>
                    <a:pt x="235811" y="322768"/>
                  </a:lnTo>
                  <a:lnTo>
                    <a:pt x="225669" y="336197"/>
                  </a:lnTo>
                  <a:lnTo>
                    <a:pt x="215930" y="350111"/>
                  </a:lnTo>
                  <a:lnTo>
                    <a:pt x="206461" y="364349"/>
                  </a:lnTo>
                  <a:lnTo>
                    <a:pt x="197172" y="379793"/>
                  </a:lnTo>
                  <a:lnTo>
                    <a:pt x="188003" y="396042"/>
                  </a:lnTo>
                  <a:lnTo>
                    <a:pt x="170869" y="427988"/>
                  </a:lnTo>
                  <a:lnTo>
                    <a:pt x="156640" y="455416"/>
                  </a:lnTo>
                  <a:lnTo>
                    <a:pt x="151059" y="468286"/>
                  </a:lnTo>
                  <a:lnTo>
                    <a:pt x="146347" y="480834"/>
                  </a:lnTo>
                  <a:lnTo>
                    <a:pt x="142213" y="493169"/>
                  </a:lnTo>
                  <a:lnTo>
                    <a:pt x="137473" y="505361"/>
                  </a:lnTo>
                  <a:lnTo>
                    <a:pt x="132328" y="517457"/>
                  </a:lnTo>
                  <a:lnTo>
                    <a:pt x="123305" y="540489"/>
                  </a:lnTo>
                  <a:lnTo>
                    <a:pt x="119294" y="560648"/>
                  </a:lnTo>
                  <a:lnTo>
                    <a:pt x="117512" y="579529"/>
                  </a:lnTo>
                  <a:lnTo>
                    <a:pt x="117712" y="597843"/>
                  </a:lnTo>
                  <a:lnTo>
                    <a:pt x="121108" y="615903"/>
                  </a:lnTo>
                  <a:lnTo>
                    <a:pt x="128599" y="638066"/>
                  </a:lnTo>
                  <a:lnTo>
                    <a:pt x="139506" y="650978"/>
                  </a:lnTo>
                  <a:lnTo>
                    <a:pt x="154276" y="662340"/>
                  </a:lnTo>
                  <a:lnTo>
                    <a:pt x="170763" y="670697"/>
                  </a:lnTo>
                  <a:lnTo>
                    <a:pt x="206260" y="680980"/>
                  </a:lnTo>
                  <a:lnTo>
                    <a:pt x="248196" y="690310"/>
                  </a:lnTo>
                  <a:lnTo>
                    <a:pt x="279974" y="693711"/>
                  </a:lnTo>
                  <a:lnTo>
                    <a:pt x="313941" y="695223"/>
                  </a:lnTo>
                  <a:lnTo>
                    <a:pt x="348881" y="695895"/>
                  </a:lnTo>
                  <a:lnTo>
                    <a:pt x="384253" y="698839"/>
                  </a:lnTo>
                  <a:lnTo>
                    <a:pt x="421803" y="702462"/>
                  </a:lnTo>
                  <a:lnTo>
                    <a:pt x="464950" y="704074"/>
                  </a:lnTo>
                  <a:lnTo>
                    <a:pt x="533866" y="704981"/>
                  </a:lnTo>
                  <a:lnTo>
                    <a:pt x="578255" y="707838"/>
                  </a:lnTo>
                  <a:lnTo>
                    <a:pt x="622128" y="712415"/>
                  </a:lnTo>
                  <a:lnTo>
                    <a:pt x="738583" y="726342"/>
                  </a:lnTo>
                  <a:lnTo>
                    <a:pt x="783343" y="729570"/>
                  </a:lnTo>
                  <a:lnTo>
                    <a:pt x="825394" y="731996"/>
                  </a:lnTo>
                  <a:lnTo>
                    <a:pt x="863928" y="736381"/>
                  </a:lnTo>
                  <a:lnTo>
                    <a:pt x="900897" y="738992"/>
                  </a:lnTo>
                  <a:lnTo>
                    <a:pt x="936180" y="740152"/>
                  </a:lnTo>
                  <a:lnTo>
                    <a:pt x="996608" y="740897"/>
                  </a:lnTo>
                  <a:lnTo>
                    <a:pt x="1021382" y="740007"/>
                  </a:lnTo>
                  <a:lnTo>
                    <a:pt x="1051072" y="733928"/>
                  </a:lnTo>
                  <a:lnTo>
                    <a:pt x="1091906" y="717163"/>
                  </a:lnTo>
                  <a:lnTo>
                    <a:pt x="1110112" y="707315"/>
                  </a:lnTo>
                  <a:lnTo>
                    <a:pt x="1122099" y="697631"/>
                  </a:lnTo>
                  <a:lnTo>
                    <a:pt x="1131396" y="684067"/>
                  </a:lnTo>
                  <a:lnTo>
                    <a:pt x="1139827" y="669108"/>
                  </a:lnTo>
                  <a:lnTo>
                    <a:pt x="1161409" y="640690"/>
                  </a:lnTo>
                  <a:lnTo>
                    <a:pt x="1178882" y="615424"/>
                  </a:lnTo>
                  <a:lnTo>
                    <a:pt x="1191689" y="597921"/>
                  </a:lnTo>
                  <a:lnTo>
                    <a:pt x="1207304" y="580220"/>
                  </a:lnTo>
                  <a:lnTo>
                    <a:pt x="1226811" y="562430"/>
                  </a:lnTo>
                  <a:lnTo>
                    <a:pt x="1248710" y="544602"/>
                  </a:lnTo>
                  <a:lnTo>
                    <a:pt x="1283352" y="517831"/>
                  </a:lnTo>
                  <a:lnTo>
                    <a:pt x="1342489" y="473189"/>
                  </a:lnTo>
                  <a:lnTo>
                    <a:pt x="1363623" y="455330"/>
                  </a:lnTo>
                  <a:lnTo>
                    <a:pt x="1383929" y="438463"/>
                  </a:lnTo>
                  <a:lnTo>
                    <a:pt x="1415690" y="416819"/>
                  </a:lnTo>
                  <a:lnTo>
                    <a:pt x="1431545" y="400511"/>
                  </a:lnTo>
                  <a:lnTo>
                    <a:pt x="1445206" y="383341"/>
                  </a:lnTo>
                  <a:lnTo>
                    <a:pt x="1456900" y="365788"/>
                  </a:lnTo>
                  <a:lnTo>
                    <a:pt x="1465404" y="348065"/>
                  </a:lnTo>
                  <a:lnTo>
                    <a:pt x="1469846" y="327621"/>
                  </a:lnTo>
                  <a:lnTo>
                    <a:pt x="1470827" y="306297"/>
                  </a:lnTo>
                  <a:lnTo>
                    <a:pt x="1467957" y="286898"/>
                  </a:lnTo>
                  <a:lnTo>
                    <a:pt x="1460727" y="268354"/>
                  </a:lnTo>
                  <a:lnTo>
                    <a:pt x="1449907" y="250191"/>
                  </a:lnTo>
                  <a:lnTo>
                    <a:pt x="1435177" y="232197"/>
                  </a:lnTo>
                  <a:lnTo>
                    <a:pt x="1413416" y="211632"/>
                  </a:lnTo>
                  <a:lnTo>
                    <a:pt x="1386217" y="190254"/>
                  </a:lnTo>
                  <a:lnTo>
                    <a:pt x="1354284" y="170831"/>
                  </a:lnTo>
                  <a:lnTo>
                    <a:pt x="1317602" y="152277"/>
                  </a:lnTo>
                  <a:lnTo>
                    <a:pt x="1276163" y="134109"/>
                  </a:lnTo>
                  <a:lnTo>
                    <a:pt x="1252612" y="125097"/>
                  </a:lnTo>
                  <a:lnTo>
                    <a:pt x="1227981" y="116112"/>
                  </a:lnTo>
                  <a:lnTo>
                    <a:pt x="1174155" y="98192"/>
                  </a:lnTo>
                  <a:lnTo>
                    <a:pt x="1058755" y="62434"/>
                  </a:lnTo>
                  <a:lnTo>
                    <a:pt x="1027305" y="54493"/>
                  </a:lnTo>
                  <a:lnTo>
                    <a:pt x="994432" y="47215"/>
                  </a:lnTo>
                  <a:lnTo>
                    <a:pt x="960611" y="40378"/>
                  </a:lnTo>
                  <a:lnTo>
                    <a:pt x="926157" y="34828"/>
                  </a:lnTo>
                  <a:lnTo>
                    <a:pt x="891282" y="30136"/>
                  </a:lnTo>
                  <a:lnTo>
                    <a:pt x="856126" y="26016"/>
                  </a:lnTo>
                  <a:lnTo>
                    <a:pt x="785313" y="16146"/>
                  </a:lnTo>
                  <a:lnTo>
                    <a:pt x="749760" y="10736"/>
                  </a:lnTo>
                  <a:lnTo>
                    <a:pt x="714153" y="7129"/>
                  </a:lnTo>
                  <a:lnTo>
                    <a:pt x="678509" y="4725"/>
                  </a:lnTo>
                  <a:lnTo>
                    <a:pt x="608145" y="2054"/>
                  </a:lnTo>
                  <a:lnTo>
                    <a:pt x="506180" y="549"/>
                  </a:lnTo>
                  <a:lnTo>
                    <a:pt x="339509" y="0"/>
                  </a:lnTo>
                  <a:lnTo>
                    <a:pt x="308691" y="964"/>
                  </a:lnTo>
                  <a:lnTo>
                    <a:pt x="278224" y="2599"/>
                  </a:lnTo>
                  <a:lnTo>
                    <a:pt x="247990" y="4681"/>
                  </a:lnTo>
                  <a:lnTo>
                    <a:pt x="193231" y="9641"/>
                  </a:lnTo>
                  <a:lnTo>
                    <a:pt x="143427" y="15152"/>
                  </a:lnTo>
                  <a:lnTo>
                    <a:pt x="98141" y="20909"/>
                  </a:lnTo>
                  <a:lnTo>
                    <a:pt x="62801" y="26775"/>
                  </a:lnTo>
                  <a:lnTo>
                    <a:pt x="25883" y="35655"/>
                  </a:lnTo>
                  <a:lnTo>
                    <a:pt x="0" y="4456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MARTInkAnnotation98"/>
            <p:cNvSpPr/>
            <p:nvPr/>
          </p:nvSpPr>
          <p:spPr>
            <a:xfrm>
              <a:off x="1684121" y="5620858"/>
              <a:ext cx="591507" cy="406479"/>
            </a:xfrm>
            <a:custGeom>
              <a:avLst/>
              <a:gdLst/>
              <a:ahLst/>
              <a:cxnLst/>
              <a:rect l="0" t="0" r="0" b="0"/>
              <a:pathLst>
                <a:path w="591507" h="406479">
                  <a:moveTo>
                    <a:pt x="378636" y="147720"/>
                  </a:moveTo>
                  <a:lnTo>
                    <a:pt x="378636" y="104529"/>
                  </a:lnTo>
                  <a:lnTo>
                    <a:pt x="377644" y="100075"/>
                  </a:lnTo>
                  <a:lnTo>
                    <a:pt x="372499" y="88072"/>
                  </a:lnTo>
                  <a:lnTo>
                    <a:pt x="370948" y="77884"/>
                  </a:lnTo>
                  <a:lnTo>
                    <a:pt x="369542" y="73382"/>
                  </a:lnTo>
                  <a:lnTo>
                    <a:pt x="365334" y="65733"/>
                  </a:lnTo>
                  <a:lnTo>
                    <a:pt x="357511" y="56380"/>
                  </a:lnTo>
                  <a:lnTo>
                    <a:pt x="347419" y="46601"/>
                  </a:lnTo>
                  <a:lnTo>
                    <a:pt x="330581" y="34525"/>
                  </a:lnTo>
                  <a:lnTo>
                    <a:pt x="318914" y="24320"/>
                  </a:lnTo>
                  <a:lnTo>
                    <a:pt x="312032" y="20805"/>
                  </a:lnTo>
                  <a:lnTo>
                    <a:pt x="296448" y="16899"/>
                  </a:lnTo>
                  <a:lnTo>
                    <a:pt x="279600" y="12517"/>
                  </a:lnTo>
                  <a:lnTo>
                    <a:pt x="262191" y="8255"/>
                  </a:lnTo>
                  <a:lnTo>
                    <a:pt x="244531" y="6360"/>
                  </a:lnTo>
                  <a:lnTo>
                    <a:pt x="234663" y="4862"/>
                  </a:lnTo>
                  <a:lnTo>
                    <a:pt x="224115" y="2873"/>
                  </a:lnTo>
                  <a:lnTo>
                    <a:pt x="213114" y="553"/>
                  </a:lnTo>
                  <a:lnTo>
                    <a:pt x="202804" y="0"/>
                  </a:lnTo>
                  <a:lnTo>
                    <a:pt x="192954" y="622"/>
                  </a:lnTo>
                  <a:lnTo>
                    <a:pt x="183410" y="2030"/>
                  </a:lnTo>
                  <a:lnTo>
                    <a:pt x="173080" y="2968"/>
                  </a:lnTo>
                  <a:lnTo>
                    <a:pt x="162223" y="3594"/>
                  </a:lnTo>
                  <a:lnTo>
                    <a:pt x="151017" y="4010"/>
                  </a:lnTo>
                  <a:lnTo>
                    <a:pt x="140570" y="5281"/>
                  </a:lnTo>
                  <a:lnTo>
                    <a:pt x="130629" y="7119"/>
                  </a:lnTo>
                  <a:lnTo>
                    <a:pt x="121024" y="9338"/>
                  </a:lnTo>
                  <a:lnTo>
                    <a:pt x="111645" y="12801"/>
                  </a:lnTo>
                  <a:lnTo>
                    <a:pt x="93286" y="21941"/>
                  </a:lnTo>
                  <a:lnTo>
                    <a:pt x="75205" y="32617"/>
                  </a:lnTo>
                  <a:lnTo>
                    <a:pt x="58239" y="43978"/>
                  </a:lnTo>
                  <a:lnTo>
                    <a:pt x="44084" y="55640"/>
                  </a:lnTo>
                  <a:lnTo>
                    <a:pt x="37531" y="62521"/>
                  </a:lnTo>
                  <a:lnTo>
                    <a:pt x="31178" y="70085"/>
                  </a:lnTo>
                  <a:lnTo>
                    <a:pt x="24958" y="78103"/>
                  </a:lnTo>
                  <a:lnTo>
                    <a:pt x="19820" y="86426"/>
                  </a:lnTo>
                  <a:lnTo>
                    <a:pt x="15402" y="94951"/>
                  </a:lnTo>
                  <a:lnTo>
                    <a:pt x="11465" y="103611"/>
                  </a:lnTo>
                  <a:lnTo>
                    <a:pt x="7847" y="112361"/>
                  </a:lnTo>
                  <a:lnTo>
                    <a:pt x="4443" y="121170"/>
                  </a:lnTo>
                  <a:lnTo>
                    <a:pt x="1182" y="130020"/>
                  </a:lnTo>
                  <a:lnTo>
                    <a:pt x="0" y="138897"/>
                  </a:lnTo>
                  <a:lnTo>
                    <a:pt x="204" y="147791"/>
                  </a:lnTo>
                  <a:lnTo>
                    <a:pt x="1333" y="156696"/>
                  </a:lnTo>
                  <a:lnTo>
                    <a:pt x="2085" y="166603"/>
                  </a:lnTo>
                  <a:lnTo>
                    <a:pt x="2587" y="177175"/>
                  </a:lnTo>
                  <a:lnTo>
                    <a:pt x="2921" y="188193"/>
                  </a:lnTo>
                  <a:lnTo>
                    <a:pt x="4136" y="198514"/>
                  </a:lnTo>
                  <a:lnTo>
                    <a:pt x="5938" y="208372"/>
                  </a:lnTo>
                  <a:lnTo>
                    <a:pt x="8132" y="217919"/>
                  </a:lnTo>
                  <a:lnTo>
                    <a:pt x="11579" y="227262"/>
                  </a:lnTo>
                  <a:lnTo>
                    <a:pt x="15861" y="236467"/>
                  </a:lnTo>
                  <a:lnTo>
                    <a:pt x="20700" y="245579"/>
                  </a:lnTo>
                  <a:lnTo>
                    <a:pt x="26903" y="255624"/>
                  </a:lnTo>
                  <a:lnTo>
                    <a:pt x="34014" y="266288"/>
                  </a:lnTo>
                  <a:lnTo>
                    <a:pt x="41732" y="277366"/>
                  </a:lnTo>
                  <a:lnTo>
                    <a:pt x="49854" y="286737"/>
                  </a:lnTo>
                  <a:lnTo>
                    <a:pt x="58245" y="294968"/>
                  </a:lnTo>
                  <a:lnTo>
                    <a:pt x="66815" y="302440"/>
                  </a:lnTo>
                  <a:lnTo>
                    <a:pt x="75506" y="310397"/>
                  </a:lnTo>
                  <a:lnTo>
                    <a:pt x="93099" y="327177"/>
                  </a:lnTo>
                  <a:lnTo>
                    <a:pt x="101958" y="334826"/>
                  </a:lnTo>
                  <a:lnTo>
                    <a:pt x="110840" y="341910"/>
                  </a:lnTo>
                  <a:lnTo>
                    <a:pt x="119738" y="348617"/>
                  </a:lnTo>
                  <a:lnTo>
                    <a:pt x="130631" y="355073"/>
                  </a:lnTo>
                  <a:lnTo>
                    <a:pt x="142854" y="361362"/>
                  </a:lnTo>
                  <a:lnTo>
                    <a:pt x="181113" y="379693"/>
                  </a:lnTo>
                  <a:lnTo>
                    <a:pt x="193376" y="385711"/>
                  </a:lnTo>
                  <a:lnTo>
                    <a:pt x="205520" y="390716"/>
                  </a:lnTo>
                  <a:lnTo>
                    <a:pt x="217585" y="395045"/>
                  </a:lnTo>
                  <a:lnTo>
                    <a:pt x="229597" y="398923"/>
                  </a:lnTo>
                  <a:lnTo>
                    <a:pt x="242566" y="401509"/>
                  </a:lnTo>
                  <a:lnTo>
                    <a:pt x="256172" y="403232"/>
                  </a:lnTo>
                  <a:lnTo>
                    <a:pt x="270205" y="404381"/>
                  </a:lnTo>
                  <a:lnTo>
                    <a:pt x="283528" y="405148"/>
                  </a:lnTo>
                  <a:lnTo>
                    <a:pt x="308916" y="405999"/>
                  </a:lnTo>
                  <a:lnTo>
                    <a:pt x="345521" y="406478"/>
                  </a:lnTo>
                  <a:lnTo>
                    <a:pt x="356559" y="405553"/>
                  </a:lnTo>
                  <a:lnTo>
                    <a:pt x="366895" y="403944"/>
                  </a:lnTo>
                  <a:lnTo>
                    <a:pt x="376761" y="401879"/>
                  </a:lnTo>
                  <a:lnTo>
                    <a:pt x="409611" y="394233"/>
                  </a:lnTo>
                  <a:lnTo>
                    <a:pt x="420122" y="391437"/>
                  </a:lnTo>
                  <a:lnTo>
                    <a:pt x="439738" y="385684"/>
                  </a:lnTo>
                  <a:lnTo>
                    <a:pt x="455733" y="377174"/>
                  </a:lnTo>
                  <a:lnTo>
                    <a:pt x="470448" y="366777"/>
                  </a:lnTo>
                  <a:lnTo>
                    <a:pt x="486911" y="355541"/>
                  </a:lnTo>
                  <a:lnTo>
                    <a:pt x="501503" y="346580"/>
                  </a:lnTo>
                  <a:lnTo>
                    <a:pt x="508173" y="342800"/>
                  </a:lnTo>
                  <a:lnTo>
                    <a:pt x="520874" y="330664"/>
                  </a:lnTo>
                  <a:lnTo>
                    <a:pt x="527040" y="323260"/>
                  </a:lnTo>
                  <a:lnTo>
                    <a:pt x="533134" y="316341"/>
                  </a:lnTo>
                  <a:lnTo>
                    <a:pt x="545198" y="303359"/>
                  </a:lnTo>
                  <a:lnTo>
                    <a:pt x="563146" y="284895"/>
                  </a:lnTo>
                  <a:lnTo>
                    <a:pt x="568119" y="277866"/>
                  </a:lnTo>
                  <a:lnTo>
                    <a:pt x="572427" y="270202"/>
                  </a:lnTo>
                  <a:lnTo>
                    <a:pt x="576291" y="262117"/>
                  </a:lnTo>
                  <a:lnTo>
                    <a:pt x="578867" y="254742"/>
                  </a:lnTo>
                  <a:lnTo>
                    <a:pt x="580584" y="247841"/>
                  </a:lnTo>
                  <a:lnTo>
                    <a:pt x="581729" y="241256"/>
                  </a:lnTo>
                  <a:lnTo>
                    <a:pt x="585647" y="228648"/>
                  </a:lnTo>
                  <a:lnTo>
                    <a:pt x="588081" y="222507"/>
                  </a:lnTo>
                  <a:lnTo>
                    <a:pt x="589704" y="215438"/>
                  </a:lnTo>
                  <a:lnTo>
                    <a:pt x="590786" y="207748"/>
                  </a:lnTo>
                  <a:lnTo>
                    <a:pt x="591506" y="199644"/>
                  </a:lnTo>
                  <a:lnTo>
                    <a:pt x="590995" y="192258"/>
                  </a:lnTo>
                  <a:lnTo>
                    <a:pt x="589662" y="185350"/>
                  </a:lnTo>
                  <a:lnTo>
                    <a:pt x="587781" y="178759"/>
                  </a:lnTo>
                  <a:lnTo>
                    <a:pt x="583045" y="166145"/>
                  </a:lnTo>
                  <a:lnTo>
                    <a:pt x="577633" y="154917"/>
                  </a:lnTo>
                  <a:lnTo>
                    <a:pt x="569008" y="142025"/>
                  </a:lnTo>
                  <a:lnTo>
                    <a:pt x="563126" y="131629"/>
                  </a:lnTo>
                  <a:lnTo>
                    <a:pt x="558184" y="127071"/>
                  </a:lnTo>
                  <a:lnTo>
                    <a:pt x="544756" y="119360"/>
                  </a:lnTo>
                  <a:lnTo>
                    <a:pt x="506840" y="100218"/>
                  </a:lnTo>
                  <a:lnTo>
                    <a:pt x="494816" y="96842"/>
                  </a:lnTo>
                  <a:lnTo>
                    <a:pt x="481865" y="94350"/>
                  </a:lnTo>
                  <a:lnTo>
                    <a:pt x="466188" y="89934"/>
                  </a:lnTo>
                  <a:lnTo>
                    <a:pt x="449298" y="87311"/>
                  </a:lnTo>
                  <a:lnTo>
                    <a:pt x="431870" y="86145"/>
                  </a:lnTo>
                  <a:lnTo>
                    <a:pt x="414202" y="85627"/>
                  </a:lnTo>
                  <a:lnTo>
                    <a:pt x="360764" y="85248"/>
                  </a:lnTo>
                  <a:lnTo>
                    <a:pt x="345558" y="87874"/>
                  </a:lnTo>
                  <a:lnTo>
                    <a:pt x="331193" y="92349"/>
                  </a:lnTo>
                  <a:lnTo>
                    <a:pt x="314886" y="97644"/>
                  </a:lnTo>
                  <a:lnTo>
                    <a:pt x="300363" y="105951"/>
                  </a:lnTo>
                  <a:lnTo>
                    <a:pt x="287293" y="115265"/>
                  </a:lnTo>
                  <a:lnTo>
                    <a:pt x="269771" y="126087"/>
                  </a:lnTo>
                  <a:lnTo>
                    <a:pt x="261460" y="132483"/>
                  </a:lnTo>
                  <a:lnTo>
                    <a:pt x="258847" y="135577"/>
                  </a:lnTo>
                  <a:lnTo>
                    <a:pt x="257105" y="138632"/>
                  </a:lnTo>
                  <a:lnTo>
                    <a:pt x="253621" y="14772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MARTInkAnnotation99"/>
            <p:cNvSpPr/>
            <p:nvPr/>
          </p:nvSpPr>
          <p:spPr>
            <a:xfrm>
              <a:off x="2991445" y="5625734"/>
              <a:ext cx="410730" cy="374969"/>
            </a:xfrm>
            <a:custGeom>
              <a:avLst/>
              <a:gdLst/>
              <a:ahLst/>
              <a:cxnLst/>
              <a:rect l="0" t="0" r="0" b="0"/>
              <a:pathLst>
                <a:path w="410730" h="374969">
                  <a:moveTo>
                    <a:pt x="258961" y="8898"/>
                  </a:moveTo>
                  <a:lnTo>
                    <a:pt x="263702" y="8898"/>
                  </a:lnTo>
                  <a:lnTo>
                    <a:pt x="266090" y="7906"/>
                  </a:lnTo>
                  <a:lnTo>
                    <a:pt x="275211" y="1209"/>
                  </a:lnTo>
                  <a:lnTo>
                    <a:pt x="285824" y="336"/>
                  </a:lnTo>
                  <a:lnTo>
                    <a:pt x="296036" y="132"/>
                  </a:lnTo>
                  <a:lnTo>
                    <a:pt x="318760" y="0"/>
                  </a:lnTo>
                  <a:lnTo>
                    <a:pt x="330517" y="2629"/>
                  </a:lnTo>
                  <a:lnTo>
                    <a:pt x="342357" y="7103"/>
                  </a:lnTo>
                  <a:lnTo>
                    <a:pt x="354234" y="12400"/>
                  </a:lnTo>
                  <a:lnTo>
                    <a:pt x="366127" y="20707"/>
                  </a:lnTo>
                  <a:lnTo>
                    <a:pt x="372077" y="25700"/>
                  </a:lnTo>
                  <a:lnTo>
                    <a:pt x="376044" y="31014"/>
                  </a:lnTo>
                  <a:lnTo>
                    <a:pt x="380451" y="42209"/>
                  </a:lnTo>
                  <a:lnTo>
                    <a:pt x="385055" y="53799"/>
                  </a:lnTo>
                  <a:lnTo>
                    <a:pt x="387673" y="59668"/>
                  </a:lnTo>
                  <a:lnTo>
                    <a:pt x="393226" y="71481"/>
                  </a:lnTo>
                  <a:lnTo>
                    <a:pt x="396096" y="77409"/>
                  </a:lnTo>
                  <a:lnTo>
                    <a:pt x="398009" y="83345"/>
                  </a:lnTo>
                  <a:lnTo>
                    <a:pt x="399285" y="89288"/>
                  </a:lnTo>
                  <a:lnTo>
                    <a:pt x="400135" y="95233"/>
                  </a:lnTo>
                  <a:lnTo>
                    <a:pt x="401694" y="102173"/>
                  </a:lnTo>
                  <a:lnTo>
                    <a:pt x="403726" y="109777"/>
                  </a:lnTo>
                  <a:lnTo>
                    <a:pt x="406073" y="117822"/>
                  </a:lnTo>
                  <a:lnTo>
                    <a:pt x="407637" y="125171"/>
                  </a:lnTo>
                  <a:lnTo>
                    <a:pt x="408680" y="132054"/>
                  </a:lnTo>
                  <a:lnTo>
                    <a:pt x="409375" y="138627"/>
                  </a:lnTo>
                  <a:lnTo>
                    <a:pt x="409839" y="145985"/>
                  </a:lnTo>
                  <a:lnTo>
                    <a:pt x="410147" y="153868"/>
                  </a:lnTo>
                  <a:lnTo>
                    <a:pt x="410491" y="170563"/>
                  </a:lnTo>
                  <a:lnTo>
                    <a:pt x="410729" y="214404"/>
                  </a:lnTo>
                  <a:lnTo>
                    <a:pt x="409749" y="222300"/>
                  </a:lnTo>
                  <a:lnTo>
                    <a:pt x="408104" y="229549"/>
                  </a:lnTo>
                  <a:lnTo>
                    <a:pt x="406015" y="236366"/>
                  </a:lnTo>
                  <a:lnTo>
                    <a:pt x="404622" y="243887"/>
                  </a:lnTo>
                  <a:lnTo>
                    <a:pt x="403693" y="251877"/>
                  </a:lnTo>
                  <a:lnTo>
                    <a:pt x="403074" y="260181"/>
                  </a:lnTo>
                  <a:lnTo>
                    <a:pt x="401669" y="267702"/>
                  </a:lnTo>
                  <a:lnTo>
                    <a:pt x="399741" y="274699"/>
                  </a:lnTo>
                  <a:lnTo>
                    <a:pt x="389516" y="304929"/>
                  </a:lnTo>
                  <a:lnTo>
                    <a:pt x="385685" y="311424"/>
                  </a:lnTo>
                  <a:lnTo>
                    <a:pt x="376137" y="321286"/>
                  </a:lnTo>
                  <a:lnTo>
                    <a:pt x="369820" y="326298"/>
                  </a:lnTo>
                  <a:lnTo>
                    <a:pt x="362633" y="331623"/>
                  </a:lnTo>
                  <a:lnTo>
                    <a:pt x="354865" y="337157"/>
                  </a:lnTo>
                  <a:lnTo>
                    <a:pt x="347701" y="341839"/>
                  </a:lnTo>
                  <a:lnTo>
                    <a:pt x="340942" y="345952"/>
                  </a:lnTo>
                  <a:lnTo>
                    <a:pt x="334451" y="349687"/>
                  </a:lnTo>
                  <a:lnTo>
                    <a:pt x="327147" y="353169"/>
                  </a:lnTo>
                  <a:lnTo>
                    <a:pt x="319300" y="356482"/>
                  </a:lnTo>
                  <a:lnTo>
                    <a:pt x="311094" y="359683"/>
                  </a:lnTo>
                  <a:lnTo>
                    <a:pt x="303637" y="362809"/>
                  </a:lnTo>
                  <a:lnTo>
                    <a:pt x="296683" y="365886"/>
                  </a:lnTo>
                  <a:lnTo>
                    <a:pt x="290062" y="368929"/>
                  </a:lnTo>
                  <a:lnTo>
                    <a:pt x="277414" y="372310"/>
                  </a:lnTo>
                  <a:lnTo>
                    <a:pt x="271263" y="373212"/>
                  </a:lnTo>
                  <a:lnTo>
                    <a:pt x="264186" y="373813"/>
                  </a:lnTo>
                  <a:lnTo>
                    <a:pt x="256491" y="374214"/>
                  </a:lnTo>
                  <a:lnTo>
                    <a:pt x="240004" y="374659"/>
                  </a:lnTo>
                  <a:lnTo>
                    <a:pt x="196309" y="374968"/>
                  </a:lnTo>
                  <a:lnTo>
                    <a:pt x="187427" y="373992"/>
                  </a:lnTo>
                  <a:lnTo>
                    <a:pt x="178530" y="372349"/>
                  </a:lnTo>
                  <a:lnTo>
                    <a:pt x="169621" y="370261"/>
                  </a:lnTo>
                  <a:lnTo>
                    <a:pt x="160706" y="368869"/>
                  </a:lnTo>
                  <a:lnTo>
                    <a:pt x="151785" y="367942"/>
                  </a:lnTo>
                  <a:lnTo>
                    <a:pt x="142862" y="367323"/>
                  </a:lnTo>
                  <a:lnTo>
                    <a:pt x="133937" y="365918"/>
                  </a:lnTo>
                  <a:lnTo>
                    <a:pt x="125010" y="363990"/>
                  </a:lnTo>
                  <a:lnTo>
                    <a:pt x="116082" y="361712"/>
                  </a:lnTo>
                  <a:lnTo>
                    <a:pt x="107154" y="359201"/>
                  </a:lnTo>
                  <a:lnTo>
                    <a:pt x="89296" y="353765"/>
                  </a:lnTo>
                  <a:lnTo>
                    <a:pt x="62508" y="345127"/>
                  </a:lnTo>
                  <a:lnTo>
                    <a:pt x="54570" y="341199"/>
                  </a:lnTo>
                  <a:lnTo>
                    <a:pt x="47294" y="336596"/>
                  </a:lnTo>
                  <a:lnTo>
                    <a:pt x="40459" y="331543"/>
                  </a:lnTo>
                  <a:lnTo>
                    <a:pt x="33918" y="327182"/>
                  </a:lnTo>
                  <a:lnTo>
                    <a:pt x="21358" y="319691"/>
                  </a:lnTo>
                  <a:lnTo>
                    <a:pt x="11807" y="310408"/>
                  </a:lnTo>
                  <a:lnTo>
                    <a:pt x="0" y="294648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MARTInkAnnotation100"/>
            <p:cNvSpPr/>
            <p:nvPr/>
          </p:nvSpPr>
          <p:spPr>
            <a:xfrm>
              <a:off x="2973585" y="5652492"/>
              <a:ext cx="526853" cy="35719"/>
            </a:xfrm>
            <a:custGeom>
              <a:avLst/>
              <a:gdLst/>
              <a:ahLst/>
              <a:cxnLst/>
              <a:rect l="0" t="0" r="0" b="0"/>
              <a:pathLst>
                <a:path w="526853" h="35719">
                  <a:moveTo>
                    <a:pt x="0" y="35718"/>
                  </a:moveTo>
                  <a:lnTo>
                    <a:pt x="4741" y="35718"/>
                  </a:lnTo>
                  <a:lnTo>
                    <a:pt x="8121" y="34727"/>
                  </a:lnTo>
                  <a:lnTo>
                    <a:pt x="12360" y="33072"/>
                  </a:lnTo>
                  <a:lnTo>
                    <a:pt x="23939" y="28030"/>
                  </a:lnTo>
                  <a:lnTo>
                    <a:pt x="40167" y="27157"/>
                  </a:lnTo>
                  <a:lnTo>
                    <a:pt x="47614" y="26042"/>
                  </a:lnTo>
                  <a:lnTo>
                    <a:pt x="55555" y="24306"/>
                  </a:lnTo>
                  <a:lnTo>
                    <a:pt x="94428" y="14392"/>
                  </a:lnTo>
                  <a:lnTo>
                    <a:pt x="105616" y="12571"/>
                  </a:lnTo>
                  <a:lnTo>
                    <a:pt x="117044" y="11358"/>
                  </a:lnTo>
                  <a:lnTo>
                    <a:pt x="128631" y="10548"/>
                  </a:lnTo>
                  <a:lnTo>
                    <a:pt x="141317" y="10008"/>
                  </a:lnTo>
                  <a:lnTo>
                    <a:pt x="168641" y="9409"/>
                  </a:lnTo>
                  <a:lnTo>
                    <a:pt x="211915" y="9072"/>
                  </a:lnTo>
                  <a:lnTo>
                    <a:pt x="226605" y="8032"/>
                  </a:lnTo>
                  <a:lnTo>
                    <a:pt x="241359" y="6346"/>
                  </a:lnTo>
                  <a:lnTo>
                    <a:pt x="256156" y="4231"/>
                  </a:lnTo>
                  <a:lnTo>
                    <a:pt x="269990" y="2820"/>
                  </a:lnTo>
                  <a:lnTo>
                    <a:pt x="283181" y="1880"/>
                  </a:lnTo>
                  <a:lnTo>
                    <a:pt x="295943" y="1253"/>
                  </a:lnTo>
                  <a:lnTo>
                    <a:pt x="323354" y="557"/>
                  </a:lnTo>
                  <a:lnTo>
                    <a:pt x="526852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MARTInkAnnotation101"/>
            <p:cNvSpPr/>
            <p:nvPr/>
          </p:nvSpPr>
          <p:spPr>
            <a:xfrm>
              <a:off x="4411824" y="5723929"/>
              <a:ext cx="240544" cy="281878"/>
            </a:xfrm>
            <a:custGeom>
              <a:avLst/>
              <a:gdLst/>
              <a:ahLst/>
              <a:cxnLst/>
              <a:rect l="0" t="0" r="0" b="0"/>
              <a:pathLst>
                <a:path w="240544" h="281878">
                  <a:moveTo>
                    <a:pt x="124457" y="0"/>
                  </a:moveTo>
                  <a:lnTo>
                    <a:pt x="124457" y="4740"/>
                  </a:lnTo>
                  <a:lnTo>
                    <a:pt x="123464" y="7129"/>
                  </a:lnTo>
                  <a:lnTo>
                    <a:pt x="117389" y="15446"/>
                  </a:lnTo>
                  <a:lnTo>
                    <a:pt x="116768" y="16250"/>
                  </a:lnTo>
                  <a:lnTo>
                    <a:pt x="113433" y="22436"/>
                  </a:lnTo>
                  <a:lnTo>
                    <a:pt x="111154" y="26864"/>
                  </a:lnTo>
                  <a:lnTo>
                    <a:pt x="107651" y="30808"/>
                  </a:lnTo>
                  <a:lnTo>
                    <a:pt x="103331" y="34429"/>
                  </a:lnTo>
                  <a:lnTo>
                    <a:pt x="98466" y="37835"/>
                  </a:lnTo>
                  <a:lnTo>
                    <a:pt x="94232" y="40107"/>
                  </a:lnTo>
                  <a:lnTo>
                    <a:pt x="86880" y="42629"/>
                  </a:lnTo>
                  <a:lnTo>
                    <a:pt x="82538" y="45287"/>
                  </a:lnTo>
                  <a:lnTo>
                    <a:pt x="77660" y="49043"/>
                  </a:lnTo>
                  <a:lnTo>
                    <a:pt x="72423" y="53531"/>
                  </a:lnTo>
                  <a:lnTo>
                    <a:pt x="66947" y="57515"/>
                  </a:lnTo>
                  <a:lnTo>
                    <a:pt x="61312" y="61164"/>
                  </a:lnTo>
                  <a:lnTo>
                    <a:pt x="55571" y="64588"/>
                  </a:lnTo>
                  <a:lnTo>
                    <a:pt x="50752" y="68856"/>
                  </a:lnTo>
                  <a:lnTo>
                    <a:pt x="46547" y="73685"/>
                  </a:lnTo>
                  <a:lnTo>
                    <a:pt x="42751" y="78889"/>
                  </a:lnTo>
                  <a:lnTo>
                    <a:pt x="38236" y="84343"/>
                  </a:lnTo>
                  <a:lnTo>
                    <a:pt x="33242" y="89963"/>
                  </a:lnTo>
                  <a:lnTo>
                    <a:pt x="23393" y="100507"/>
                  </a:lnTo>
                  <a:lnTo>
                    <a:pt x="15709" y="108501"/>
                  </a:lnTo>
                  <a:lnTo>
                    <a:pt x="12271" y="113013"/>
                  </a:lnTo>
                  <a:lnTo>
                    <a:pt x="8986" y="118007"/>
                  </a:lnTo>
                  <a:lnTo>
                    <a:pt x="5805" y="123319"/>
                  </a:lnTo>
                  <a:lnTo>
                    <a:pt x="2269" y="131868"/>
                  </a:lnTo>
                  <a:lnTo>
                    <a:pt x="698" y="139967"/>
                  </a:lnTo>
                  <a:lnTo>
                    <a:pt x="279" y="144905"/>
                  </a:lnTo>
                  <a:lnTo>
                    <a:pt x="0" y="150182"/>
                  </a:lnTo>
                  <a:lnTo>
                    <a:pt x="806" y="154692"/>
                  </a:lnTo>
                  <a:lnTo>
                    <a:pt x="4347" y="162348"/>
                  </a:lnTo>
                  <a:lnTo>
                    <a:pt x="11919" y="176977"/>
                  </a:lnTo>
                  <a:lnTo>
                    <a:pt x="15697" y="181484"/>
                  </a:lnTo>
                  <a:lnTo>
                    <a:pt x="20200" y="185482"/>
                  </a:lnTo>
                  <a:lnTo>
                    <a:pt x="25187" y="189139"/>
                  </a:lnTo>
                  <a:lnTo>
                    <a:pt x="30495" y="194554"/>
                  </a:lnTo>
                  <a:lnTo>
                    <a:pt x="36019" y="201139"/>
                  </a:lnTo>
                  <a:lnTo>
                    <a:pt x="41686" y="208508"/>
                  </a:lnTo>
                  <a:lnTo>
                    <a:pt x="48440" y="214412"/>
                  </a:lnTo>
                  <a:lnTo>
                    <a:pt x="55919" y="219339"/>
                  </a:lnTo>
                  <a:lnTo>
                    <a:pt x="63883" y="223617"/>
                  </a:lnTo>
                  <a:lnTo>
                    <a:pt x="72167" y="227461"/>
                  </a:lnTo>
                  <a:lnTo>
                    <a:pt x="80668" y="231016"/>
                  </a:lnTo>
                  <a:lnTo>
                    <a:pt x="89311" y="234378"/>
                  </a:lnTo>
                  <a:lnTo>
                    <a:pt x="106852" y="240759"/>
                  </a:lnTo>
                  <a:lnTo>
                    <a:pt x="115697" y="243850"/>
                  </a:lnTo>
                  <a:lnTo>
                    <a:pt x="124570" y="247895"/>
                  </a:lnTo>
                  <a:lnTo>
                    <a:pt x="133462" y="252575"/>
                  </a:lnTo>
                  <a:lnTo>
                    <a:pt x="142367" y="257681"/>
                  </a:lnTo>
                  <a:lnTo>
                    <a:pt x="151280" y="261083"/>
                  </a:lnTo>
                  <a:lnTo>
                    <a:pt x="160198" y="263353"/>
                  </a:lnTo>
                  <a:lnTo>
                    <a:pt x="169120" y="264865"/>
                  </a:lnTo>
                  <a:lnTo>
                    <a:pt x="177053" y="266866"/>
                  </a:lnTo>
                  <a:lnTo>
                    <a:pt x="184325" y="269192"/>
                  </a:lnTo>
                  <a:lnTo>
                    <a:pt x="191158" y="271735"/>
                  </a:lnTo>
                  <a:lnTo>
                    <a:pt x="196706" y="273430"/>
                  </a:lnTo>
                  <a:lnTo>
                    <a:pt x="201395" y="274560"/>
                  </a:lnTo>
                  <a:lnTo>
                    <a:pt x="205515" y="275314"/>
                  </a:lnTo>
                  <a:lnTo>
                    <a:pt x="212737" y="276151"/>
                  </a:lnTo>
                  <a:lnTo>
                    <a:pt x="216053" y="276374"/>
                  </a:lnTo>
                  <a:lnTo>
                    <a:pt x="220247" y="277515"/>
                  </a:lnTo>
                  <a:lnTo>
                    <a:pt x="225028" y="279268"/>
                  </a:lnTo>
                  <a:lnTo>
                    <a:pt x="230200" y="281428"/>
                  </a:lnTo>
                  <a:lnTo>
                    <a:pt x="233648" y="281877"/>
                  </a:lnTo>
                  <a:lnTo>
                    <a:pt x="235945" y="281183"/>
                  </a:lnTo>
                  <a:lnTo>
                    <a:pt x="240543" y="276821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MARTInkAnnotation102"/>
            <p:cNvSpPr/>
            <p:nvPr/>
          </p:nvSpPr>
          <p:spPr>
            <a:xfrm>
              <a:off x="4438054" y="5822156"/>
              <a:ext cx="160736" cy="53579"/>
            </a:xfrm>
            <a:custGeom>
              <a:avLst/>
              <a:gdLst/>
              <a:ahLst/>
              <a:cxnLst/>
              <a:rect l="0" t="0" r="0" b="0"/>
              <a:pathLst>
                <a:path w="160736" h="53579">
                  <a:moveTo>
                    <a:pt x="0" y="0"/>
                  </a:moveTo>
                  <a:lnTo>
                    <a:pt x="7688" y="0"/>
                  </a:lnTo>
                  <a:lnTo>
                    <a:pt x="10087" y="992"/>
                  </a:lnTo>
                  <a:lnTo>
                    <a:pt x="13670" y="2645"/>
                  </a:lnTo>
                  <a:lnTo>
                    <a:pt x="18042" y="4739"/>
                  </a:lnTo>
                  <a:lnTo>
                    <a:pt x="23935" y="6137"/>
                  </a:lnTo>
                  <a:lnTo>
                    <a:pt x="30839" y="7068"/>
                  </a:lnTo>
                  <a:lnTo>
                    <a:pt x="38419" y="7688"/>
                  </a:lnTo>
                  <a:lnTo>
                    <a:pt x="45457" y="9094"/>
                  </a:lnTo>
                  <a:lnTo>
                    <a:pt x="52132" y="11024"/>
                  </a:lnTo>
                  <a:lnTo>
                    <a:pt x="73655" y="18480"/>
                  </a:lnTo>
                  <a:lnTo>
                    <a:pt x="81846" y="21249"/>
                  </a:lnTo>
                  <a:lnTo>
                    <a:pt x="89290" y="24088"/>
                  </a:lnTo>
                  <a:lnTo>
                    <a:pt x="96238" y="26973"/>
                  </a:lnTo>
                  <a:lnTo>
                    <a:pt x="102854" y="29889"/>
                  </a:lnTo>
                  <a:lnTo>
                    <a:pt x="110241" y="32824"/>
                  </a:lnTo>
                  <a:lnTo>
                    <a:pt x="126387" y="38731"/>
                  </a:lnTo>
                  <a:lnTo>
                    <a:pt x="133867" y="40703"/>
                  </a:lnTo>
                  <a:lnTo>
                    <a:pt x="140838" y="42019"/>
                  </a:lnTo>
                  <a:lnTo>
                    <a:pt x="147470" y="42895"/>
                  </a:lnTo>
                  <a:lnTo>
                    <a:pt x="151892" y="44471"/>
                  </a:lnTo>
                  <a:lnTo>
                    <a:pt x="154840" y="46515"/>
                  </a:lnTo>
                  <a:lnTo>
                    <a:pt x="160735" y="53578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MARTInkAnnotation103"/>
            <p:cNvSpPr/>
            <p:nvPr/>
          </p:nvSpPr>
          <p:spPr>
            <a:xfrm>
              <a:off x="4486488" y="5732859"/>
              <a:ext cx="228388" cy="26790"/>
            </a:xfrm>
            <a:custGeom>
              <a:avLst/>
              <a:gdLst/>
              <a:ahLst/>
              <a:cxnLst/>
              <a:rect l="0" t="0" r="0" b="0"/>
              <a:pathLst>
                <a:path w="228388" h="26790">
                  <a:moveTo>
                    <a:pt x="5144" y="0"/>
                  </a:moveTo>
                  <a:lnTo>
                    <a:pt x="0" y="0"/>
                  </a:lnTo>
                  <a:lnTo>
                    <a:pt x="34666" y="0"/>
                  </a:lnTo>
                  <a:lnTo>
                    <a:pt x="42684" y="1984"/>
                  </a:lnTo>
                  <a:lnTo>
                    <a:pt x="51007" y="5291"/>
                  </a:lnTo>
                  <a:lnTo>
                    <a:pt x="59532" y="9481"/>
                  </a:lnTo>
                  <a:lnTo>
                    <a:pt x="69184" y="12274"/>
                  </a:lnTo>
                  <a:lnTo>
                    <a:pt x="79587" y="14135"/>
                  </a:lnTo>
                  <a:lnTo>
                    <a:pt x="90492" y="15377"/>
                  </a:lnTo>
                  <a:lnTo>
                    <a:pt x="101730" y="17196"/>
                  </a:lnTo>
                  <a:lnTo>
                    <a:pt x="113191" y="19401"/>
                  </a:lnTo>
                  <a:lnTo>
                    <a:pt x="124801" y="21864"/>
                  </a:lnTo>
                  <a:lnTo>
                    <a:pt x="136509" y="23505"/>
                  </a:lnTo>
                  <a:lnTo>
                    <a:pt x="148283" y="24600"/>
                  </a:lnTo>
                  <a:lnTo>
                    <a:pt x="169964" y="25816"/>
                  </a:lnTo>
                  <a:lnTo>
                    <a:pt x="186216" y="26357"/>
                  </a:lnTo>
                  <a:lnTo>
                    <a:pt x="228387" y="2678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MARTInkAnnotation104"/>
            <p:cNvSpPr/>
            <p:nvPr/>
          </p:nvSpPr>
          <p:spPr>
            <a:xfrm>
              <a:off x="4661296" y="5822156"/>
              <a:ext cx="241103" cy="231756"/>
            </a:xfrm>
            <a:custGeom>
              <a:avLst/>
              <a:gdLst/>
              <a:ahLst/>
              <a:cxnLst/>
              <a:rect l="0" t="0" r="0" b="0"/>
              <a:pathLst>
                <a:path w="241103" h="231756">
                  <a:moveTo>
                    <a:pt x="241102" y="0"/>
                  </a:moveTo>
                  <a:lnTo>
                    <a:pt x="241102" y="4739"/>
                  </a:lnTo>
                  <a:lnTo>
                    <a:pt x="240110" y="7129"/>
                  </a:lnTo>
                  <a:lnTo>
                    <a:pt x="236362" y="12428"/>
                  </a:lnTo>
                  <a:lnTo>
                    <a:pt x="234965" y="15231"/>
                  </a:lnTo>
                  <a:lnTo>
                    <a:pt x="233413" y="20990"/>
                  </a:lnTo>
                  <a:lnTo>
                    <a:pt x="232008" y="24908"/>
                  </a:lnTo>
                  <a:lnTo>
                    <a:pt x="230077" y="29503"/>
                  </a:lnTo>
                  <a:lnTo>
                    <a:pt x="227799" y="34552"/>
                  </a:lnTo>
                  <a:lnTo>
                    <a:pt x="226281" y="39901"/>
                  </a:lnTo>
                  <a:lnTo>
                    <a:pt x="225268" y="45453"/>
                  </a:lnTo>
                  <a:lnTo>
                    <a:pt x="224592" y="51137"/>
                  </a:lnTo>
                  <a:lnTo>
                    <a:pt x="223151" y="56912"/>
                  </a:lnTo>
                  <a:lnTo>
                    <a:pt x="221197" y="62746"/>
                  </a:lnTo>
                  <a:lnTo>
                    <a:pt x="218902" y="68619"/>
                  </a:lnTo>
                  <a:lnTo>
                    <a:pt x="217372" y="74520"/>
                  </a:lnTo>
                  <a:lnTo>
                    <a:pt x="216352" y="80438"/>
                  </a:lnTo>
                  <a:lnTo>
                    <a:pt x="215672" y="86367"/>
                  </a:lnTo>
                  <a:lnTo>
                    <a:pt x="214227" y="92305"/>
                  </a:lnTo>
                  <a:lnTo>
                    <a:pt x="212271" y="98247"/>
                  </a:lnTo>
                  <a:lnTo>
                    <a:pt x="209975" y="104193"/>
                  </a:lnTo>
                  <a:lnTo>
                    <a:pt x="207453" y="110142"/>
                  </a:lnTo>
                  <a:lnTo>
                    <a:pt x="202004" y="122043"/>
                  </a:lnTo>
                  <a:lnTo>
                    <a:pt x="200153" y="127995"/>
                  </a:lnTo>
                  <a:lnTo>
                    <a:pt x="198920" y="133947"/>
                  </a:lnTo>
                  <a:lnTo>
                    <a:pt x="198098" y="139899"/>
                  </a:lnTo>
                  <a:lnTo>
                    <a:pt x="196557" y="144860"/>
                  </a:lnTo>
                  <a:lnTo>
                    <a:pt x="194539" y="149159"/>
                  </a:lnTo>
                  <a:lnTo>
                    <a:pt x="192200" y="153018"/>
                  </a:lnTo>
                  <a:lnTo>
                    <a:pt x="190641" y="157574"/>
                  </a:lnTo>
                  <a:lnTo>
                    <a:pt x="189602" y="162597"/>
                  </a:lnTo>
                  <a:lnTo>
                    <a:pt x="188909" y="167929"/>
                  </a:lnTo>
                  <a:lnTo>
                    <a:pt x="187455" y="172476"/>
                  </a:lnTo>
                  <a:lnTo>
                    <a:pt x="185494" y="176499"/>
                  </a:lnTo>
                  <a:lnTo>
                    <a:pt x="183194" y="180174"/>
                  </a:lnTo>
                  <a:lnTo>
                    <a:pt x="180668" y="184608"/>
                  </a:lnTo>
                  <a:lnTo>
                    <a:pt x="175216" y="194827"/>
                  </a:lnTo>
                  <a:lnTo>
                    <a:pt x="172374" y="199338"/>
                  </a:lnTo>
                  <a:lnTo>
                    <a:pt x="169486" y="203337"/>
                  </a:lnTo>
                  <a:lnTo>
                    <a:pt x="163632" y="210426"/>
                  </a:lnTo>
                  <a:lnTo>
                    <a:pt x="157723" y="216885"/>
                  </a:lnTo>
                  <a:lnTo>
                    <a:pt x="153766" y="219004"/>
                  </a:lnTo>
                  <a:lnTo>
                    <a:pt x="149143" y="220417"/>
                  </a:lnTo>
                  <a:lnTo>
                    <a:pt x="144078" y="221358"/>
                  </a:lnTo>
                  <a:lnTo>
                    <a:pt x="137724" y="222978"/>
                  </a:lnTo>
                  <a:lnTo>
                    <a:pt x="130511" y="225050"/>
                  </a:lnTo>
                  <a:lnTo>
                    <a:pt x="122727" y="227424"/>
                  </a:lnTo>
                  <a:lnTo>
                    <a:pt x="115552" y="229007"/>
                  </a:lnTo>
                  <a:lnTo>
                    <a:pt x="108785" y="230062"/>
                  </a:lnTo>
                  <a:lnTo>
                    <a:pt x="102289" y="230765"/>
                  </a:lnTo>
                  <a:lnTo>
                    <a:pt x="95974" y="231234"/>
                  </a:lnTo>
                  <a:lnTo>
                    <a:pt x="89780" y="231546"/>
                  </a:lnTo>
                  <a:lnTo>
                    <a:pt x="83666" y="231755"/>
                  </a:lnTo>
                  <a:lnTo>
                    <a:pt x="77605" y="230902"/>
                  </a:lnTo>
                  <a:lnTo>
                    <a:pt x="71581" y="229340"/>
                  </a:lnTo>
                  <a:lnTo>
                    <a:pt x="65580" y="227308"/>
                  </a:lnTo>
                  <a:lnTo>
                    <a:pt x="59595" y="224960"/>
                  </a:lnTo>
                  <a:lnTo>
                    <a:pt x="53620" y="222402"/>
                  </a:lnTo>
                  <a:lnTo>
                    <a:pt x="41691" y="216916"/>
                  </a:lnTo>
                  <a:lnTo>
                    <a:pt x="29775" y="211171"/>
                  </a:lnTo>
                  <a:lnTo>
                    <a:pt x="24810" y="207256"/>
                  </a:lnTo>
                  <a:lnTo>
                    <a:pt x="20509" y="202663"/>
                  </a:lnTo>
                  <a:lnTo>
                    <a:pt x="16650" y="197617"/>
                  </a:lnTo>
                  <a:lnTo>
                    <a:pt x="13084" y="193260"/>
                  </a:lnTo>
                  <a:lnTo>
                    <a:pt x="9715" y="189363"/>
                  </a:lnTo>
                  <a:lnTo>
                    <a:pt x="0" y="17859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MARTInkAnnotation105"/>
            <p:cNvSpPr/>
            <p:nvPr/>
          </p:nvSpPr>
          <p:spPr>
            <a:xfrm>
              <a:off x="4804171" y="5813594"/>
              <a:ext cx="178595" cy="44282"/>
            </a:xfrm>
            <a:custGeom>
              <a:avLst/>
              <a:gdLst/>
              <a:ahLst/>
              <a:cxnLst/>
              <a:rect l="0" t="0" r="0" b="0"/>
              <a:pathLst>
                <a:path w="178595" h="44282">
                  <a:moveTo>
                    <a:pt x="0" y="8562"/>
                  </a:moveTo>
                  <a:lnTo>
                    <a:pt x="9482" y="3822"/>
                  </a:lnTo>
                  <a:lnTo>
                    <a:pt x="14259" y="2425"/>
                  </a:lnTo>
                  <a:lnTo>
                    <a:pt x="19427" y="1494"/>
                  </a:lnTo>
                  <a:lnTo>
                    <a:pt x="24858" y="873"/>
                  </a:lnTo>
                  <a:lnTo>
                    <a:pt x="30463" y="459"/>
                  </a:lnTo>
                  <a:lnTo>
                    <a:pt x="36183" y="184"/>
                  </a:lnTo>
                  <a:lnTo>
                    <a:pt x="41982" y="0"/>
                  </a:lnTo>
                  <a:lnTo>
                    <a:pt x="48824" y="869"/>
                  </a:lnTo>
                  <a:lnTo>
                    <a:pt x="56362" y="2442"/>
                  </a:lnTo>
                  <a:lnTo>
                    <a:pt x="64363" y="4482"/>
                  </a:lnTo>
                  <a:lnTo>
                    <a:pt x="72675" y="6834"/>
                  </a:lnTo>
                  <a:lnTo>
                    <a:pt x="89847" y="12093"/>
                  </a:lnTo>
                  <a:lnTo>
                    <a:pt x="116249" y="20632"/>
                  </a:lnTo>
                  <a:lnTo>
                    <a:pt x="124132" y="22562"/>
                  </a:lnTo>
                  <a:lnTo>
                    <a:pt x="131372" y="23848"/>
                  </a:lnTo>
                  <a:lnTo>
                    <a:pt x="138183" y="24706"/>
                  </a:lnTo>
                  <a:lnTo>
                    <a:pt x="144708" y="26269"/>
                  </a:lnTo>
                  <a:lnTo>
                    <a:pt x="151042" y="28305"/>
                  </a:lnTo>
                  <a:lnTo>
                    <a:pt x="157250" y="30653"/>
                  </a:lnTo>
                  <a:lnTo>
                    <a:pt x="162380" y="33211"/>
                  </a:lnTo>
                  <a:lnTo>
                    <a:pt x="166793" y="35909"/>
                  </a:lnTo>
                  <a:lnTo>
                    <a:pt x="178594" y="44281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MARTInkAnnotation106"/>
            <p:cNvSpPr/>
            <p:nvPr/>
          </p:nvSpPr>
          <p:spPr>
            <a:xfrm>
              <a:off x="4857750" y="5840174"/>
              <a:ext cx="285704" cy="249349"/>
            </a:xfrm>
            <a:custGeom>
              <a:avLst/>
              <a:gdLst/>
              <a:ahLst/>
              <a:cxnLst/>
              <a:rect l="0" t="0" r="0" b="0"/>
              <a:pathLst>
                <a:path w="285704" h="249349">
                  <a:moveTo>
                    <a:pt x="214312" y="8771"/>
                  </a:moveTo>
                  <a:lnTo>
                    <a:pt x="204830" y="18252"/>
                  </a:lnTo>
                  <a:lnTo>
                    <a:pt x="200054" y="22037"/>
                  </a:lnTo>
                  <a:lnTo>
                    <a:pt x="194885" y="25552"/>
                  </a:lnTo>
                  <a:lnTo>
                    <a:pt x="189454" y="28888"/>
                  </a:lnTo>
                  <a:lnTo>
                    <a:pt x="184842" y="33096"/>
                  </a:lnTo>
                  <a:lnTo>
                    <a:pt x="180775" y="37886"/>
                  </a:lnTo>
                  <a:lnTo>
                    <a:pt x="177070" y="43064"/>
                  </a:lnTo>
                  <a:lnTo>
                    <a:pt x="172617" y="48500"/>
                  </a:lnTo>
                  <a:lnTo>
                    <a:pt x="167664" y="54109"/>
                  </a:lnTo>
                  <a:lnTo>
                    <a:pt x="162377" y="59832"/>
                  </a:lnTo>
                  <a:lnTo>
                    <a:pt x="156868" y="66624"/>
                  </a:lnTo>
                  <a:lnTo>
                    <a:pt x="151212" y="74128"/>
                  </a:lnTo>
                  <a:lnTo>
                    <a:pt x="145456" y="82108"/>
                  </a:lnTo>
                  <a:lnTo>
                    <a:pt x="139634" y="89413"/>
                  </a:lnTo>
                  <a:lnTo>
                    <a:pt x="133769" y="96267"/>
                  </a:lnTo>
                  <a:lnTo>
                    <a:pt x="127875" y="102820"/>
                  </a:lnTo>
                  <a:lnTo>
                    <a:pt x="122952" y="110166"/>
                  </a:lnTo>
                  <a:lnTo>
                    <a:pt x="118679" y="118040"/>
                  </a:lnTo>
                  <a:lnTo>
                    <a:pt x="114838" y="126265"/>
                  </a:lnTo>
                  <a:lnTo>
                    <a:pt x="110293" y="133733"/>
                  </a:lnTo>
                  <a:lnTo>
                    <a:pt x="105278" y="140696"/>
                  </a:lnTo>
                  <a:lnTo>
                    <a:pt x="99951" y="147323"/>
                  </a:lnTo>
                  <a:lnTo>
                    <a:pt x="95407" y="153725"/>
                  </a:lnTo>
                  <a:lnTo>
                    <a:pt x="91386" y="159977"/>
                  </a:lnTo>
                  <a:lnTo>
                    <a:pt x="87713" y="166130"/>
                  </a:lnTo>
                  <a:lnTo>
                    <a:pt x="84271" y="172215"/>
                  </a:lnTo>
                  <a:lnTo>
                    <a:pt x="77803" y="184270"/>
                  </a:lnTo>
                  <a:lnTo>
                    <a:pt x="73697" y="189270"/>
                  </a:lnTo>
                  <a:lnTo>
                    <a:pt x="68974" y="193596"/>
                  </a:lnTo>
                  <a:lnTo>
                    <a:pt x="63842" y="197472"/>
                  </a:lnTo>
                  <a:lnTo>
                    <a:pt x="55494" y="204424"/>
                  </a:lnTo>
                  <a:lnTo>
                    <a:pt x="51878" y="207668"/>
                  </a:lnTo>
                  <a:lnTo>
                    <a:pt x="49468" y="210822"/>
                  </a:lnTo>
                  <a:lnTo>
                    <a:pt x="46790" y="216972"/>
                  </a:lnTo>
                  <a:lnTo>
                    <a:pt x="44704" y="222924"/>
                  </a:lnTo>
                  <a:lnTo>
                    <a:pt x="44664" y="218296"/>
                  </a:lnTo>
                  <a:lnTo>
                    <a:pt x="46643" y="215923"/>
                  </a:lnTo>
                  <a:lnTo>
                    <a:pt x="54133" y="210640"/>
                  </a:lnTo>
                  <a:lnTo>
                    <a:pt x="57917" y="206851"/>
                  </a:lnTo>
                  <a:lnTo>
                    <a:pt x="61432" y="202340"/>
                  </a:lnTo>
                  <a:lnTo>
                    <a:pt x="64767" y="197348"/>
                  </a:lnTo>
                  <a:lnTo>
                    <a:pt x="68974" y="192036"/>
                  </a:lnTo>
                  <a:lnTo>
                    <a:pt x="73764" y="186510"/>
                  </a:lnTo>
                  <a:lnTo>
                    <a:pt x="78941" y="180842"/>
                  </a:lnTo>
                  <a:lnTo>
                    <a:pt x="83385" y="174086"/>
                  </a:lnTo>
                  <a:lnTo>
                    <a:pt x="87340" y="166606"/>
                  </a:lnTo>
                  <a:lnTo>
                    <a:pt x="90968" y="158643"/>
                  </a:lnTo>
                  <a:lnTo>
                    <a:pt x="95372" y="150358"/>
                  </a:lnTo>
                  <a:lnTo>
                    <a:pt x="100292" y="141857"/>
                  </a:lnTo>
                  <a:lnTo>
                    <a:pt x="105556" y="133214"/>
                  </a:lnTo>
                  <a:lnTo>
                    <a:pt x="110058" y="126459"/>
                  </a:lnTo>
                  <a:lnTo>
                    <a:pt x="114051" y="120964"/>
                  </a:lnTo>
                  <a:lnTo>
                    <a:pt x="117706" y="116308"/>
                  </a:lnTo>
                  <a:lnTo>
                    <a:pt x="121134" y="110229"/>
                  </a:lnTo>
                  <a:lnTo>
                    <a:pt x="124412" y="103198"/>
                  </a:lnTo>
                  <a:lnTo>
                    <a:pt x="127590" y="95535"/>
                  </a:lnTo>
                  <a:lnTo>
                    <a:pt x="131693" y="88442"/>
                  </a:lnTo>
                  <a:lnTo>
                    <a:pt x="136412" y="81728"/>
                  </a:lnTo>
                  <a:lnTo>
                    <a:pt x="141543" y="75269"/>
                  </a:lnTo>
                  <a:lnTo>
                    <a:pt x="146948" y="68978"/>
                  </a:lnTo>
                  <a:lnTo>
                    <a:pt x="152535" y="62799"/>
                  </a:lnTo>
                  <a:lnTo>
                    <a:pt x="158244" y="56696"/>
                  </a:lnTo>
                  <a:lnTo>
                    <a:pt x="163043" y="50643"/>
                  </a:lnTo>
                  <a:lnTo>
                    <a:pt x="167234" y="44623"/>
                  </a:lnTo>
                  <a:lnTo>
                    <a:pt x="171020" y="38626"/>
                  </a:lnTo>
                  <a:lnTo>
                    <a:pt x="175529" y="33635"/>
                  </a:lnTo>
                  <a:lnTo>
                    <a:pt x="180519" y="29315"/>
                  </a:lnTo>
                  <a:lnTo>
                    <a:pt x="185830" y="25443"/>
                  </a:lnTo>
                  <a:lnTo>
                    <a:pt x="194378" y="18496"/>
                  </a:lnTo>
                  <a:lnTo>
                    <a:pt x="202476" y="12101"/>
                  </a:lnTo>
                  <a:lnTo>
                    <a:pt x="207413" y="9007"/>
                  </a:lnTo>
                  <a:lnTo>
                    <a:pt x="212689" y="5952"/>
                  </a:lnTo>
                  <a:lnTo>
                    <a:pt x="218191" y="3915"/>
                  </a:lnTo>
                  <a:lnTo>
                    <a:pt x="223843" y="2557"/>
                  </a:lnTo>
                  <a:lnTo>
                    <a:pt x="229596" y="1652"/>
                  </a:lnTo>
                  <a:lnTo>
                    <a:pt x="234424" y="1048"/>
                  </a:lnTo>
                  <a:lnTo>
                    <a:pt x="242432" y="378"/>
                  </a:lnTo>
                  <a:lnTo>
                    <a:pt x="249300" y="79"/>
                  </a:lnTo>
                  <a:lnTo>
                    <a:pt x="252519" y="0"/>
                  </a:lnTo>
                  <a:lnTo>
                    <a:pt x="255659" y="939"/>
                  </a:lnTo>
                  <a:lnTo>
                    <a:pt x="261792" y="4628"/>
                  </a:lnTo>
                  <a:lnTo>
                    <a:pt x="267826" y="9575"/>
                  </a:lnTo>
                  <a:lnTo>
                    <a:pt x="270824" y="12284"/>
                  </a:lnTo>
                  <a:lnTo>
                    <a:pt x="273815" y="16074"/>
                  </a:lnTo>
                  <a:lnTo>
                    <a:pt x="276800" y="20584"/>
                  </a:lnTo>
                  <a:lnTo>
                    <a:pt x="279784" y="25576"/>
                  </a:lnTo>
                  <a:lnTo>
                    <a:pt x="281772" y="29897"/>
                  </a:lnTo>
                  <a:lnTo>
                    <a:pt x="283981" y="37343"/>
                  </a:lnTo>
                  <a:lnTo>
                    <a:pt x="284571" y="41709"/>
                  </a:lnTo>
                  <a:lnTo>
                    <a:pt x="284964" y="46605"/>
                  </a:lnTo>
                  <a:lnTo>
                    <a:pt x="285400" y="56344"/>
                  </a:lnTo>
                  <a:lnTo>
                    <a:pt x="285646" y="67404"/>
                  </a:lnTo>
                  <a:lnTo>
                    <a:pt x="285703" y="73856"/>
                  </a:lnTo>
                  <a:lnTo>
                    <a:pt x="283735" y="76966"/>
                  </a:lnTo>
                  <a:lnTo>
                    <a:pt x="276255" y="83066"/>
                  </a:lnTo>
                  <a:lnTo>
                    <a:pt x="268961" y="89086"/>
                  </a:lnTo>
                  <a:lnTo>
                    <a:pt x="265627" y="92080"/>
                  </a:lnTo>
                  <a:lnTo>
                    <a:pt x="262413" y="94076"/>
                  </a:lnTo>
                  <a:lnTo>
                    <a:pt x="256195" y="96294"/>
                  </a:lnTo>
                  <a:lnTo>
                    <a:pt x="250124" y="97279"/>
                  </a:lnTo>
                  <a:lnTo>
                    <a:pt x="244119" y="97717"/>
                  </a:lnTo>
                  <a:lnTo>
                    <a:pt x="238142" y="97912"/>
                  </a:lnTo>
                  <a:lnTo>
                    <a:pt x="223244" y="98047"/>
                  </a:lnTo>
                  <a:lnTo>
                    <a:pt x="197849" y="98068"/>
                  </a:lnTo>
                  <a:lnTo>
                    <a:pt x="201607" y="98068"/>
                  </a:lnTo>
                  <a:lnTo>
                    <a:pt x="202865" y="99059"/>
                  </a:lnTo>
                  <a:lnTo>
                    <a:pt x="203704" y="100713"/>
                  </a:lnTo>
                  <a:lnTo>
                    <a:pt x="204263" y="102808"/>
                  </a:lnTo>
                  <a:lnTo>
                    <a:pt x="205629" y="104205"/>
                  </a:lnTo>
                  <a:lnTo>
                    <a:pt x="207530" y="105136"/>
                  </a:lnTo>
                  <a:lnTo>
                    <a:pt x="209791" y="105756"/>
                  </a:lnTo>
                  <a:lnTo>
                    <a:pt x="211297" y="107162"/>
                  </a:lnTo>
                  <a:lnTo>
                    <a:pt x="212303" y="109092"/>
                  </a:lnTo>
                  <a:lnTo>
                    <a:pt x="212973" y="111370"/>
                  </a:lnTo>
                  <a:lnTo>
                    <a:pt x="216363" y="116548"/>
                  </a:lnTo>
                  <a:lnTo>
                    <a:pt x="221177" y="123148"/>
                  </a:lnTo>
                  <a:lnTo>
                    <a:pt x="223849" y="127687"/>
                  </a:lnTo>
                  <a:lnTo>
                    <a:pt x="226623" y="132696"/>
                  </a:lnTo>
                  <a:lnTo>
                    <a:pt x="232352" y="143555"/>
                  </a:lnTo>
                  <a:lnTo>
                    <a:pt x="235268" y="149228"/>
                  </a:lnTo>
                  <a:lnTo>
                    <a:pt x="237212" y="154995"/>
                  </a:lnTo>
                  <a:lnTo>
                    <a:pt x="238509" y="160824"/>
                  </a:lnTo>
                  <a:lnTo>
                    <a:pt x="239372" y="166694"/>
                  </a:lnTo>
                  <a:lnTo>
                    <a:pt x="238957" y="171600"/>
                  </a:lnTo>
                  <a:lnTo>
                    <a:pt x="237687" y="175863"/>
                  </a:lnTo>
                  <a:lnTo>
                    <a:pt x="235848" y="179696"/>
                  </a:lnTo>
                  <a:lnTo>
                    <a:pt x="234623" y="184237"/>
                  </a:lnTo>
                  <a:lnTo>
                    <a:pt x="233805" y="189248"/>
                  </a:lnTo>
                  <a:lnTo>
                    <a:pt x="233261" y="194573"/>
                  </a:lnTo>
                  <a:lnTo>
                    <a:pt x="232897" y="199115"/>
                  </a:lnTo>
                  <a:lnTo>
                    <a:pt x="232494" y="206809"/>
                  </a:lnTo>
                  <a:lnTo>
                    <a:pt x="230402" y="210249"/>
                  </a:lnTo>
                  <a:lnTo>
                    <a:pt x="222786" y="216718"/>
                  </a:lnTo>
                  <a:lnTo>
                    <a:pt x="217977" y="219832"/>
                  </a:lnTo>
                  <a:lnTo>
                    <a:pt x="212787" y="222900"/>
                  </a:lnTo>
                  <a:lnTo>
                    <a:pt x="207341" y="225938"/>
                  </a:lnTo>
                  <a:lnTo>
                    <a:pt x="196001" y="231958"/>
                  </a:lnTo>
                  <a:lnTo>
                    <a:pt x="190198" y="234954"/>
                  </a:lnTo>
                  <a:lnTo>
                    <a:pt x="183353" y="237942"/>
                  </a:lnTo>
                  <a:lnTo>
                    <a:pt x="175814" y="240927"/>
                  </a:lnTo>
                  <a:lnTo>
                    <a:pt x="167810" y="243909"/>
                  </a:lnTo>
                  <a:lnTo>
                    <a:pt x="160491" y="245896"/>
                  </a:lnTo>
                  <a:lnTo>
                    <a:pt x="153626" y="247222"/>
                  </a:lnTo>
                  <a:lnTo>
                    <a:pt x="147065" y="248105"/>
                  </a:lnTo>
                  <a:lnTo>
                    <a:pt x="140707" y="248695"/>
                  </a:lnTo>
                  <a:lnTo>
                    <a:pt x="134484" y="249087"/>
                  </a:lnTo>
                  <a:lnTo>
                    <a:pt x="128351" y="249348"/>
                  </a:lnTo>
                  <a:lnTo>
                    <a:pt x="121286" y="248531"/>
                  </a:lnTo>
                  <a:lnTo>
                    <a:pt x="113600" y="246993"/>
                  </a:lnTo>
                  <a:lnTo>
                    <a:pt x="105498" y="244976"/>
                  </a:lnTo>
                  <a:lnTo>
                    <a:pt x="97121" y="243632"/>
                  </a:lnTo>
                  <a:lnTo>
                    <a:pt x="88560" y="242736"/>
                  </a:lnTo>
                  <a:lnTo>
                    <a:pt x="79875" y="242138"/>
                  </a:lnTo>
                  <a:lnTo>
                    <a:pt x="72102" y="240747"/>
                  </a:lnTo>
                  <a:lnTo>
                    <a:pt x="64935" y="238828"/>
                  </a:lnTo>
                  <a:lnTo>
                    <a:pt x="34433" y="228618"/>
                  </a:lnTo>
                  <a:lnTo>
                    <a:pt x="26924" y="225782"/>
                  </a:lnTo>
                  <a:lnTo>
                    <a:pt x="19934" y="222898"/>
                  </a:lnTo>
                  <a:lnTo>
                    <a:pt x="0" y="21415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MARTInkAnnotation107"/>
            <p:cNvSpPr/>
            <p:nvPr/>
          </p:nvSpPr>
          <p:spPr>
            <a:xfrm>
              <a:off x="2161507" y="4840092"/>
              <a:ext cx="338806" cy="428424"/>
            </a:xfrm>
            <a:custGeom>
              <a:avLst/>
              <a:gdLst/>
              <a:ahLst/>
              <a:cxnLst/>
              <a:rect l="0" t="0" r="0" b="0"/>
              <a:pathLst>
                <a:path w="338806" h="428424">
                  <a:moveTo>
                    <a:pt x="133422" y="124814"/>
                  </a:moveTo>
                  <a:lnTo>
                    <a:pt x="128682" y="134295"/>
                  </a:lnTo>
                  <a:lnTo>
                    <a:pt x="123709" y="146887"/>
                  </a:lnTo>
                  <a:lnTo>
                    <a:pt x="120993" y="154412"/>
                  </a:lnTo>
                  <a:lnTo>
                    <a:pt x="118191" y="159429"/>
                  </a:lnTo>
                  <a:lnTo>
                    <a:pt x="115330" y="162773"/>
                  </a:lnTo>
                  <a:lnTo>
                    <a:pt x="112432" y="165003"/>
                  </a:lnTo>
                  <a:lnTo>
                    <a:pt x="103918" y="175418"/>
                  </a:lnTo>
                  <a:lnTo>
                    <a:pt x="98870" y="182363"/>
                  </a:lnTo>
                  <a:lnTo>
                    <a:pt x="87969" y="198015"/>
                  </a:lnTo>
                  <a:lnTo>
                    <a:pt x="82285" y="206357"/>
                  </a:lnTo>
                  <a:lnTo>
                    <a:pt x="77502" y="213902"/>
                  </a:lnTo>
                  <a:lnTo>
                    <a:pt x="73322" y="220918"/>
                  </a:lnTo>
                  <a:lnTo>
                    <a:pt x="69543" y="227578"/>
                  </a:lnTo>
                  <a:lnTo>
                    <a:pt x="66032" y="234995"/>
                  </a:lnTo>
                  <a:lnTo>
                    <a:pt x="62698" y="242916"/>
                  </a:lnTo>
                  <a:lnTo>
                    <a:pt x="59484" y="251174"/>
                  </a:lnTo>
                  <a:lnTo>
                    <a:pt x="53267" y="262995"/>
                  </a:lnTo>
                  <a:lnTo>
                    <a:pt x="44188" y="275228"/>
                  </a:lnTo>
                  <a:lnTo>
                    <a:pt x="35214" y="285136"/>
                  </a:lnTo>
                  <a:lnTo>
                    <a:pt x="32232" y="288250"/>
                  </a:lnTo>
                  <a:lnTo>
                    <a:pt x="29251" y="289334"/>
                  </a:lnTo>
                  <a:lnTo>
                    <a:pt x="26272" y="289064"/>
                  </a:lnTo>
                  <a:lnTo>
                    <a:pt x="20316" y="287111"/>
                  </a:lnTo>
                  <a:lnTo>
                    <a:pt x="14361" y="286242"/>
                  </a:lnTo>
                  <a:lnTo>
                    <a:pt x="11384" y="285019"/>
                  </a:lnTo>
                  <a:lnTo>
                    <a:pt x="5431" y="281014"/>
                  </a:lnTo>
                  <a:lnTo>
                    <a:pt x="3446" y="276572"/>
                  </a:lnTo>
                  <a:lnTo>
                    <a:pt x="1241" y="263699"/>
                  </a:lnTo>
                  <a:lnTo>
                    <a:pt x="653" y="256099"/>
                  </a:lnTo>
                  <a:lnTo>
                    <a:pt x="261" y="248056"/>
                  </a:lnTo>
                  <a:lnTo>
                    <a:pt x="0" y="239718"/>
                  </a:lnTo>
                  <a:lnTo>
                    <a:pt x="817" y="231182"/>
                  </a:lnTo>
                  <a:lnTo>
                    <a:pt x="2355" y="222515"/>
                  </a:lnTo>
                  <a:lnTo>
                    <a:pt x="4373" y="213761"/>
                  </a:lnTo>
                  <a:lnTo>
                    <a:pt x="7701" y="203955"/>
                  </a:lnTo>
                  <a:lnTo>
                    <a:pt x="11905" y="193449"/>
                  </a:lnTo>
                  <a:lnTo>
                    <a:pt x="16692" y="182478"/>
                  </a:lnTo>
                  <a:lnTo>
                    <a:pt x="27303" y="159702"/>
                  </a:lnTo>
                  <a:lnTo>
                    <a:pt x="32910" y="148073"/>
                  </a:lnTo>
                  <a:lnTo>
                    <a:pt x="39625" y="136351"/>
                  </a:lnTo>
                  <a:lnTo>
                    <a:pt x="47079" y="124567"/>
                  </a:lnTo>
                  <a:lnTo>
                    <a:pt x="75687" y="81880"/>
                  </a:lnTo>
                  <a:lnTo>
                    <a:pt x="83026" y="73372"/>
                  </a:lnTo>
                  <a:lnTo>
                    <a:pt x="90895" y="65714"/>
                  </a:lnTo>
                  <a:lnTo>
                    <a:pt x="99117" y="58625"/>
                  </a:lnTo>
                  <a:lnTo>
                    <a:pt x="107576" y="51915"/>
                  </a:lnTo>
                  <a:lnTo>
                    <a:pt x="116191" y="45456"/>
                  </a:lnTo>
                  <a:lnTo>
                    <a:pt x="124912" y="39167"/>
                  </a:lnTo>
                  <a:lnTo>
                    <a:pt x="132709" y="32989"/>
                  </a:lnTo>
                  <a:lnTo>
                    <a:pt x="139892" y="26886"/>
                  </a:lnTo>
                  <a:lnTo>
                    <a:pt x="146665" y="20833"/>
                  </a:lnTo>
                  <a:lnTo>
                    <a:pt x="155149" y="15806"/>
                  </a:lnTo>
                  <a:lnTo>
                    <a:pt x="164774" y="11463"/>
                  </a:lnTo>
                  <a:lnTo>
                    <a:pt x="175159" y="7574"/>
                  </a:lnTo>
                  <a:lnTo>
                    <a:pt x="185060" y="4983"/>
                  </a:lnTo>
                  <a:lnTo>
                    <a:pt x="194636" y="3254"/>
                  </a:lnTo>
                  <a:lnTo>
                    <a:pt x="203997" y="2103"/>
                  </a:lnTo>
                  <a:lnTo>
                    <a:pt x="213214" y="1334"/>
                  </a:lnTo>
                  <a:lnTo>
                    <a:pt x="222336" y="822"/>
                  </a:lnTo>
                  <a:lnTo>
                    <a:pt x="240408" y="253"/>
                  </a:lnTo>
                  <a:lnTo>
                    <a:pt x="258362" y="0"/>
                  </a:lnTo>
                  <a:lnTo>
                    <a:pt x="267317" y="925"/>
                  </a:lnTo>
                  <a:lnTo>
                    <a:pt x="276263" y="2534"/>
                  </a:lnTo>
                  <a:lnTo>
                    <a:pt x="285205" y="4599"/>
                  </a:lnTo>
                  <a:lnTo>
                    <a:pt x="293150" y="6967"/>
                  </a:lnTo>
                  <a:lnTo>
                    <a:pt x="300431" y="9538"/>
                  </a:lnTo>
                  <a:lnTo>
                    <a:pt x="307269" y="12245"/>
                  </a:lnTo>
                  <a:lnTo>
                    <a:pt x="312820" y="16033"/>
                  </a:lnTo>
                  <a:lnTo>
                    <a:pt x="321634" y="25535"/>
                  </a:lnTo>
                  <a:lnTo>
                    <a:pt x="332173" y="37300"/>
                  </a:lnTo>
                  <a:lnTo>
                    <a:pt x="333392" y="41666"/>
                  </a:lnTo>
                  <a:lnTo>
                    <a:pt x="333212" y="46562"/>
                  </a:lnTo>
                  <a:lnTo>
                    <a:pt x="331358" y="57293"/>
                  </a:lnTo>
                  <a:lnTo>
                    <a:pt x="330534" y="68677"/>
                  </a:lnTo>
                  <a:lnTo>
                    <a:pt x="328330" y="73499"/>
                  </a:lnTo>
                  <a:lnTo>
                    <a:pt x="324877" y="77705"/>
                  </a:lnTo>
                  <a:lnTo>
                    <a:pt x="316739" y="86017"/>
                  </a:lnTo>
                  <a:lnTo>
                    <a:pt x="309816" y="96326"/>
                  </a:lnTo>
                  <a:lnTo>
                    <a:pt x="300785" y="107522"/>
                  </a:lnTo>
                  <a:lnTo>
                    <a:pt x="295599" y="113286"/>
                  </a:lnTo>
                  <a:lnTo>
                    <a:pt x="290157" y="118121"/>
                  </a:lnTo>
                  <a:lnTo>
                    <a:pt x="284546" y="122336"/>
                  </a:lnTo>
                  <a:lnTo>
                    <a:pt x="278819" y="126138"/>
                  </a:lnTo>
                  <a:lnTo>
                    <a:pt x="272025" y="129666"/>
                  </a:lnTo>
                  <a:lnTo>
                    <a:pt x="264520" y="133009"/>
                  </a:lnTo>
                  <a:lnTo>
                    <a:pt x="256539" y="136231"/>
                  </a:lnTo>
                  <a:lnTo>
                    <a:pt x="249235" y="140363"/>
                  </a:lnTo>
                  <a:lnTo>
                    <a:pt x="242380" y="145101"/>
                  </a:lnTo>
                  <a:lnTo>
                    <a:pt x="235826" y="150245"/>
                  </a:lnTo>
                  <a:lnTo>
                    <a:pt x="228481" y="153674"/>
                  </a:lnTo>
                  <a:lnTo>
                    <a:pt x="220607" y="155960"/>
                  </a:lnTo>
                  <a:lnTo>
                    <a:pt x="212381" y="157484"/>
                  </a:lnTo>
                  <a:lnTo>
                    <a:pt x="204913" y="159492"/>
                  </a:lnTo>
                  <a:lnTo>
                    <a:pt x="197950" y="161824"/>
                  </a:lnTo>
                  <a:lnTo>
                    <a:pt x="191323" y="164370"/>
                  </a:lnTo>
                  <a:lnTo>
                    <a:pt x="184921" y="166067"/>
                  </a:lnTo>
                  <a:lnTo>
                    <a:pt x="178669" y="167199"/>
                  </a:lnTo>
                  <a:lnTo>
                    <a:pt x="172516" y="167953"/>
                  </a:lnTo>
                  <a:lnTo>
                    <a:pt x="163034" y="168792"/>
                  </a:lnTo>
                  <a:lnTo>
                    <a:pt x="159117" y="169015"/>
                  </a:lnTo>
                  <a:lnTo>
                    <a:pt x="155513" y="170156"/>
                  </a:lnTo>
                  <a:lnTo>
                    <a:pt x="148863" y="174070"/>
                  </a:lnTo>
                  <a:lnTo>
                    <a:pt x="146692" y="176503"/>
                  </a:lnTo>
                  <a:lnTo>
                    <a:pt x="145246" y="179117"/>
                  </a:lnTo>
                  <a:lnTo>
                    <a:pt x="143638" y="184667"/>
                  </a:lnTo>
                  <a:lnTo>
                    <a:pt x="142606" y="196315"/>
                  </a:lnTo>
                  <a:lnTo>
                    <a:pt x="142522" y="199271"/>
                  </a:lnTo>
                  <a:lnTo>
                    <a:pt x="143457" y="202233"/>
                  </a:lnTo>
                  <a:lnTo>
                    <a:pt x="154796" y="221831"/>
                  </a:lnTo>
                  <a:lnTo>
                    <a:pt x="163096" y="232756"/>
                  </a:lnTo>
                  <a:lnTo>
                    <a:pt x="172408" y="244225"/>
                  </a:lnTo>
                  <a:lnTo>
                    <a:pt x="179853" y="255938"/>
                  </a:lnTo>
                  <a:lnTo>
                    <a:pt x="185212" y="261839"/>
                  </a:lnTo>
                  <a:lnTo>
                    <a:pt x="191762" y="267758"/>
                  </a:lnTo>
                  <a:lnTo>
                    <a:pt x="199104" y="273688"/>
                  </a:lnTo>
                  <a:lnTo>
                    <a:pt x="204991" y="279626"/>
                  </a:lnTo>
                  <a:lnTo>
                    <a:pt x="219010" y="297464"/>
                  </a:lnTo>
                  <a:lnTo>
                    <a:pt x="224215" y="303413"/>
                  </a:lnTo>
                  <a:lnTo>
                    <a:pt x="229670" y="309365"/>
                  </a:lnTo>
                  <a:lnTo>
                    <a:pt x="241022" y="321269"/>
                  </a:lnTo>
                  <a:lnTo>
                    <a:pt x="264479" y="345079"/>
                  </a:lnTo>
                  <a:lnTo>
                    <a:pt x="273690" y="356986"/>
                  </a:lnTo>
                  <a:lnTo>
                    <a:pt x="282084" y="368892"/>
                  </a:lnTo>
                  <a:lnTo>
                    <a:pt x="292429" y="380798"/>
                  </a:lnTo>
                  <a:lnTo>
                    <a:pt x="303641" y="392704"/>
                  </a:lnTo>
                  <a:lnTo>
                    <a:pt x="338805" y="42842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MARTInkAnnotation108"/>
            <p:cNvSpPr/>
            <p:nvPr/>
          </p:nvSpPr>
          <p:spPr>
            <a:xfrm>
              <a:off x="2857500" y="4179093"/>
              <a:ext cx="294526" cy="355266"/>
            </a:xfrm>
            <a:custGeom>
              <a:avLst/>
              <a:gdLst/>
              <a:ahLst/>
              <a:cxnLst/>
              <a:rect l="0" t="0" r="0" b="0"/>
              <a:pathLst>
                <a:path w="294526" h="355266">
                  <a:moveTo>
                    <a:pt x="250031" y="0"/>
                  </a:moveTo>
                  <a:lnTo>
                    <a:pt x="250031" y="9481"/>
                  </a:lnTo>
                  <a:lnTo>
                    <a:pt x="251023" y="13266"/>
                  </a:lnTo>
                  <a:lnTo>
                    <a:pt x="254771" y="20118"/>
                  </a:lnTo>
                  <a:lnTo>
                    <a:pt x="256168" y="25318"/>
                  </a:lnTo>
                  <a:lnTo>
                    <a:pt x="257098" y="31761"/>
                  </a:lnTo>
                  <a:lnTo>
                    <a:pt x="257719" y="39034"/>
                  </a:lnTo>
                  <a:lnTo>
                    <a:pt x="259125" y="46858"/>
                  </a:lnTo>
                  <a:lnTo>
                    <a:pt x="261054" y="55052"/>
                  </a:lnTo>
                  <a:lnTo>
                    <a:pt x="263333" y="63490"/>
                  </a:lnTo>
                  <a:lnTo>
                    <a:pt x="268510" y="80804"/>
                  </a:lnTo>
                  <a:lnTo>
                    <a:pt x="279918" y="116172"/>
                  </a:lnTo>
                  <a:lnTo>
                    <a:pt x="282854" y="126066"/>
                  </a:lnTo>
                  <a:lnTo>
                    <a:pt x="288762" y="147641"/>
                  </a:lnTo>
                  <a:lnTo>
                    <a:pt x="290735" y="158951"/>
                  </a:lnTo>
                  <a:lnTo>
                    <a:pt x="292049" y="170459"/>
                  </a:lnTo>
                  <a:lnTo>
                    <a:pt x="292926" y="182101"/>
                  </a:lnTo>
                  <a:lnTo>
                    <a:pt x="293510" y="192838"/>
                  </a:lnTo>
                  <a:lnTo>
                    <a:pt x="294159" y="212706"/>
                  </a:lnTo>
                  <a:lnTo>
                    <a:pt x="294525" y="240625"/>
                  </a:lnTo>
                  <a:lnTo>
                    <a:pt x="293584" y="249714"/>
                  </a:lnTo>
                  <a:lnTo>
                    <a:pt x="291965" y="258750"/>
                  </a:lnTo>
                  <a:lnTo>
                    <a:pt x="289893" y="267749"/>
                  </a:lnTo>
                  <a:lnTo>
                    <a:pt x="286527" y="275735"/>
                  </a:lnTo>
                  <a:lnTo>
                    <a:pt x="282299" y="283042"/>
                  </a:lnTo>
                  <a:lnTo>
                    <a:pt x="277496" y="289898"/>
                  </a:lnTo>
                  <a:lnTo>
                    <a:pt x="272310" y="296452"/>
                  </a:lnTo>
                  <a:lnTo>
                    <a:pt x="266868" y="302807"/>
                  </a:lnTo>
                  <a:lnTo>
                    <a:pt x="261256" y="309027"/>
                  </a:lnTo>
                  <a:lnTo>
                    <a:pt x="254537" y="315159"/>
                  </a:lnTo>
                  <a:lnTo>
                    <a:pt x="247082" y="321231"/>
                  </a:lnTo>
                  <a:lnTo>
                    <a:pt x="239135" y="327263"/>
                  </a:lnTo>
                  <a:lnTo>
                    <a:pt x="229869" y="332278"/>
                  </a:lnTo>
                  <a:lnTo>
                    <a:pt x="219722" y="336612"/>
                  </a:lnTo>
                  <a:lnTo>
                    <a:pt x="208989" y="340494"/>
                  </a:lnTo>
                  <a:lnTo>
                    <a:pt x="197865" y="344074"/>
                  </a:lnTo>
                  <a:lnTo>
                    <a:pt x="186480" y="347453"/>
                  </a:lnTo>
                  <a:lnTo>
                    <a:pt x="174921" y="350698"/>
                  </a:lnTo>
                  <a:lnTo>
                    <a:pt x="162255" y="352861"/>
                  </a:lnTo>
                  <a:lnTo>
                    <a:pt x="148849" y="354303"/>
                  </a:lnTo>
                  <a:lnTo>
                    <a:pt x="134951" y="355265"/>
                  </a:lnTo>
                  <a:lnTo>
                    <a:pt x="121718" y="354914"/>
                  </a:lnTo>
                  <a:lnTo>
                    <a:pt x="108926" y="353687"/>
                  </a:lnTo>
                  <a:lnTo>
                    <a:pt x="96430" y="351878"/>
                  </a:lnTo>
                  <a:lnTo>
                    <a:pt x="84130" y="350671"/>
                  </a:lnTo>
                  <a:lnTo>
                    <a:pt x="71961" y="349867"/>
                  </a:lnTo>
                  <a:lnTo>
                    <a:pt x="59880" y="349330"/>
                  </a:lnTo>
                  <a:lnTo>
                    <a:pt x="48850" y="347981"/>
                  </a:lnTo>
                  <a:lnTo>
                    <a:pt x="38519" y="346089"/>
                  </a:lnTo>
                  <a:lnTo>
                    <a:pt x="28656" y="343835"/>
                  </a:lnTo>
                  <a:lnTo>
                    <a:pt x="21088" y="341341"/>
                  </a:lnTo>
                  <a:lnTo>
                    <a:pt x="15051" y="338685"/>
                  </a:lnTo>
                  <a:lnTo>
                    <a:pt x="10034" y="335923"/>
                  </a:lnTo>
                  <a:lnTo>
                    <a:pt x="6689" y="333089"/>
                  </a:lnTo>
                  <a:lnTo>
                    <a:pt x="4459" y="330208"/>
                  </a:lnTo>
                  <a:lnTo>
                    <a:pt x="0" y="32146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MARTInkAnnotation109"/>
            <p:cNvSpPr/>
            <p:nvPr/>
          </p:nvSpPr>
          <p:spPr>
            <a:xfrm>
              <a:off x="2973585" y="4205882"/>
              <a:ext cx="294681" cy="53579"/>
            </a:xfrm>
            <a:custGeom>
              <a:avLst/>
              <a:gdLst/>
              <a:ahLst/>
              <a:cxnLst/>
              <a:rect l="0" t="0" r="0" b="0"/>
              <a:pathLst>
                <a:path w="294681" h="53579">
                  <a:moveTo>
                    <a:pt x="0" y="53578"/>
                  </a:moveTo>
                  <a:lnTo>
                    <a:pt x="0" y="48838"/>
                  </a:lnTo>
                  <a:lnTo>
                    <a:pt x="1985" y="46450"/>
                  </a:lnTo>
                  <a:lnTo>
                    <a:pt x="5292" y="43865"/>
                  </a:lnTo>
                  <a:lnTo>
                    <a:pt x="9481" y="41149"/>
                  </a:lnTo>
                  <a:lnTo>
                    <a:pt x="14258" y="39339"/>
                  </a:lnTo>
                  <a:lnTo>
                    <a:pt x="19428" y="38133"/>
                  </a:lnTo>
                  <a:lnTo>
                    <a:pt x="24858" y="37328"/>
                  </a:lnTo>
                  <a:lnTo>
                    <a:pt x="30463" y="35800"/>
                  </a:lnTo>
                  <a:lnTo>
                    <a:pt x="36184" y="33788"/>
                  </a:lnTo>
                  <a:lnTo>
                    <a:pt x="41982" y="31455"/>
                  </a:lnTo>
                  <a:lnTo>
                    <a:pt x="49816" y="28908"/>
                  </a:lnTo>
                  <a:lnTo>
                    <a:pt x="59008" y="26217"/>
                  </a:lnTo>
                  <a:lnTo>
                    <a:pt x="79804" y="20582"/>
                  </a:lnTo>
                  <a:lnTo>
                    <a:pt x="137240" y="5920"/>
                  </a:lnTo>
                  <a:lnTo>
                    <a:pt x="149041" y="3947"/>
                  </a:lnTo>
                  <a:lnTo>
                    <a:pt x="160876" y="2632"/>
                  </a:lnTo>
                  <a:lnTo>
                    <a:pt x="172735" y="1754"/>
                  </a:lnTo>
                  <a:lnTo>
                    <a:pt x="184610" y="1169"/>
                  </a:lnTo>
                  <a:lnTo>
                    <a:pt x="208388" y="520"/>
                  </a:lnTo>
                  <a:lnTo>
                    <a:pt x="294680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MARTInkAnnotation110"/>
            <p:cNvSpPr/>
            <p:nvPr/>
          </p:nvSpPr>
          <p:spPr>
            <a:xfrm>
              <a:off x="3062882" y="4438611"/>
              <a:ext cx="176666" cy="204827"/>
            </a:xfrm>
            <a:custGeom>
              <a:avLst/>
              <a:gdLst/>
              <a:ahLst/>
              <a:cxnLst/>
              <a:rect l="0" t="0" r="0" b="0"/>
              <a:pathLst>
                <a:path w="176666" h="204827">
                  <a:moveTo>
                    <a:pt x="151805" y="79810"/>
                  </a:moveTo>
                  <a:lnTo>
                    <a:pt x="138503" y="53205"/>
                  </a:lnTo>
                  <a:lnTo>
                    <a:pt x="136984" y="49175"/>
                  </a:lnTo>
                  <a:lnTo>
                    <a:pt x="135971" y="45497"/>
                  </a:lnTo>
                  <a:lnTo>
                    <a:pt x="135296" y="42051"/>
                  </a:lnTo>
                  <a:lnTo>
                    <a:pt x="133854" y="37770"/>
                  </a:lnTo>
                  <a:lnTo>
                    <a:pt x="131900" y="32932"/>
                  </a:lnTo>
                  <a:lnTo>
                    <a:pt x="129605" y="27722"/>
                  </a:lnTo>
                  <a:lnTo>
                    <a:pt x="127083" y="23257"/>
                  </a:lnTo>
                  <a:lnTo>
                    <a:pt x="124410" y="19288"/>
                  </a:lnTo>
                  <a:lnTo>
                    <a:pt x="121635" y="15649"/>
                  </a:lnTo>
                  <a:lnTo>
                    <a:pt x="118794" y="12232"/>
                  </a:lnTo>
                  <a:lnTo>
                    <a:pt x="115907" y="8960"/>
                  </a:lnTo>
                  <a:lnTo>
                    <a:pt x="112990" y="5788"/>
                  </a:lnTo>
                  <a:lnTo>
                    <a:pt x="110053" y="3673"/>
                  </a:lnTo>
                  <a:lnTo>
                    <a:pt x="107103" y="2263"/>
                  </a:lnTo>
                  <a:lnTo>
                    <a:pt x="104145" y="1323"/>
                  </a:lnTo>
                  <a:lnTo>
                    <a:pt x="100188" y="697"/>
                  </a:lnTo>
                  <a:lnTo>
                    <a:pt x="95565" y="279"/>
                  </a:lnTo>
                  <a:lnTo>
                    <a:pt x="90499" y="0"/>
                  </a:lnTo>
                  <a:lnTo>
                    <a:pt x="85138" y="807"/>
                  </a:lnTo>
                  <a:lnTo>
                    <a:pt x="79579" y="2336"/>
                  </a:lnTo>
                  <a:lnTo>
                    <a:pt x="73889" y="4349"/>
                  </a:lnTo>
                  <a:lnTo>
                    <a:pt x="69103" y="6682"/>
                  </a:lnTo>
                  <a:lnTo>
                    <a:pt x="64920" y="9230"/>
                  </a:lnTo>
                  <a:lnTo>
                    <a:pt x="61140" y="11921"/>
                  </a:lnTo>
                  <a:lnTo>
                    <a:pt x="56635" y="15699"/>
                  </a:lnTo>
                  <a:lnTo>
                    <a:pt x="51648" y="20202"/>
                  </a:lnTo>
                  <a:lnTo>
                    <a:pt x="37793" y="33375"/>
                  </a:lnTo>
                  <a:lnTo>
                    <a:pt x="34125" y="36947"/>
                  </a:lnTo>
                  <a:lnTo>
                    <a:pt x="30688" y="41313"/>
                  </a:lnTo>
                  <a:lnTo>
                    <a:pt x="27404" y="46208"/>
                  </a:lnTo>
                  <a:lnTo>
                    <a:pt x="24223" y="51456"/>
                  </a:lnTo>
                  <a:lnTo>
                    <a:pt x="22102" y="55946"/>
                  </a:lnTo>
                  <a:lnTo>
                    <a:pt x="20687" y="59932"/>
                  </a:lnTo>
                  <a:lnTo>
                    <a:pt x="19745" y="63582"/>
                  </a:lnTo>
                  <a:lnTo>
                    <a:pt x="21101" y="66015"/>
                  </a:lnTo>
                  <a:lnTo>
                    <a:pt x="23989" y="67637"/>
                  </a:lnTo>
                  <a:lnTo>
                    <a:pt x="27899" y="68718"/>
                  </a:lnTo>
                  <a:lnTo>
                    <a:pt x="32490" y="70431"/>
                  </a:lnTo>
                  <a:lnTo>
                    <a:pt x="37535" y="72565"/>
                  </a:lnTo>
                  <a:lnTo>
                    <a:pt x="42883" y="74980"/>
                  </a:lnTo>
                  <a:lnTo>
                    <a:pt x="49425" y="76590"/>
                  </a:lnTo>
                  <a:lnTo>
                    <a:pt x="56763" y="77664"/>
                  </a:lnTo>
                  <a:lnTo>
                    <a:pt x="64631" y="78379"/>
                  </a:lnTo>
                  <a:lnTo>
                    <a:pt x="71861" y="78856"/>
                  </a:lnTo>
                  <a:lnTo>
                    <a:pt x="78665" y="79174"/>
                  </a:lnTo>
                  <a:lnTo>
                    <a:pt x="92509" y="79528"/>
                  </a:lnTo>
                  <a:lnTo>
                    <a:pt x="108584" y="79685"/>
                  </a:lnTo>
                  <a:lnTo>
                    <a:pt x="116046" y="78734"/>
                  </a:lnTo>
                  <a:lnTo>
                    <a:pt x="123005" y="77108"/>
                  </a:lnTo>
                  <a:lnTo>
                    <a:pt x="129628" y="75033"/>
                  </a:lnTo>
                  <a:lnTo>
                    <a:pt x="136028" y="73648"/>
                  </a:lnTo>
                  <a:lnTo>
                    <a:pt x="142279" y="72726"/>
                  </a:lnTo>
                  <a:lnTo>
                    <a:pt x="148431" y="72111"/>
                  </a:lnTo>
                  <a:lnTo>
                    <a:pt x="153525" y="71701"/>
                  </a:lnTo>
                  <a:lnTo>
                    <a:pt x="157912" y="71428"/>
                  </a:lnTo>
                  <a:lnTo>
                    <a:pt x="165433" y="71124"/>
                  </a:lnTo>
                  <a:lnTo>
                    <a:pt x="172083" y="70989"/>
                  </a:lnTo>
                  <a:lnTo>
                    <a:pt x="174254" y="71945"/>
                  </a:lnTo>
                  <a:lnTo>
                    <a:pt x="175701" y="73575"/>
                  </a:lnTo>
                  <a:lnTo>
                    <a:pt x="176665" y="75653"/>
                  </a:lnTo>
                  <a:lnTo>
                    <a:pt x="176316" y="77039"/>
                  </a:lnTo>
                  <a:lnTo>
                    <a:pt x="175091" y="77963"/>
                  </a:lnTo>
                  <a:lnTo>
                    <a:pt x="173282" y="78578"/>
                  </a:lnTo>
                  <a:lnTo>
                    <a:pt x="168627" y="81908"/>
                  </a:lnTo>
                  <a:lnTo>
                    <a:pt x="165996" y="84186"/>
                  </a:lnTo>
                  <a:lnTo>
                    <a:pt x="161265" y="87688"/>
                  </a:lnTo>
                  <a:lnTo>
                    <a:pt x="148072" y="96871"/>
                  </a:lnTo>
                  <a:lnTo>
                    <a:pt x="140387" y="101106"/>
                  </a:lnTo>
                  <a:lnTo>
                    <a:pt x="132286" y="104922"/>
                  </a:lnTo>
                  <a:lnTo>
                    <a:pt x="123910" y="108457"/>
                  </a:lnTo>
                  <a:lnTo>
                    <a:pt x="116341" y="112799"/>
                  </a:lnTo>
                  <a:lnTo>
                    <a:pt x="109311" y="117678"/>
                  </a:lnTo>
                  <a:lnTo>
                    <a:pt x="102640" y="122915"/>
                  </a:lnTo>
                  <a:lnTo>
                    <a:pt x="95215" y="128390"/>
                  </a:lnTo>
                  <a:lnTo>
                    <a:pt x="79029" y="139766"/>
                  </a:lnTo>
                  <a:lnTo>
                    <a:pt x="71538" y="145577"/>
                  </a:lnTo>
                  <a:lnTo>
                    <a:pt x="64559" y="151436"/>
                  </a:lnTo>
                  <a:lnTo>
                    <a:pt x="57922" y="157327"/>
                  </a:lnTo>
                  <a:lnTo>
                    <a:pt x="50521" y="163238"/>
                  </a:lnTo>
                  <a:lnTo>
                    <a:pt x="42611" y="169163"/>
                  </a:lnTo>
                  <a:lnTo>
                    <a:pt x="34360" y="175098"/>
                  </a:lnTo>
                  <a:lnTo>
                    <a:pt x="27868" y="180046"/>
                  </a:lnTo>
                  <a:lnTo>
                    <a:pt x="22547" y="184338"/>
                  </a:lnTo>
                  <a:lnTo>
                    <a:pt x="18008" y="188190"/>
                  </a:lnTo>
                  <a:lnTo>
                    <a:pt x="13990" y="191751"/>
                  </a:lnTo>
                  <a:lnTo>
                    <a:pt x="0" y="204826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32066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O que se deve levar em conta para a planta de uma casa?</a:t>
            </a:r>
          </a:p>
          <a:p>
            <a:pPr lvl="1"/>
            <a:r>
              <a:rPr lang="pt-BR" sz="2400" dirty="0" smtClean="0"/>
              <a:t>Entrada de sol</a:t>
            </a:r>
          </a:p>
          <a:p>
            <a:pPr lvl="1"/>
            <a:r>
              <a:rPr lang="pt-BR" sz="2400" dirty="0" smtClean="0"/>
              <a:t>Banheiros bem localizados</a:t>
            </a:r>
          </a:p>
          <a:p>
            <a:pPr lvl="1"/>
            <a:r>
              <a:rPr lang="pt-BR" sz="2400" dirty="0" smtClean="0"/>
              <a:t>Não tão quente no verão e tão fria no inverno</a:t>
            </a:r>
          </a:p>
          <a:p>
            <a:pPr lvl="1"/>
            <a:r>
              <a:rPr lang="pt-BR" sz="2400" dirty="0" smtClean="0"/>
              <a:t>Maximizar a área útil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113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Casas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0" y="1652565"/>
            <a:ext cx="6079133" cy="4408768"/>
            <a:chOff x="0" y="1652565"/>
            <a:chExt cx="6079133" cy="4408768"/>
          </a:xfrm>
        </p:grpSpPr>
        <p:sp>
          <p:nvSpPr>
            <p:cNvPr id="12" name="SMARTInkAnnotation68"/>
            <p:cNvSpPr/>
            <p:nvPr/>
          </p:nvSpPr>
          <p:spPr>
            <a:xfrm>
              <a:off x="1474071" y="1875234"/>
              <a:ext cx="837607" cy="990990"/>
            </a:xfrm>
            <a:custGeom>
              <a:avLst/>
              <a:gdLst/>
              <a:ahLst/>
              <a:cxnLst/>
              <a:rect l="0" t="0" r="0" b="0"/>
              <a:pathLst>
                <a:path w="837607" h="990990">
                  <a:moveTo>
                    <a:pt x="151132" y="0"/>
                  </a:moveTo>
                  <a:lnTo>
                    <a:pt x="146391" y="4740"/>
                  </a:lnTo>
                  <a:lnTo>
                    <a:pt x="144995" y="8121"/>
                  </a:lnTo>
                  <a:lnTo>
                    <a:pt x="143443" y="17169"/>
                  </a:lnTo>
                  <a:lnTo>
                    <a:pt x="139720" y="54663"/>
                  </a:lnTo>
                  <a:lnTo>
                    <a:pt x="136138" y="72912"/>
                  </a:lnTo>
                  <a:lnTo>
                    <a:pt x="133129" y="105498"/>
                  </a:lnTo>
                  <a:lnTo>
                    <a:pt x="126395" y="141281"/>
                  </a:lnTo>
                  <a:lnTo>
                    <a:pt x="118116" y="183854"/>
                  </a:lnTo>
                  <a:lnTo>
                    <a:pt x="103471" y="268583"/>
                  </a:lnTo>
                  <a:lnTo>
                    <a:pt x="99514" y="287204"/>
                  </a:lnTo>
                  <a:lnTo>
                    <a:pt x="94891" y="306563"/>
                  </a:lnTo>
                  <a:lnTo>
                    <a:pt x="84464" y="346594"/>
                  </a:lnTo>
                  <a:lnTo>
                    <a:pt x="73215" y="387536"/>
                  </a:lnTo>
                  <a:lnTo>
                    <a:pt x="68430" y="407185"/>
                  </a:lnTo>
                  <a:lnTo>
                    <a:pt x="55962" y="464275"/>
                  </a:lnTo>
                  <a:lnTo>
                    <a:pt x="45665" y="504331"/>
                  </a:lnTo>
                  <a:lnTo>
                    <a:pt x="41133" y="524736"/>
                  </a:lnTo>
                  <a:lnTo>
                    <a:pt x="37119" y="545285"/>
                  </a:lnTo>
                  <a:lnTo>
                    <a:pt x="33452" y="565929"/>
                  </a:lnTo>
                  <a:lnTo>
                    <a:pt x="29022" y="585646"/>
                  </a:lnTo>
                  <a:lnTo>
                    <a:pt x="18809" y="623428"/>
                  </a:lnTo>
                  <a:lnTo>
                    <a:pt x="15291" y="642829"/>
                  </a:lnTo>
                  <a:lnTo>
                    <a:pt x="12946" y="662709"/>
                  </a:lnTo>
                  <a:lnTo>
                    <a:pt x="11383" y="682908"/>
                  </a:lnTo>
                  <a:lnTo>
                    <a:pt x="7000" y="718579"/>
                  </a:lnTo>
                  <a:lnTo>
                    <a:pt x="2737" y="750970"/>
                  </a:lnTo>
                  <a:lnTo>
                    <a:pt x="843" y="781902"/>
                  </a:lnTo>
                  <a:lnTo>
                    <a:pt x="0" y="812186"/>
                  </a:lnTo>
                  <a:lnTo>
                    <a:pt x="618" y="841190"/>
                  </a:lnTo>
                  <a:lnTo>
                    <a:pt x="6545" y="878839"/>
                  </a:lnTo>
                  <a:lnTo>
                    <a:pt x="11795" y="899587"/>
                  </a:lnTo>
                  <a:lnTo>
                    <a:pt x="22728" y="918730"/>
                  </a:lnTo>
                  <a:lnTo>
                    <a:pt x="37509" y="936168"/>
                  </a:lnTo>
                  <a:lnTo>
                    <a:pt x="63557" y="957141"/>
                  </a:lnTo>
                  <a:lnTo>
                    <a:pt x="84759" y="969776"/>
                  </a:lnTo>
                  <a:lnTo>
                    <a:pt x="110057" y="976715"/>
                  </a:lnTo>
                  <a:lnTo>
                    <a:pt x="152190" y="983267"/>
                  </a:lnTo>
                  <a:lnTo>
                    <a:pt x="198740" y="988846"/>
                  </a:lnTo>
                  <a:lnTo>
                    <a:pt x="233806" y="990151"/>
                  </a:lnTo>
                  <a:lnTo>
                    <a:pt x="310264" y="990989"/>
                  </a:lnTo>
                  <a:lnTo>
                    <a:pt x="347865" y="990111"/>
                  </a:lnTo>
                  <a:lnTo>
                    <a:pt x="387727" y="986414"/>
                  </a:lnTo>
                  <a:lnTo>
                    <a:pt x="428595" y="984109"/>
                  </a:lnTo>
                  <a:lnTo>
                    <a:pt x="469910" y="983085"/>
                  </a:lnTo>
                  <a:lnTo>
                    <a:pt x="573841" y="982373"/>
                  </a:lnTo>
                  <a:lnTo>
                    <a:pt x="618138" y="979667"/>
                  </a:lnTo>
                  <a:lnTo>
                    <a:pt x="664283" y="976150"/>
                  </a:lnTo>
                  <a:lnTo>
                    <a:pt x="711252" y="974587"/>
                  </a:lnTo>
                  <a:lnTo>
                    <a:pt x="758584" y="971246"/>
                  </a:lnTo>
                  <a:lnTo>
                    <a:pt x="805087" y="967446"/>
                  </a:lnTo>
                  <a:lnTo>
                    <a:pt x="837606" y="966193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MARTInkAnnotation69"/>
            <p:cNvSpPr/>
            <p:nvPr/>
          </p:nvSpPr>
          <p:spPr>
            <a:xfrm>
              <a:off x="1339453" y="1652565"/>
              <a:ext cx="1703320" cy="338691"/>
            </a:xfrm>
            <a:custGeom>
              <a:avLst/>
              <a:gdLst/>
              <a:ahLst/>
              <a:cxnLst/>
              <a:rect l="0" t="0" r="0" b="0"/>
              <a:pathLst>
                <a:path w="1703320" h="338691">
                  <a:moveTo>
                    <a:pt x="1701035" y="338690"/>
                  </a:moveTo>
                  <a:lnTo>
                    <a:pt x="1703319" y="310844"/>
                  </a:lnTo>
                  <a:lnTo>
                    <a:pt x="1701924" y="275748"/>
                  </a:lnTo>
                  <a:lnTo>
                    <a:pt x="1697996" y="242291"/>
                  </a:lnTo>
                  <a:lnTo>
                    <a:pt x="1692943" y="214192"/>
                  </a:lnTo>
                  <a:lnTo>
                    <a:pt x="1682099" y="185828"/>
                  </a:lnTo>
                  <a:lnTo>
                    <a:pt x="1667357" y="158670"/>
                  </a:lnTo>
                  <a:lnTo>
                    <a:pt x="1640339" y="125654"/>
                  </a:lnTo>
                  <a:lnTo>
                    <a:pt x="1600804" y="92169"/>
                  </a:lnTo>
                  <a:lnTo>
                    <a:pt x="1568718" y="72395"/>
                  </a:lnTo>
                  <a:lnTo>
                    <a:pt x="1529323" y="56331"/>
                  </a:lnTo>
                  <a:lnTo>
                    <a:pt x="1485355" y="42577"/>
                  </a:lnTo>
                  <a:lnTo>
                    <a:pt x="1439355" y="29849"/>
                  </a:lnTo>
                  <a:lnTo>
                    <a:pt x="1389807" y="20224"/>
                  </a:lnTo>
                  <a:lnTo>
                    <a:pt x="1364093" y="16268"/>
                  </a:lnTo>
                  <a:lnTo>
                    <a:pt x="1306416" y="9227"/>
                  </a:lnTo>
                  <a:lnTo>
                    <a:pt x="1275757" y="5960"/>
                  </a:lnTo>
                  <a:lnTo>
                    <a:pt x="1245395" y="3782"/>
                  </a:lnTo>
                  <a:lnTo>
                    <a:pt x="1215232" y="2330"/>
                  </a:lnTo>
                  <a:lnTo>
                    <a:pt x="1153275" y="717"/>
                  </a:lnTo>
                  <a:lnTo>
                    <a:pt x="1086051" y="0"/>
                  </a:lnTo>
                  <a:lnTo>
                    <a:pt x="1052448" y="801"/>
                  </a:lnTo>
                  <a:lnTo>
                    <a:pt x="1019132" y="2327"/>
                  </a:lnTo>
                  <a:lnTo>
                    <a:pt x="986007" y="4337"/>
                  </a:lnTo>
                  <a:lnTo>
                    <a:pt x="952017" y="7661"/>
                  </a:lnTo>
                  <a:lnTo>
                    <a:pt x="917452" y="11862"/>
                  </a:lnTo>
                  <a:lnTo>
                    <a:pt x="882502" y="16646"/>
                  </a:lnTo>
                  <a:lnTo>
                    <a:pt x="811918" y="24608"/>
                  </a:lnTo>
                  <a:lnTo>
                    <a:pt x="776427" y="28121"/>
                  </a:lnTo>
                  <a:lnTo>
                    <a:pt x="741852" y="33439"/>
                  </a:lnTo>
                  <a:lnTo>
                    <a:pt x="707888" y="39961"/>
                  </a:lnTo>
                  <a:lnTo>
                    <a:pt x="640054" y="55145"/>
                  </a:lnTo>
                  <a:lnTo>
                    <a:pt x="535919" y="80428"/>
                  </a:lnTo>
                  <a:lnTo>
                    <a:pt x="468704" y="97935"/>
                  </a:lnTo>
                  <a:lnTo>
                    <a:pt x="374244" y="124526"/>
                  </a:lnTo>
                  <a:lnTo>
                    <a:pt x="316151" y="142339"/>
                  </a:lnTo>
                  <a:lnTo>
                    <a:pt x="288158" y="151256"/>
                  </a:lnTo>
                  <a:lnTo>
                    <a:pt x="235888" y="166456"/>
                  </a:lnTo>
                  <a:lnTo>
                    <a:pt x="187190" y="180818"/>
                  </a:lnTo>
                  <a:lnTo>
                    <a:pt x="41752" y="232398"/>
                  </a:lnTo>
                  <a:lnTo>
                    <a:pt x="0" y="249458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MARTInkAnnotation70"/>
            <p:cNvSpPr/>
            <p:nvPr/>
          </p:nvSpPr>
          <p:spPr>
            <a:xfrm>
              <a:off x="1107294" y="2866429"/>
              <a:ext cx="1584768" cy="1223367"/>
            </a:xfrm>
            <a:custGeom>
              <a:avLst/>
              <a:gdLst/>
              <a:ahLst/>
              <a:cxnLst/>
              <a:rect l="0" t="0" r="0" b="0"/>
              <a:pathLst>
                <a:path w="1584768" h="1223367">
                  <a:moveTo>
                    <a:pt x="348245" y="0"/>
                  </a:moveTo>
                  <a:lnTo>
                    <a:pt x="348245" y="13302"/>
                  </a:lnTo>
                  <a:lnTo>
                    <a:pt x="347252" y="15814"/>
                  </a:lnTo>
                  <a:lnTo>
                    <a:pt x="342108" y="24088"/>
                  </a:lnTo>
                  <a:lnTo>
                    <a:pt x="340556" y="29888"/>
                  </a:lnTo>
                  <a:lnTo>
                    <a:pt x="336832" y="57024"/>
                  </a:lnTo>
                  <a:lnTo>
                    <a:pt x="324105" y="92543"/>
                  </a:lnTo>
                  <a:lnTo>
                    <a:pt x="309816" y="128303"/>
                  </a:lnTo>
                  <a:lnTo>
                    <a:pt x="296509" y="161709"/>
                  </a:lnTo>
                  <a:lnTo>
                    <a:pt x="283637" y="196742"/>
                  </a:lnTo>
                  <a:lnTo>
                    <a:pt x="267255" y="232258"/>
                  </a:lnTo>
                  <a:lnTo>
                    <a:pt x="249834" y="270562"/>
                  </a:lnTo>
                  <a:lnTo>
                    <a:pt x="232104" y="310685"/>
                  </a:lnTo>
                  <a:lnTo>
                    <a:pt x="214283" y="350354"/>
                  </a:lnTo>
                  <a:lnTo>
                    <a:pt x="202386" y="379948"/>
                  </a:lnTo>
                  <a:lnTo>
                    <a:pt x="190484" y="412944"/>
                  </a:lnTo>
                  <a:lnTo>
                    <a:pt x="178579" y="442161"/>
                  </a:lnTo>
                  <a:lnTo>
                    <a:pt x="163367" y="483568"/>
                  </a:lnTo>
                  <a:lnTo>
                    <a:pt x="154951" y="513568"/>
                  </a:lnTo>
                  <a:lnTo>
                    <a:pt x="144597" y="546745"/>
                  </a:lnTo>
                  <a:lnTo>
                    <a:pt x="133380" y="576042"/>
                  </a:lnTo>
                  <a:lnTo>
                    <a:pt x="115909" y="617494"/>
                  </a:lnTo>
                  <a:lnTo>
                    <a:pt x="74391" y="720407"/>
                  </a:lnTo>
                  <a:lnTo>
                    <a:pt x="56539" y="760260"/>
                  </a:lnTo>
                  <a:lnTo>
                    <a:pt x="43422" y="797203"/>
                  </a:lnTo>
                  <a:lnTo>
                    <a:pt x="27008" y="854536"/>
                  </a:lnTo>
                  <a:lnTo>
                    <a:pt x="14915" y="892433"/>
                  </a:lnTo>
                  <a:lnTo>
                    <a:pt x="3965" y="928582"/>
                  </a:lnTo>
                  <a:lnTo>
                    <a:pt x="511" y="968582"/>
                  </a:lnTo>
                  <a:lnTo>
                    <a:pt x="33" y="1008870"/>
                  </a:lnTo>
                  <a:lnTo>
                    <a:pt x="0" y="1029505"/>
                  </a:lnTo>
                  <a:lnTo>
                    <a:pt x="988" y="1035587"/>
                  </a:lnTo>
                  <a:lnTo>
                    <a:pt x="7056" y="1055122"/>
                  </a:lnTo>
                  <a:lnTo>
                    <a:pt x="8549" y="1073056"/>
                  </a:lnTo>
                  <a:lnTo>
                    <a:pt x="9664" y="1076527"/>
                  </a:lnTo>
                  <a:lnTo>
                    <a:pt x="13548" y="1083029"/>
                  </a:lnTo>
                  <a:lnTo>
                    <a:pt x="38725" y="1110246"/>
                  </a:lnTo>
                  <a:lnTo>
                    <a:pt x="41687" y="1112235"/>
                  </a:lnTo>
                  <a:lnTo>
                    <a:pt x="66650" y="1121999"/>
                  </a:lnTo>
                  <a:lnTo>
                    <a:pt x="82688" y="1125202"/>
                  </a:lnTo>
                  <a:lnTo>
                    <a:pt x="95157" y="1131002"/>
                  </a:lnTo>
                  <a:lnTo>
                    <a:pt x="109986" y="1134153"/>
                  </a:lnTo>
                  <a:lnTo>
                    <a:pt x="122096" y="1139938"/>
                  </a:lnTo>
                  <a:lnTo>
                    <a:pt x="137811" y="1142092"/>
                  </a:lnTo>
                  <a:lnTo>
                    <a:pt x="155035" y="1143723"/>
                  </a:lnTo>
                  <a:lnTo>
                    <a:pt x="178633" y="1150015"/>
                  </a:lnTo>
                  <a:lnTo>
                    <a:pt x="227944" y="1151817"/>
                  </a:lnTo>
                  <a:lnTo>
                    <a:pt x="397093" y="1151930"/>
                  </a:lnTo>
                  <a:lnTo>
                    <a:pt x="446840" y="1159618"/>
                  </a:lnTo>
                  <a:lnTo>
                    <a:pt x="488400" y="1160614"/>
                  </a:lnTo>
                  <a:lnTo>
                    <a:pt x="539314" y="1161830"/>
                  </a:lnTo>
                  <a:lnTo>
                    <a:pt x="588441" y="1168545"/>
                  </a:lnTo>
                  <a:lnTo>
                    <a:pt x="633875" y="1172271"/>
                  </a:lnTo>
                  <a:lnTo>
                    <a:pt x="660748" y="1176809"/>
                  </a:lnTo>
                  <a:lnTo>
                    <a:pt x="711713" y="1178552"/>
                  </a:lnTo>
                  <a:lnTo>
                    <a:pt x="726083" y="1179637"/>
                  </a:lnTo>
                  <a:lnTo>
                    <a:pt x="777115" y="1192951"/>
                  </a:lnTo>
                  <a:lnTo>
                    <a:pt x="823340" y="1197252"/>
                  </a:lnTo>
                  <a:lnTo>
                    <a:pt x="849368" y="1204224"/>
                  </a:lnTo>
                  <a:lnTo>
                    <a:pt x="881102" y="1206425"/>
                  </a:lnTo>
                  <a:lnTo>
                    <a:pt x="899838" y="1212561"/>
                  </a:lnTo>
                  <a:lnTo>
                    <a:pt x="919565" y="1214273"/>
                  </a:lnTo>
                  <a:lnTo>
                    <a:pt x="969133" y="1214438"/>
                  </a:lnTo>
                  <a:lnTo>
                    <a:pt x="1113234" y="1214438"/>
                  </a:lnTo>
                  <a:lnTo>
                    <a:pt x="1125133" y="1217083"/>
                  </a:lnTo>
                  <a:lnTo>
                    <a:pt x="1138028" y="1220575"/>
                  </a:lnTo>
                  <a:lnTo>
                    <a:pt x="1188480" y="1223258"/>
                  </a:lnTo>
                  <a:lnTo>
                    <a:pt x="1242824" y="1223366"/>
                  </a:lnTo>
                  <a:lnTo>
                    <a:pt x="1245263" y="1222374"/>
                  </a:lnTo>
                  <a:lnTo>
                    <a:pt x="1246890" y="1220721"/>
                  </a:lnTo>
                  <a:lnTo>
                    <a:pt x="1247974" y="1218627"/>
                  </a:lnTo>
                  <a:lnTo>
                    <a:pt x="1249690" y="1217231"/>
                  </a:lnTo>
                  <a:lnTo>
                    <a:pt x="1251825" y="1216299"/>
                  </a:lnTo>
                  <a:lnTo>
                    <a:pt x="1258648" y="1214546"/>
                  </a:lnTo>
                  <a:lnTo>
                    <a:pt x="1267890" y="1214439"/>
                  </a:lnTo>
                  <a:lnTo>
                    <a:pt x="1267969" y="1209697"/>
                  </a:lnTo>
                  <a:lnTo>
                    <a:pt x="1268973" y="1208301"/>
                  </a:lnTo>
                  <a:lnTo>
                    <a:pt x="1270634" y="1207370"/>
                  </a:lnTo>
                  <a:lnTo>
                    <a:pt x="1272733" y="1206750"/>
                  </a:lnTo>
                  <a:lnTo>
                    <a:pt x="1274133" y="1204351"/>
                  </a:lnTo>
                  <a:lnTo>
                    <a:pt x="1281304" y="1180760"/>
                  </a:lnTo>
                  <a:lnTo>
                    <a:pt x="1306422" y="1132698"/>
                  </a:lnTo>
                  <a:lnTo>
                    <a:pt x="1322380" y="1109521"/>
                  </a:lnTo>
                  <a:lnTo>
                    <a:pt x="1328067" y="1102821"/>
                  </a:lnTo>
                  <a:lnTo>
                    <a:pt x="1337031" y="1084794"/>
                  </a:lnTo>
                  <a:lnTo>
                    <a:pt x="1340811" y="1074430"/>
                  </a:lnTo>
                  <a:lnTo>
                    <a:pt x="1352947" y="1054978"/>
                  </a:lnTo>
                  <a:lnTo>
                    <a:pt x="1366279" y="1035418"/>
                  </a:lnTo>
                  <a:lnTo>
                    <a:pt x="1391028" y="978841"/>
                  </a:lnTo>
                  <a:lnTo>
                    <a:pt x="1408193" y="943438"/>
                  </a:lnTo>
                  <a:lnTo>
                    <a:pt x="1425847" y="903072"/>
                  </a:lnTo>
                  <a:lnTo>
                    <a:pt x="1443645" y="859692"/>
                  </a:lnTo>
                  <a:lnTo>
                    <a:pt x="1456746" y="820161"/>
                  </a:lnTo>
                  <a:lnTo>
                    <a:pt x="1476393" y="778571"/>
                  </a:lnTo>
                  <a:lnTo>
                    <a:pt x="1487290" y="746876"/>
                  </a:lnTo>
                  <a:lnTo>
                    <a:pt x="1497424" y="713937"/>
                  </a:lnTo>
                  <a:lnTo>
                    <a:pt x="1511850" y="682761"/>
                  </a:lnTo>
                  <a:lnTo>
                    <a:pt x="1522892" y="652369"/>
                  </a:lnTo>
                  <a:lnTo>
                    <a:pt x="1532099" y="622324"/>
                  </a:lnTo>
                  <a:lnTo>
                    <a:pt x="1542806" y="592435"/>
                  </a:lnTo>
                  <a:lnTo>
                    <a:pt x="1551533" y="562615"/>
                  </a:lnTo>
                  <a:lnTo>
                    <a:pt x="1565220" y="507788"/>
                  </a:lnTo>
                  <a:lnTo>
                    <a:pt x="1571417" y="477699"/>
                  </a:lnTo>
                  <a:lnTo>
                    <a:pt x="1577478" y="446467"/>
                  </a:lnTo>
                  <a:lnTo>
                    <a:pt x="1584767" y="411881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MARTInkAnnotation71"/>
            <p:cNvSpPr/>
            <p:nvPr/>
          </p:nvSpPr>
          <p:spPr>
            <a:xfrm>
              <a:off x="2348507" y="2866432"/>
              <a:ext cx="240689" cy="294678"/>
            </a:xfrm>
            <a:custGeom>
              <a:avLst/>
              <a:gdLst/>
              <a:ahLst/>
              <a:cxnLst/>
              <a:rect l="0" t="0" r="0" b="0"/>
              <a:pathLst>
                <a:path w="240689" h="294678">
                  <a:moveTo>
                    <a:pt x="0" y="26786"/>
                  </a:moveTo>
                  <a:lnTo>
                    <a:pt x="0" y="10200"/>
                  </a:lnTo>
                  <a:lnTo>
                    <a:pt x="7068" y="2027"/>
                  </a:lnTo>
                  <a:lnTo>
                    <a:pt x="7689" y="1350"/>
                  </a:lnTo>
                  <a:lnTo>
                    <a:pt x="9095" y="899"/>
                  </a:lnTo>
                  <a:lnTo>
                    <a:pt x="15814" y="264"/>
                  </a:lnTo>
                  <a:lnTo>
                    <a:pt x="21250" y="116"/>
                  </a:lnTo>
                  <a:lnTo>
                    <a:pt x="52376" y="0"/>
                  </a:lnTo>
                  <a:lnTo>
                    <a:pt x="56746" y="991"/>
                  </a:lnTo>
                  <a:lnTo>
                    <a:pt x="64246" y="4738"/>
                  </a:lnTo>
                  <a:lnTo>
                    <a:pt x="68628" y="5142"/>
                  </a:lnTo>
                  <a:lnTo>
                    <a:pt x="73534" y="4419"/>
                  </a:lnTo>
                  <a:lnTo>
                    <a:pt x="78788" y="2945"/>
                  </a:lnTo>
                  <a:lnTo>
                    <a:pt x="83283" y="2955"/>
                  </a:lnTo>
                  <a:lnTo>
                    <a:pt x="87272" y="3953"/>
                  </a:lnTo>
                  <a:lnTo>
                    <a:pt x="90924" y="5611"/>
                  </a:lnTo>
                  <a:lnTo>
                    <a:pt x="95343" y="6717"/>
                  </a:lnTo>
                  <a:lnTo>
                    <a:pt x="100273" y="7453"/>
                  </a:lnTo>
                  <a:lnTo>
                    <a:pt x="105544" y="7944"/>
                  </a:lnTo>
                  <a:lnTo>
                    <a:pt x="111042" y="8272"/>
                  </a:lnTo>
                  <a:lnTo>
                    <a:pt x="122443" y="8636"/>
                  </a:lnTo>
                  <a:lnTo>
                    <a:pt x="153053" y="8901"/>
                  </a:lnTo>
                  <a:lnTo>
                    <a:pt x="167939" y="8919"/>
                  </a:lnTo>
                  <a:lnTo>
                    <a:pt x="173476" y="9914"/>
                  </a:lnTo>
                  <a:lnTo>
                    <a:pt x="179150" y="11569"/>
                  </a:lnTo>
                  <a:lnTo>
                    <a:pt x="184918" y="13665"/>
                  </a:lnTo>
                  <a:lnTo>
                    <a:pt x="189756" y="15062"/>
                  </a:lnTo>
                  <a:lnTo>
                    <a:pt x="193973" y="15993"/>
                  </a:lnTo>
                  <a:lnTo>
                    <a:pt x="197776" y="16615"/>
                  </a:lnTo>
                  <a:lnTo>
                    <a:pt x="204648" y="19950"/>
                  </a:lnTo>
                  <a:lnTo>
                    <a:pt x="207870" y="22229"/>
                  </a:lnTo>
                  <a:lnTo>
                    <a:pt x="214095" y="24761"/>
                  </a:lnTo>
                  <a:lnTo>
                    <a:pt x="220169" y="25886"/>
                  </a:lnTo>
                  <a:lnTo>
                    <a:pt x="226176" y="26386"/>
                  </a:lnTo>
                  <a:lnTo>
                    <a:pt x="228175" y="27511"/>
                  </a:lnTo>
                  <a:lnTo>
                    <a:pt x="229507" y="29254"/>
                  </a:lnTo>
                  <a:lnTo>
                    <a:pt x="230396" y="31408"/>
                  </a:lnTo>
                  <a:lnTo>
                    <a:pt x="236386" y="39180"/>
                  </a:lnTo>
                  <a:lnTo>
                    <a:pt x="237958" y="41994"/>
                  </a:lnTo>
                  <a:lnTo>
                    <a:pt x="239705" y="47767"/>
                  </a:lnTo>
                  <a:lnTo>
                    <a:pt x="240688" y="56595"/>
                  </a:lnTo>
                  <a:lnTo>
                    <a:pt x="239833" y="59557"/>
                  </a:lnTo>
                  <a:lnTo>
                    <a:pt x="236239" y="65494"/>
                  </a:lnTo>
                  <a:lnTo>
                    <a:pt x="233980" y="74086"/>
                  </a:lnTo>
                  <a:lnTo>
                    <a:pt x="233377" y="79155"/>
                  </a:lnTo>
                  <a:lnTo>
                    <a:pt x="232976" y="84519"/>
                  </a:lnTo>
                  <a:lnTo>
                    <a:pt x="232708" y="90080"/>
                  </a:lnTo>
                  <a:lnTo>
                    <a:pt x="232410" y="102542"/>
                  </a:lnTo>
                  <a:lnTo>
                    <a:pt x="232278" y="118002"/>
                  </a:lnTo>
                  <a:lnTo>
                    <a:pt x="231251" y="125300"/>
                  </a:lnTo>
                  <a:lnTo>
                    <a:pt x="229574" y="132150"/>
                  </a:lnTo>
                  <a:lnTo>
                    <a:pt x="227463" y="138701"/>
                  </a:lnTo>
                  <a:lnTo>
                    <a:pt x="226056" y="146044"/>
                  </a:lnTo>
                  <a:lnTo>
                    <a:pt x="225119" y="153916"/>
                  </a:lnTo>
                  <a:lnTo>
                    <a:pt x="224493" y="162141"/>
                  </a:lnTo>
                  <a:lnTo>
                    <a:pt x="224076" y="170601"/>
                  </a:lnTo>
                  <a:lnTo>
                    <a:pt x="223613" y="187938"/>
                  </a:lnTo>
                  <a:lnTo>
                    <a:pt x="223275" y="228706"/>
                  </a:lnTo>
                  <a:lnTo>
                    <a:pt x="223245" y="272557"/>
                  </a:lnTo>
                  <a:lnTo>
                    <a:pt x="224237" y="277946"/>
                  </a:lnTo>
                  <a:lnTo>
                    <a:pt x="225889" y="282531"/>
                  </a:lnTo>
                  <a:lnTo>
                    <a:pt x="232172" y="29467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MARTInkAnnotation72"/>
            <p:cNvSpPr/>
            <p:nvPr/>
          </p:nvSpPr>
          <p:spPr>
            <a:xfrm>
              <a:off x="2286000" y="2875359"/>
              <a:ext cx="366117" cy="276821"/>
            </a:xfrm>
            <a:custGeom>
              <a:avLst/>
              <a:gdLst/>
              <a:ahLst/>
              <a:cxnLst/>
              <a:rect l="0" t="0" r="0" b="0"/>
              <a:pathLst>
                <a:path w="366117" h="276821">
                  <a:moveTo>
                    <a:pt x="0" y="0"/>
                  </a:moveTo>
                  <a:lnTo>
                    <a:pt x="0" y="12429"/>
                  </a:lnTo>
                  <a:lnTo>
                    <a:pt x="992" y="15231"/>
                  </a:lnTo>
                  <a:lnTo>
                    <a:pt x="6136" y="22923"/>
                  </a:lnTo>
                  <a:lnTo>
                    <a:pt x="7688" y="25071"/>
                  </a:lnTo>
                  <a:lnTo>
                    <a:pt x="18042" y="31020"/>
                  </a:lnTo>
                  <a:lnTo>
                    <a:pt x="25547" y="33631"/>
                  </a:lnTo>
                  <a:lnTo>
                    <a:pt x="33182" y="34791"/>
                  </a:lnTo>
                  <a:lnTo>
                    <a:pt x="43190" y="35306"/>
                  </a:lnTo>
                  <a:lnTo>
                    <a:pt x="54253" y="35535"/>
                  </a:lnTo>
                  <a:lnTo>
                    <a:pt x="59981" y="35596"/>
                  </a:lnTo>
                  <a:lnTo>
                    <a:pt x="65784" y="36629"/>
                  </a:lnTo>
                  <a:lnTo>
                    <a:pt x="71637" y="38310"/>
                  </a:lnTo>
                  <a:lnTo>
                    <a:pt x="77523" y="40423"/>
                  </a:lnTo>
                  <a:lnTo>
                    <a:pt x="83432" y="41831"/>
                  </a:lnTo>
                  <a:lnTo>
                    <a:pt x="89356" y="42770"/>
                  </a:lnTo>
                  <a:lnTo>
                    <a:pt x="95289" y="43396"/>
                  </a:lnTo>
                  <a:lnTo>
                    <a:pt x="101229" y="43813"/>
                  </a:lnTo>
                  <a:lnTo>
                    <a:pt x="107173" y="44092"/>
                  </a:lnTo>
                  <a:lnTo>
                    <a:pt x="122375" y="44483"/>
                  </a:lnTo>
                  <a:lnTo>
                    <a:pt x="141140" y="44616"/>
                  </a:lnTo>
                  <a:lnTo>
                    <a:pt x="152356" y="41988"/>
                  </a:lnTo>
                  <a:lnTo>
                    <a:pt x="162963" y="38505"/>
                  </a:lnTo>
                  <a:lnTo>
                    <a:pt x="170985" y="36957"/>
                  </a:lnTo>
                  <a:lnTo>
                    <a:pt x="180504" y="36269"/>
                  </a:lnTo>
                  <a:lnTo>
                    <a:pt x="191349" y="35963"/>
                  </a:lnTo>
                  <a:lnTo>
                    <a:pt x="230469" y="35728"/>
                  </a:lnTo>
                  <a:lnTo>
                    <a:pt x="235006" y="36717"/>
                  </a:lnTo>
                  <a:lnTo>
                    <a:pt x="242692" y="40462"/>
                  </a:lnTo>
                  <a:lnTo>
                    <a:pt x="252060" y="42788"/>
                  </a:lnTo>
                  <a:lnTo>
                    <a:pt x="262839" y="44813"/>
                  </a:lnTo>
                  <a:lnTo>
                    <a:pt x="274244" y="49021"/>
                  </a:lnTo>
                  <a:lnTo>
                    <a:pt x="283282" y="51553"/>
                  </a:lnTo>
                  <a:lnTo>
                    <a:pt x="293948" y="52978"/>
                  </a:lnTo>
                  <a:lnTo>
                    <a:pt x="297168" y="53178"/>
                  </a:lnTo>
                  <a:lnTo>
                    <a:pt x="306038" y="56046"/>
                  </a:lnTo>
                  <a:lnTo>
                    <a:pt x="315602" y="59636"/>
                  </a:lnTo>
                  <a:lnTo>
                    <a:pt x="323161" y="61231"/>
                  </a:lnTo>
                  <a:lnTo>
                    <a:pt x="329827" y="64586"/>
                  </a:lnTo>
                  <a:lnTo>
                    <a:pt x="332994" y="66870"/>
                  </a:lnTo>
                  <a:lnTo>
                    <a:pt x="339158" y="69407"/>
                  </a:lnTo>
                  <a:lnTo>
                    <a:pt x="342191" y="70084"/>
                  </a:lnTo>
                  <a:lnTo>
                    <a:pt x="348207" y="73482"/>
                  </a:lnTo>
                  <a:lnTo>
                    <a:pt x="351200" y="75777"/>
                  </a:lnTo>
                  <a:lnTo>
                    <a:pt x="353196" y="79292"/>
                  </a:lnTo>
                  <a:lnTo>
                    <a:pt x="354526" y="83619"/>
                  </a:lnTo>
                  <a:lnTo>
                    <a:pt x="355413" y="88488"/>
                  </a:lnTo>
                  <a:lnTo>
                    <a:pt x="359044" y="96544"/>
                  </a:lnTo>
                  <a:lnTo>
                    <a:pt x="361402" y="100082"/>
                  </a:lnTo>
                  <a:lnTo>
                    <a:pt x="364021" y="106658"/>
                  </a:lnTo>
                  <a:lnTo>
                    <a:pt x="365185" y="113880"/>
                  </a:lnTo>
                  <a:lnTo>
                    <a:pt x="365496" y="118584"/>
                  </a:lnTo>
                  <a:lnTo>
                    <a:pt x="365703" y="123705"/>
                  </a:lnTo>
                  <a:lnTo>
                    <a:pt x="365933" y="134685"/>
                  </a:lnTo>
                  <a:lnTo>
                    <a:pt x="366116" y="228722"/>
                  </a:lnTo>
                  <a:lnTo>
                    <a:pt x="365124" y="234833"/>
                  </a:lnTo>
                  <a:lnTo>
                    <a:pt x="363470" y="240891"/>
                  </a:lnTo>
                  <a:lnTo>
                    <a:pt x="361376" y="246914"/>
                  </a:lnTo>
                  <a:lnTo>
                    <a:pt x="359980" y="251922"/>
                  </a:lnTo>
                  <a:lnTo>
                    <a:pt x="358428" y="260132"/>
                  </a:lnTo>
                  <a:lnTo>
                    <a:pt x="357739" y="267088"/>
                  </a:lnTo>
                  <a:lnTo>
                    <a:pt x="357187" y="27682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MARTInkAnnotation73"/>
            <p:cNvSpPr/>
            <p:nvPr/>
          </p:nvSpPr>
          <p:spPr>
            <a:xfrm>
              <a:off x="2294929" y="2198056"/>
              <a:ext cx="714376" cy="614796"/>
            </a:xfrm>
            <a:custGeom>
              <a:avLst/>
              <a:gdLst/>
              <a:ahLst/>
              <a:cxnLst/>
              <a:rect l="0" t="0" r="0" b="0"/>
              <a:pathLst>
                <a:path w="714376" h="614796">
                  <a:moveTo>
                    <a:pt x="0" y="614795"/>
                  </a:moveTo>
                  <a:lnTo>
                    <a:pt x="0" y="610054"/>
                  </a:lnTo>
                  <a:lnTo>
                    <a:pt x="993" y="608658"/>
                  </a:lnTo>
                  <a:lnTo>
                    <a:pt x="2646" y="607727"/>
                  </a:lnTo>
                  <a:lnTo>
                    <a:pt x="4741" y="607107"/>
                  </a:lnTo>
                  <a:lnTo>
                    <a:pt x="5145" y="606693"/>
                  </a:lnTo>
                  <a:lnTo>
                    <a:pt x="4422" y="606417"/>
                  </a:lnTo>
                  <a:lnTo>
                    <a:pt x="2948" y="606233"/>
                  </a:lnTo>
                  <a:lnTo>
                    <a:pt x="2958" y="605118"/>
                  </a:lnTo>
                  <a:lnTo>
                    <a:pt x="6720" y="598809"/>
                  </a:lnTo>
                  <a:lnTo>
                    <a:pt x="7947" y="593469"/>
                  </a:lnTo>
                  <a:lnTo>
                    <a:pt x="8844" y="576057"/>
                  </a:lnTo>
                  <a:lnTo>
                    <a:pt x="8930" y="389099"/>
                  </a:lnTo>
                  <a:lnTo>
                    <a:pt x="9922" y="385948"/>
                  </a:lnTo>
                  <a:lnTo>
                    <a:pt x="15067" y="376774"/>
                  </a:lnTo>
                  <a:lnTo>
                    <a:pt x="16618" y="370763"/>
                  </a:lnTo>
                  <a:lnTo>
                    <a:pt x="17614" y="352683"/>
                  </a:lnTo>
                  <a:lnTo>
                    <a:pt x="17827" y="335367"/>
                  </a:lnTo>
                  <a:lnTo>
                    <a:pt x="17857" y="312431"/>
                  </a:lnTo>
                  <a:lnTo>
                    <a:pt x="18850" y="308047"/>
                  </a:lnTo>
                  <a:lnTo>
                    <a:pt x="24927" y="293882"/>
                  </a:lnTo>
                  <a:lnTo>
                    <a:pt x="26421" y="281530"/>
                  </a:lnTo>
                  <a:lnTo>
                    <a:pt x="26741" y="263906"/>
                  </a:lnTo>
                  <a:lnTo>
                    <a:pt x="26780" y="246945"/>
                  </a:lnTo>
                  <a:lnTo>
                    <a:pt x="29431" y="237655"/>
                  </a:lnTo>
                  <a:lnTo>
                    <a:pt x="32924" y="227904"/>
                  </a:lnTo>
                  <a:lnTo>
                    <a:pt x="34890" y="215844"/>
                  </a:lnTo>
                  <a:lnTo>
                    <a:pt x="35474" y="200144"/>
                  </a:lnTo>
                  <a:lnTo>
                    <a:pt x="35686" y="175908"/>
                  </a:lnTo>
                  <a:lnTo>
                    <a:pt x="36690" y="172383"/>
                  </a:lnTo>
                  <a:lnTo>
                    <a:pt x="41849" y="161690"/>
                  </a:lnTo>
                  <a:lnTo>
                    <a:pt x="44096" y="143448"/>
                  </a:lnTo>
                  <a:lnTo>
                    <a:pt x="44280" y="139829"/>
                  </a:lnTo>
                  <a:lnTo>
                    <a:pt x="51668" y="116763"/>
                  </a:lnTo>
                  <a:lnTo>
                    <a:pt x="53201" y="103227"/>
                  </a:lnTo>
                  <a:lnTo>
                    <a:pt x="54319" y="100117"/>
                  </a:lnTo>
                  <a:lnTo>
                    <a:pt x="59641" y="90999"/>
                  </a:lnTo>
                  <a:lnTo>
                    <a:pt x="62650" y="82014"/>
                  </a:lnTo>
                  <a:lnTo>
                    <a:pt x="70085" y="71851"/>
                  </a:lnTo>
                  <a:lnTo>
                    <a:pt x="70836" y="68223"/>
                  </a:lnTo>
                  <a:lnTo>
                    <a:pt x="71037" y="65867"/>
                  </a:lnTo>
                  <a:lnTo>
                    <a:pt x="72163" y="64296"/>
                  </a:lnTo>
                  <a:lnTo>
                    <a:pt x="73906" y="63249"/>
                  </a:lnTo>
                  <a:lnTo>
                    <a:pt x="76059" y="62551"/>
                  </a:lnTo>
                  <a:lnTo>
                    <a:pt x="81099" y="59129"/>
                  </a:lnTo>
                  <a:lnTo>
                    <a:pt x="83831" y="56828"/>
                  </a:lnTo>
                  <a:lnTo>
                    <a:pt x="86645" y="55293"/>
                  </a:lnTo>
                  <a:lnTo>
                    <a:pt x="95347" y="52142"/>
                  </a:lnTo>
                  <a:lnTo>
                    <a:pt x="116119" y="38958"/>
                  </a:lnTo>
                  <a:lnTo>
                    <a:pt x="123707" y="36407"/>
                  </a:lnTo>
                  <a:lnTo>
                    <a:pt x="140718" y="33642"/>
                  </a:lnTo>
                  <a:lnTo>
                    <a:pt x="158839" y="27350"/>
                  </a:lnTo>
                  <a:lnTo>
                    <a:pt x="177007" y="25814"/>
                  </a:lnTo>
                  <a:lnTo>
                    <a:pt x="198499" y="25485"/>
                  </a:lnTo>
                  <a:lnTo>
                    <a:pt x="203770" y="25469"/>
                  </a:lnTo>
                  <a:lnTo>
                    <a:pt x="208276" y="24466"/>
                  </a:lnTo>
                  <a:lnTo>
                    <a:pt x="220351" y="19305"/>
                  </a:lnTo>
                  <a:lnTo>
                    <a:pt x="241707" y="17059"/>
                  </a:lnTo>
                  <a:lnTo>
                    <a:pt x="247458" y="16875"/>
                  </a:lnTo>
                  <a:lnTo>
                    <a:pt x="259140" y="14024"/>
                  </a:lnTo>
                  <a:lnTo>
                    <a:pt x="274228" y="9487"/>
                  </a:lnTo>
                  <a:lnTo>
                    <a:pt x="282614" y="7433"/>
                  </a:lnTo>
                  <a:lnTo>
                    <a:pt x="301520" y="676"/>
                  </a:lnTo>
                  <a:lnTo>
                    <a:pt x="305193" y="0"/>
                  </a:lnTo>
                  <a:lnTo>
                    <a:pt x="314566" y="1894"/>
                  </a:lnTo>
                  <a:lnTo>
                    <a:pt x="328353" y="5893"/>
                  </a:lnTo>
                  <a:lnTo>
                    <a:pt x="341901" y="7244"/>
                  </a:lnTo>
                  <a:lnTo>
                    <a:pt x="345012" y="8347"/>
                  </a:lnTo>
                  <a:lnTo>
                    <a:pt x="351115" y="12218"/>
                  </a:lnTo>
                  <a:lnTo>
                    <a:pt x="359781" y="14600"/>
                  </a:lnTo>
                  <a:lnTo>
                    <a:pt x="380165" y="16255"/>
                  </a:lnTo>
                  <a:lnTo>
                    <a:pt x="386582" y="16394"/>
                  </a:lnTo>
                  <a:lnTo>
                    <a:pt x="408855" y="23559"/>
                  </a:lnTo>
                  <a:lnTo>
                    <a:pt x="428458" y="25271"/>
                  </a:lnTo>
                  <a:lnTo>
                    <a:pt x="431490" y="25326"/>
                  </a:lnTo>
                  <a:lnTo>
                    <a:pt x="434504" y="26354"/>
                  </a:lnTo>
                  <a:lnTo>
                    <a:pt x="443486" y="31551"/>
                  </a:lnTo>
                  <a:lnTo>
                    <a:pt x="449451" y="33114"/>
                  </a:lnTo>
                  <a:lnTo>
                    <a:pt x="458388" y="33995"/>
                  </a:lnTo>
                  <a:lnTo>
                    <a:pt x="461366" y="35110"/>
                  </a:lnTo>
                  <a:lnTo>
                    <a:pt x="470296" y="40429"/>
                  </a:lnTo>
                  <a:lnTo>
                    <a:pt x="476250" y="42021"/>
                  </a:lnTo>
                  <a:lnTo>
                    <a:pt x="494110" y="43183"/>
                  </a:lnTo>
                  <a:lnTo>
                    <a:pt x="496094" y="44213"/>
                  </a:lnTo>
                  <a:lnTo>
                    <a:pt x="497417" y="45891"/>
                  </a:lnTo>
                  <a:lnTo>
                    <a:pt x="498299" y="48002"/>
                  </a:lnTo>
                  <a:lnTo>
                    <a:pt x="500871" y="49410"/>
                  </a:lnTo>
                  <a:lnTo>
                    <a:pt x="515284" y="51854"/>
                  </a:lnTo>
                  <a:lnTo>
                    <a:pt x="521881" y="52115"/>
                  </a:lnTo>
                  <a:lnTo>
                    <a:pt x="524530" y="53143"/>
                  </a:lnTo>
                  <a:lnTo>
                    <a:pt x="532999" y="58340"/>
                  </a:lnTo>
                  <a:lnTo>
                    <a:pt x="538844" y="59904"/>
                  </a:lnTo>
                  <a:lnTo>
                    <a:pt x="547713" y="60784"/>
                  </a:lnTo>
                  <a:lnTo>
                    <a:pt x="549689" y="59915"/>
                  </a:lnTo>
                  <a:lnTo>
                    <a:pt x="551006" y="58344"/>
                  </a:lnTo>
                  <a:lnTo>
                    <a:pt x="551885" y="56304"/>
                  </a:lnTo>
                  <a:lnTo>
                    <a:pt x="553462" y="55936"/>
                  </a:lnTo>
                  <a:lnTo>
                    <a:pt x="555506" y="56683"/>
                  </a:lnTo>
                  <a:lnTo>
                    <a:pt x="557861" y="58174"/>
                  </a:lnTo>
                  <a:lnTo>
                    <a:pt x="563123" y="59830"/>
                  </a:lnTo>
                  <a:lnTo>
                    <a:pt x="580268" y="61103"/>
                  </a:lnTo>
                  <a:lnTo>
                    <a:pt x="584658" y="61131"/>
                  </a:lnTo>
                  <a:lnTo>
                    <a:pt x="587217" y="62131"/>
                  </a:lnTo>
                  <a:lnTo>
                    <a:pt x="595560" y="67287"/>
                  </a:lnTo>
                  <a:lnTo>
                    <a:pt x="605488" y="69716"/>
                  </a:lnTo>
                  <a:lnTo>
                    <a:pt x="611447" y="69975"/>
                  </a:lnTo>
                  <a:lnTo>
                    <a:pt x="614006" y="69019"/>
                  </a:lnTo>
                  <a:lnTo>
                    <a:pt x="623424" y="62386"/>
                  </a:lnTo>
                  <a:lnTo>
                    <a:pt x="626989" y="61702"/>
                  </a:lnTo>
                  <a:lnTo>
                    <a:pt x="649263" y="61164"/>
                  </a:lnTo>
                  <a:lnTo>
                    <a:pt x="690597" y="61154"/>
                  </a:lnTo>
                  <a:lnTo>
                    <a:pt x="693563" y="60162"/>
                  </a:lnTo>
                  <a:lnTo>
                    <a:pt x="702476" y="55018"/>
                  </a:lnTo>
                  <a:lnTo>
                    <a:pt x="714375" y="5222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MARTInkAnnotation74"/>
            <p:cNvSpPr/>
            <p:nvPr/>
          </p:nvSpPr>
          <p:spPr>
            <a:xfrm>
              <a:off x="2420054" y="2848570"/>
              <a:ext cx="1303626" cy="35720"/>
            </a:xfrm>
            <a:custGeom>
              <a:avLst/>
              <a:gdLst/>
              <a:ahLst/>
              <a:cxnLst/>
              <a:rect l="0" t="0" r="0" b="0"/>
              <a:pathLst>
                <a:path w="1303626" h="35720">
                  <a:moveTo>
                    <a:pt x="8821" y="0"/>
                  </a:moveTo>
                  <a:lnTo>
                    <a:pt x="0" y="8820"/>
                  </a:lnTo>
                  <a:lnTo>
                    <a:pt x="39794" y="8929"/>
                  </a:lnTo>
                  <a:lnTo>
                    <a:pt x="51029" y="8929"/>
                  </a:lnTo>
                  <a:lnTo>
                    <a:pt x="56804" y="9921"/>
                  </a:lnTo>
                  <a:lnTo>
                    <a:pt x="62638" y="11575"/>
                  </a:lnTo>
                  <a:lnTo>
                    <a:pt x="68511" y="13670"/>
                  </a:lnTo>
                  <a:lnTo>
                    <a:pt x="74411" y="15066"/>
                  </a:lnTo>
                  <a:lnTo>
                    <a:pt x="80329" y="15997"/>
                  </a:lnTo>
                  <a:lnTo>
                    <a:pt x="92196" y="17032"/>
                  </a:lnTo>
                  <a:lnTo>
                    <a:pt x="128878" y="17787"/>
                  </a:lnTo>
                  <a:lnTo>
                    <a:pt x="220124" y="17859"/>
                  </a:lnTo>
                  <a:lnTo>
                    <a:pt x="225096" y="16867"/>
                  </a:lnTo>
                  <a:lnTo>
                    <a:pt x="229402" y="15213"/>
                  </a:lnTo>
                  <a:lnTo>
                    <a:pt x="233266" y="13118"/>
                  </a:lnTo>
                  <a:lnTo>
                    <a:pt x="237826" y="11722"/>
                  </a:lnTo>
                  <a:lnTo>
                    <a:pt x="242850" y="10791"/>
                  </a:lnTo>
                  <a:lnTo>
                    <a:pt x="254717" y="9757"/>
                  </a:lnTo>
                  <a:lnTo>
                    <a:pt x="278132" y="10167"/>
                  </a:lnTo>
                  <a:lnTo>
                    <a:pt x="286588" y="11739"/>
                  </a:lnTo>
                  <a:lnTo>
                    <a:pt x="295202" y="13779"/>
                  </a:lnTo>
                  <a:lnTo>
                    <a:pt x="302929" y="15139"/>
                  </a:lnTo>
                  <a:lnTo>
                    <a:pt x="310065" y="16046"/>
                  </a:lnTo>
                  <a:lnTo>
                    <a:pt x="323285" y="17053"/>
                  </a:lnTo>
                  <a:lnTo>
                    <a:pt x="353963" y="17753"/>
                  </a:lnTo>
                  <a:lnTo>
                    <a:pt x="359963" y="16796"/>
                  </a:lnTo>
                  <a:lnTo>
                    <a:pt x="365946" y="15166"/>
                  </a:lnTo>
                  <a:lnTo>
                    <a:pt x="371920" y="13087"/>
                  </a:lnTo>
                  <a:lnTo>
                    <a:pt x="377887" y="11701"/>
                  </a:lnTo>
                  <a:lnTo>
                    <a:pt x="383849" y="10777"/>
                  </a:lnTo>
                  <a:lnTo>
                    <a:pt x="394774" y="9751"/>
                  </a:lnTo>
                  <a:lnTo>
                    <a:pt x="402936" y="9294"/>
                  </a:lnTo>
                  <a:lnTo>
                    <a:pt x="407494" y="8181"/>
                  </a:lnTo>
                  <a:lnTo>
                    <a:pt x="412517" y="6446"/>
                  </a:lnTo>
                  <a:lnTo>
                    <a:pt x="417850" y="4297"/>
                  </a:lnTo>
                  <a:lnTo>
                    <a:pt x="423390" y="2865"/>
                  </a:lnTo>
                  <a:lnTo>
                    <a:pt x="429068" y="1910"/>
                  </a:lnTo>
                  <a:lnTo>
                    <a:pt x="439675" y="849"/>
                  </a:lnTo>
                  <a:lnTo>
                    <a:pt x="479495" y="33"/>
                  </a:lnTo>
                  <a:lnTo>
                    <a:pt x="882307" y="0"/>
                  </a:lnTo>
                  <a:lnTo>
                    <a:pt x="887809" y="992"/>
                  </a:lnTo>
                  <a:lnTo>
                    <a:pt x="893461" y="2646"/>
                  </a:lnTo>
                  <a:lnTo>
                    <a:pt x="899214" y="4740"/>
                  </a:lnTo>
                  <a:lnTo>
                    <a:pt x="905033" y="6137"/>
                  </a:lnTo>
                  <a:lnTo>
                    <a:pt x="910897" y="7068"/>
                  </a:lnTo>
                  <a:lnTo>
                    <a:pt x="916791" y="7688"/>
                  </a:lnTo>
                  <a:lnTo>
                    <a:pt x="922704" y="9094"/>
                  </a:lnTo>
                  <a:lnTo>
                    <a:pt x="928631" y="11024"/>
                  </a:lnTo>
                  <a:lnTo>
                    <a:pt x="934567" y="13302"/>
                  </a:lnTo>
                  <a:lnTo>
                    <a:pt x="939516" y="14821"/>
                  </a:lnTo>
                  <a:lnTo>
                    <a:pt x="943808" y="15834"/>
                  </a:lnTo>
                  <a:lnTo>
                    <a:pt x="947661" y="16509"/>
                  </a:lnTo>
                  <a:lnTo>
                    <a:pt x="973248" y="17592"/>
                  </a:lnTo>
                  <a:lnTo>
                    <a:pt x="1009383" y="17844"/>
                  </a:lnTo>
                  <a:lnTo>
                    <a:pt x="1015190" y="17849"/>
                  </a:lnTo>
                  <a:lnTo>
                    <a:pt x="1021046" y="18845"/>
                  </a:lnTo>
                  <a:lnTo>
                    <a:pt x="1026934" y="20500"/>
                  </a:lnTo>
                  <a:lnTo>
                    <a:pt x="1032844" y="22597"/>
                  </a:lnTo>
                  <a:lnTo>
                    <a:pt x="1038768" y="23002"/>
                  </a:lnTo>
                  <a:lnTo>
                    <a:pt x="1044703" y="22279"/>
                  </a:lnTo>
                  <a:lnTo>
                    <a:pt x="1050643" y="20806"/>
                  </a:lnTo>
                  <a:lnTo>
                    <a:pt x="1056587" y="20816"/>
                  </a:lnTo>
                  <a:lnTo>
                    <a:pt x="1062535" y="21815"/>
                  </a:lnTo>
                  <a:lnTo>
                    <a:pt x="1068484" y="23473"/>
                  </a:lnTo>
                  <a:lnTo>
                    <a:pt x="1073443" y="24578"/>
                  </a:lnTo>
                  <a:lnTo>
                    <a:pt x="1077741" y="25315"/>
                  </a:lnTo>
                  <a:lnTo>
                    <a:pt x="1091175" y="26352"/>
                  </a:lnTo>
                  <a:lnTo>
                    <a:pt x="1096508" y="26498"/>
                  </a:lnTo>
                  <a:lnTo>
                    <a:pt x="1102047" y="27587"/>
                  </a:lnTo>
                  <a:lnTo>
                    <a:pt x="1107724" y="29305"/>
                  </a:lnTo>
                  <a:lnTo>
                    <a:pt x="1113493" y="31443"/>
                  </a:lnTo>
                  <a:lnTo>
                    <a:pt x="1118331" y="31876"/>
                  </a:lnTo>
                  <a:lnTo>
                    <a:pt x="1122549" y="31173"/>
                  </a:lnTo>
                  <a:lnTo>
                    <a:pt x="1126353" y="29711"/>
                  </a:lnTo>
                  <a:lnTo>
                    <a:pt x="1130873" y="28737"/>
                  </a:lnTo>
                  <a:lnTo>
                    <a:pt x="1141188" y="27655"/>
                  </a:lnTo>
                  <a:lnTo>
                    <a:pt x="1145724" y="28358"/>
                  </a:lnTo>
                  <a:lnTo>
                    <a:pt x="1149740" y="29820"/>
                  </a:lnTo>
                  <a:lnTo>
                    <a:pt x="1153410" y="31786"/>
                  </a:lnTo>
                  <a:lnTo>
                    <a:pt x="1157841" y="32104"/>
                  </a:lnTo>
                  <a:lnTo>
                    <a:pt x="1162780" y="31325"/>
                  </a:lnTo>
                  <a:lnTo>
                    <a:pt x="1168057" y="29813"/>
                  </a:lnTo>
                  <a:lnTo>
                    <a:pt x="1172566" y="29797"/>
                  </a:lnTo>
                  <a:lnTo>
                    <a:pt x="1176566" y="30779"/>
                  </a:lnTo>
                  <a:lnTo>
                    <a:pt x="1180223" y="32425"/>
                  </a:lnTo>
                  <a:lnTo>
                    <a:pt x="1183654" y="33523"/>
                  </a:lnTo>
                  <a:lnTo>
                    <a:pt x="1186933" y="34255"/>
                  </a:lnTo>
                  <a:lnTo>
                    <a:pt x="1196289" y="35285"/>
                  </a:lnTo>
                  <a:lnTo>
                    <a:pt x="1236405" y="35718"/>
                  </a:lnTo>
                  <a:lnTo>
                    <a:pt x="1303625" y="3571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MARTInkAnnotation75"/>
            <p:cNvSpPr/>
            <p:nvPr/>
          </p:nvSpPr>
          <p:spPr>
            <a:xfrm>
              <a:off x="2848602" y="2250281"/>
              <a:ext cx="794710" cy="625079"/>
            </a:xfrm>
            <a:custGeom>
              <a:avLst/>
              <a:gdLst/>
              <a:ahLst/>
              <a:cxnLst/>
              <a:rect l="0" t="0" r="0" b="0"/>
              <a:pathLst>
                <a:path w="794710" h="625079">
                  <a:moveTo>
                    <a:pt x="8898" y="0"/>
                  </a:moveTo>
                  <a:lnTo>
                    <a:pt x="8898" y="7688"/>
                  </a:lnTo>
                  <a:lnTo>
                    <a:pt x="7905" y="8102"/>
                  </a:lnTo>
                  <a:lnTo>
                    <a:pt x="4157" y="8562"/>
                  </a:lnTo>
                  <a:lnTo>
                    <a:pt x="2761" y="9676"/>
                  </a:lnTo>
                  <a:lnTo>
                    <a:pt x="1830" y="11412"/>
                  </a:lnTo>
                  <a:lnTo>
                    <a:pt x="0" y="17748"/>
                  </a:lnTo>
                  <a:lnTo>
                    <a:pt x="4718" y="17826"/>
                  </a:lnTo>
                  <a:lnTo>
                    <a:pt x="6111" y="18829"/>
                  </a:lnTo>
                  <a:lnTo>
                    <a:pt x="7040" y="20490"/>
                  </a:lnTo>
                  <a:lnTo>
                    <a:pt x="7659" y="22590"/>
                  </a:lnTo>
                  <a:lnTo>
                    <a:pt x="9064" y="22997"/>
                  </a:lnTo>
                  <a:lnTo>
                    <a:pt x="10993" y="22276"/>
                  </a:lnTo>
                  <a:lnTo>
                    <a:pt x="13271" y="20804"/>
                  </a:lnTo>
                  <a:lnTo>
                    <a:pt x="15782" y="20815"/>
                  </a:lnTo>
                  <a:lnTo>
                    <a:pt x="18448" y="21814"/>
                  </a:lnTo>
                  <a:lnTo>
                    <a:pt x="21218" y="23472"/>
                  </a:lnTo>
                  <a:lnTo>
                    <a:pt x="26941" y="25315"/>
                  </a:lnTo>
                  <a:lnTo>
                    <a:pt x="42656" y="26595"/>
                  </a:lnTo>
                  <a:lnTo>
                    <a:pt x="52344" y="26702"/>
                  </a:lnTo>
                  <a:lnTo>
                    <a:pt x="63265" y="29396"/>
                  </a:lnTo>
                  <a:lnTo>
                    <a:pt x="74732" y="32908"/>
                  </a:lnTo>
                  <a:lnTo>
                    <a:pt x="99453" y="35348"/>
                  </a:lnTo>
                  <a:lnTo>
                    <a:pt x="122896" y="35670"/>
                  </a:lnTo>
                  <a:lnTo>
                    <a:pt x="203760" y="35719"/>
                  </a:lnTo>
                  <a:lnTo>
                    <a:pt x="214897" y="38364"/>
                  </a:lnTo>
                  <a:lnTo>
                    <a:pt x="229676" y="42786"/>
                  </a:lnTo>
                  <a:lnTo>
                    <a:pt x="252835" y="45395"/>
                  </a:lnTo>
                  <a:lnTo>
                    <a:pt x="264950" y="50712"/>
                  </a:lnTo>
                  <a:lnTo>
                    <a:pt x="286320" y="53012"/>
                  </a:lnTo>
                  <a:lnTo>
                    <a:pt x="309649" y="53466"/>
                  </a:lnTo>
                  <a:lnTo>
                    <a:pt x="321489" y="50882"/>
                  </a:lnTo>
                  <a:lnTo>
                    <a:pt x="327425" y="48804"/>
                  </a:lnTo>
                  <a:lnTo>
                    <a:pt x="333367" y="48411"/>
                  </a:lnTo>
                  <a:lnTo>
                    <a:pt x="357160" y="52263"/>
                  </a:lnTo>
                  <a:lnTo>
                    <a:pt x="380969" y="53318"/>
                  </a:lnTo>
                  <a:lnTo>
                    <a:pt x="434546" y="53571"/>
                  </a:lnTo>
                  <a:lnTo>
                    <a:pt x="461886" y="53576"/>
                  </a:lnTo>
                  <a:lnTo>
                    <a:pt x="478447" y="56223"/>
                  </a:lnTo>
                  <a:lnTo>
                    <a:pt x="498927" y="60645"/>
                  </a:lnTo>
                  <a:lnTo>
                    <a:pt x="523514" y="62262"/>
                  </a:lnTo>
                  <a:lnTo>
                    <a:pt x="550981" y="62475"/>
                  </a:lnTo>
                  <a:lnTo>
                    <a:pt x="562693" y="65139"/>
                  </a:lnTo>
                  <a:lnTo>
                    <a:pt x="574513" y="68638"/>
                  </a:lnTo>
                  <a:lnTo>
                    <a:pt x="598270" y="70884"/>
                  </a:lnTo>
                  <a:lnTo>
                    <a:pt x="622072" y="71328"/>
                  </a:lnTo>
                  <a:lnTo>
                    <a:pt x="702804" y="71437"/>
                  </a:lnTo>
                  <a:lnTo>
                    <a:pt x="707642" y="72429"/>
                  </a:lnTo>
                  <a:lnTo>
                    <a:pt x="720185" y="77574"/>
                  </a:lnTo>
                  <a:lnTo>
                    <a:pt x="741698" y="79815"/>
                  </a:lnTo>
                  <a:lnTo>
                    <a:pt x="747462" y="79999"/>
                  </a:lnTo>
                  <a:lnTo>
                    <a:pt x="752297" y="81114"/>
                  </a:lnTo>
                  <a:lnTo>
                    <a:pt x="767186" y="87386"/>
                  </a:lnTo>
                  <a:lnTo>
                    <a:pt x="770408" y="88023"/>
                  </a:lnTo>
                  <a:lnTo>
                    <a:pt x="772556" y="89440"/>
                  </a:lnTo>
                  <a:lnTo>
                    <a:pt x="773987" y="91376"/>
                  </a:lnTo>
                  <a:lnTo>
                    <a:pt x="774941" y="93660"/>
                  </a:lnTo>
                  <a:lnTo>
                    <a:pt x="781025" y="101614"/>
                  </a:lnTo>
                  <a:lnTo>
                    <a:pt x="789112" y="110254"/>
                  </a:lnTo>
                  <a:lnTo>
                    <a:pt x="790978" y="114182"/>
                  </a:lnTo>
                  <a:lnTo>
                    <a:pt x="793051" y="123839"/>
                  </a:lnTo>
                  <a:lnTo>
                    <a:pt x="794219" y="140431"/>
                  </a:lnTo>
                  <a:lnTo>
                    <a:pt x="794564" y="157915"/>
                  </a:lnTo>
                  <a:lnTo>
                    <a:pt x="794709" y="242499"/>
                  </a:lnTo>
                  <a:lnTo>
                    <a:pt x="792064" y="259582"/>
                  </a:lnTo>
                  <a:lnTo>
                    <a:pt x="788573" y="277096"/>
                  </a:lnTo>
                  <a:lnTo>
                    <a:pt x="787021" y="294802"/>
                  </a:lnTo>
                  <a:lnTo>
                    <a:pt x="786332" y="309948"/>
                  </a:lnTo>
                  <a:lnTo>
                    <a:pt x="785033" y="325278"/>
                  </a:lnTo>
                  <a:lnTo>
                    <a:pt x="783298" y="334922"/>
                  </a:lnTo>
                  <a:lnTo>
                    <a:pt x="781148" y="345321"/>
                  </a:lnTo>
                  <a:lnTo>
                    <a:pt x="778761" y="364811"/>
                  </a:lnTo>
                  <a:lnTo>
                    <a:pt x="776708" y="383396"/>
                  </a:lnTo>
                  <a:lnTo>
                    <a:pt x="772487" y="401578"/>
                  </a:lnTo>
                  <a:lnTo>
                    <a:pt x="770965" y="411586"/>
                  </a:lnTo>
                  <a:lnTo>
                    <a:pt x="769950" y="422226"/>
                  </a:lnTo>
                  <a:lnTo>
                    <a:pt x="769274" y="433289"/>
                  </a:lnTo>
                  <a:lnTo>
                    <a:pt x="768522" y="453518"/>
                  </a:lnTo>
                  <a:lnTo>
                    <a:pt x="768321" y="463080"/>
                  </a:lnTo>
                  <a:lnTo>
                    <a:pt x="767196" y="473423"/>
                  </a:lnTo>
                  <a:lnTo>
                    <a:pt x="765453" y="484287"/>
                  </a:lnTo>
                  <a:lnTo>
                    <a:pt x="763299" y="495499"/>
                  </a:lnTo>
                  <a:lnTo>
                    <a:pt x="761863" y="505950"/>
                  </a:lnTo>
                  <a:lnTo>
                    <a:pt x="760905" y="515893"/>
                  </a:lnTo>
                  <a:lnTo>
                    <a:pt x="759842" y="534880"/>
                  </a:lnTo>
                  <a:lnTo>
                    <a:pt x="759369" y="553240"/>
                  </a:lnTo>
                  <a:lnTo>
                    <a:pt x="758991" y="625078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MARTInkAnnotation76"/>
            <p:cNvSpPr/>
            <p:nvPr/>
          </p:nvSpPr>
          <p:spPr>
            <a:xfrm>
              <a:off x="2902148" y="1705570"/>
              <a:ext cx="1768079" cy="1178720"/>
            </a:xfrm>
            <a:custGeom>
              <a:avLst/>
              <a:gdLst/>
              <a:ahLst/>
              <a:cxnLst/>
              <a:rect l="0" t="0" r="0" b="0"/>
              <a:pathLst>
                <a:path w="1768079" h="1178720">
                  <a:moveTo>
                    <a:pt x="0" y="0"/>
                  </a:moveTo>
                  <a:lnTo>
                    <a:pt x="17169" y="0"/>
                  </a:lnTo>
                  <a:lnTo>
                    <a:pt x="27805" y="2646"/>
                  </a:lnTo>
                  <a:lnTo>
                    <a:pt x="33419" y="4740"/>
                  </a:lnTo>
                  <a:lnTo>
                    <a:pt x="83548" y="14821"/>
                  </a:lnTo>
                  <a:lnTo>
                    <a:pt x="134224" y="18585"/>
                  </a:lnTo>
                  <a:lnTo>
                    <a:pt x="187548" y="32075"/>
                  </a:lnTo>
                  <a:lnTo>
                    <a:pt x="242096" y="41536"/>
                  </a:lnTo>
                  <a:lnTo>
                    <a:pt x="286534" y="46679"/>
                  </a:lnTo>
                  <a:lnTo>
                    <a:pt x="333530" y="52215"/>
                  </a:lnTo>
                  <a:lnTo>
                    <a:pt x="385859" y="53398"/>
                  </a:lnTo>
                  <a:lnTo>
                    <a:pt x="436713" y="58283"/>
                  </a:lnTo>
                  <a:lnTo>
                    <a:pt x="481265" y="61673"/>
                  </a:lnTo>
                  <a:lnTo>
                    <a:pt x="529900" y="64988"/>
                  </a:lnTo>
                  <a:lnTo>
                    <a:pt x="582245" y="74904"/>
                  </a:lnTo>
                  <a:lnTo>
                    <a:pt x="630801" y="85425"/>
                  </a:lnTo>
                  <a:lnTo>
                    <a:pt x="678611" y="91178"/>
                  </a:lnTo>
                  <a:lnTo>
                    <a:pt x="726272" y="96834"/>
                  </a:lnTo>
                  <a:lnTo>
                    <a:pt x="774897" y="98943"/>
                  </a:lnTo>
                  <a:lnTo>
                    <a:pt x="828598" y="105240"/>
                  </a:lnTo>
                  <a:lnTo>
                    <a:pt x="877718" y="106778"/>
                  </a:lnTo>
                  <a:lnTo>
                    <a:pt x="926631" y="113218"/>
                  </a:lnTo>
                  <a:lnTo>
                    <a:pt x="980389" y="115519"/>
                  </a:lnTo>
                  <a:lnTo>
                    <a:pt x="1065499" y="116053"/>
                  </a:lnTo>
                  <a:lnTo>
                    <a:pt x="1252227" y="116086"/>
                  </a:lnTo>
                  <a:lnTo>
                    <a:pt x="1309898" y="123154"/>
                  </a:lnTo>
                  <a:lnTo>
                    <a:pt x="1364077" y="124770"/>
                  </a:lnTo>
                  <a:lnTo>
                    <a:pt x="1418163" y="124983"/>
                  </a:lnTo>
                  <a:lnTo>
                    <a:pt x="1473253" y="132701"/>
                  </a:lnTo>
                  <a:lnTo>
                    <a:pt x="1526964" y="133836"/>
                  </a:lnTo>
                  <a:lnTo>
                    <a:pt x="1561700" y="134916"/>
                  </a:lnTo>
                  <a:lnTo>
                    <a:pt x="1591346" y="141009"/>
                  </a:lnTo>
                  <a:lnTo>
                    <a:pt x="1627249" y="143621"/>
                  </a:lnTo>
                  <a:lnTo>
                    <a:pt x="1651808" y="149894"/>
                  </a:lnTo>
                  <a:lnTo>
                    <a:pt x="1657822" y="150531"/>
                  </a:lnTo>
                  <a:lnTo>
                    <a:pt x="1667151" y="153884"/>
                  </a:lnTo>
                  <a:lnTo>
                    <a:pt x="1721383" y="187539"/>
                  </a:lnTo>
                  <a:lnTo>
                    <a:pt x="1725042" y="190510"/>
                  </a:lnTo>
                  <a:lnTo>
                    <a:pt x="1731754" y="199103"/>
                  </a:lnTo>
                  <a:lnTo>
                    <a:pt x="1744146" y="220789"/>
                  </a:lnTo>
                  <a:lnTo>
                    <a:pt x="1747520" y="232404"/>
                  </a:lnTo>
                  <a:lnTo>
                    <a:pt x="1757050" y="274979"/>
                  </a:lnTo>
                  <a:lnTo>
                    <a:pt x="1758733" y="305009"/>
                  </a:lnTo>
                  <a:lnTo>
                    <a:pt x="1759094" y="348442"/>
                  </a:lnTo>
                  <a:lnTo>
                    <a:pt x="1760116" y="366199"/>
                  </a:lnTo>
                  <a:lnTo>
                    <a:pt x="1766211" y="401852"/>
                  </a:lnTo>
                  <a:lnTo>
                    <a:pt x="1767709" y="437558"/>
                  </a:lnTo>
                  <a:lnTo>
                    <a:pt x="1768078" y="766676"/>
                  </a:lnTo>
                  <a:lnTo>
                    <a:pt x="1761010" y="812433"/>
                  </a:lnTo>
                  <a:lnTo>
                    <a:pt x="1757054" y="841986"/>
                  </a:lnTo>
                  <a:lnTo>
                    <a:pt x="1752244" y="873233"/>
                  </a:lnTo>
                  <a:lnTo>
                    <a:pt x="1748172" y="901342"/>
                  </a:lnTo>
                  <a:lnTo>
                    <a:pt x="1744348" y="920503"/>
                  </a:lnTo>
                  <a:lnTo>
                    <a:pt x="1742195" y="952610"/>
                  </a:lnTo>
                  <a:lnTo>
                    <a:pt x="1740565" y="980424"/>
                  </a:lnTo>
                  <a:lnTo>
                    <a:pt x="1733636" y="1014373"/>
                  </a:lnTo>
                  <a:lnTo>
                    <a:pt x="1732471" y="1050671"/>
                  </a:lnTo>
                  <a:lnTo>
                    <a:pt x="1724681" y="1089388"/>
                  </a:lnTo>
                  <a:lnTo>
                    <a:pt x="1716547" y="1110839"/>
                  </a:lnTo>
                  <a:lnTo>
                    <a:pt x="1709264" y="1127297"/>
                  </a:lnTo>
                  <a:lnTo>
                    <a:pt x="1706664" y="1138898"/>
                  </a:lnTo>
                  <a:lnTo>
                    <a:pt x="1705714" y="1154758"/>
                  </a:lnTo>
                  <a:lnTo>
                    <a:pt x="1704674" y="1157784"/>
                  </a:lnTo>
                  <a:lnTo>
                    <a:pt x="1699461" y="1166783"/>
                  </a:lnTo>
                  <a:lnTo>
                    <a:pt x="1696641" y="117871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MARTInkAnnotation77"/>
            <p:cNvSpPr/>
            <p:nvPr/>
          </p:nvSpPr>
          <p:spPr>
            <a:xfrm>
              <a:off x="3607593" y="2875359"/>
              <a:ext cx="973337" cy="150528"/>
            </a:xfrm>
            <a:custGeom>
              <a:avLst/>
              <a:gdLst/>
              <a:ahLst/>
              <a:cxnLst/>
              <a:rect l="0" t="0" r="0" b="0"/>
              <a:pathLst>
                <a:path w="973337" h="150528">
                  <a:moveTo>
                    <a:pt x="0" y="0"/>
                  </a:moveTo>
                  <a:lnTo>
                    <a:pt x="0" y="8562"/>
                  </a:lnTo>
                  <a:lnTo>
                    <a:pt x="2646" y="11412"/>
                  </a:lnTo>
                  <a:lnTo>
                    <a:pt x="4741" y="13561"/>
                  </a:lnTo>
                  <a:lnTo>
                    <a:pt x="7129" y="14994"/>
                  </a:lnTo>
                  <a:lnTo>
                    <a:pt x="16224" y="18002"/>
                  </a:lnTo>
                  <a:lnTo>
                    <a:pt x="25731" y="22222"/>
                  </a:lnTo>
                  <a:lnTo>
                    <a:pt x="33926" y="24759"/>
                  </a:lnTo>
                  <a:lnTo>
                    <a:pt x="49409" y="28833"/>
                  </a:lnTo>
                  <a:lnTo>
                    <a:pt x="63632" y="32659"/>
                  </a:lnTo>
                  <a:lnTo>
                    <a:pt x="83787" y="35804"/>
                  </a:lnTo>
                  <a:lnTo>
                    <a:pt x="99746" y="40056"/>
                  </a:lnTo>
                  <a:lnTo>
                    <a:pt x="125466" y="43288"/>
                  </a:lnTo>
                  <a:lnTo>
                    <a:pt x="151938" y="44245"/>
                  </a:lnTo>
                  <a:lnTo>
                    <a:pt x="183374" y="44529"/>
                  </a:lnTo>
                  <a:lnTo>
                    <a:pt x="203539" y="47241"/>
                  </a:lnTo>
                  <a:lnTo>
                    <a:pt x="213083" y="49353"/>
                  </a:lnTo>
                  <a:lnTo>
                    <a:pt x="234271" y="49054"/>
                  </a:lnTo>
                  <a:lnTo>
                    <a:pt x="256918" y="47599"/>
                  </a:lnTo>
                  <a:lnTo>
                    <a:pt x="280211" y="50259"/>
                  </a:lnTo>
                  <a:lnTo>
                    <a:pt x="301148" y="52103"/>
                  </a:lnTo>
                  <a:lnTo>
                    <a:pt x="321367" y="52922"/>
                  </a:lnTo>
                  <a:lnTo>
                    <a:pt x="355063" y="53384"/>
                  </a:lnTo>
                  <a:lnTo>
                    <a:pt x="449494" y="53570"/>
                  </a:lnTo>
                  <a:lnTo>
                    <a:pt x="470642" y="56220"/>
                  </a:lnTo>
                  <a:lnTo>
                    <a:pt x="490956" y="60705"/>
                  </a:lnTo>
                  <a:lnTo>
                    <a:pt x="513213" y="66006"/>
                  </a:lnTo>
                  <a:lnTo>
                    <a:pt x="543316" y="69828"/>
                  </a:lnTo>
                  <a:lnTo>
                    <a:pt x="564596" y="73368"/>
                  </a:lnTo>
                  <a:lnTo>
                    <a:pt x="575827" y="75701"/>
                  </a:lnTo>
                  <a:lnTo>
                    <a:pt x="586291" y="78249"/>
                  </a:lnTo>
                  <a:lnTo>
                    <a:pt x="596243" y="80939"/>
                  </a:lnTo>
                  <a:lnTo>
                    <a:pt x="615239" y="86574"/>
                  </a:lnTo>
                  <a:lnTo>
                    <a:pt x="633604" y="92386"/>
                  </a:lnTo>
                  <a:lnTo>
                    <a:pt x="643660" y="95325"/>
                  </a:lnTo>
                  <a:lnTo>
                    <a:pt x="665418" y="101236"/>
                  </a:lnTo>
                  <a:lnTo>
                    <a:pt x="695239" y="105402"/>
                  </a:lnTo>
                  <a:lnTo>
                    <a:pt x="713808" y="109022"/>
                  </a:lnTo>
                  <a:lnTo>
                    <a:pt x="731982" y="112946"/>
                  </a:lnTo>
                  <a:lnTo>
                    <a:pt x="758949" y="116148"/>
                  </a:lnTo>
                  <a:lnTo>
                    <a:pt x="776850" y="120413"/>
                  </a:lnTo>
                  <a:lnTo>
                    <a:pt x="785791" y="122939"/>
                  </a:lnTo>
                  <a:lnTo>
                    <a:pt x="803662" y="128392"/>
                  </a:lnTo>
                  <a:lnTo>
                    <a:pt x="825717" y="132300"/>
                  </a:lnTo>
                  <a:lnTo>
                    <a:pt x="841251" y="135860"/>
                  </a:lnTo>
                  <a:lnTo>
                    <a:pt x="858077" y="139757"/>
                  </a:lnTo>
                  <a:lnTo>
                    <a:pt x="883292" y="141951"/>
                  </a:lnTo>
                  <a:lnTo>
                    <a:pt x="904764" y="143593"/>
                  </a:lnTo>
                  <a:lnTo>
                    <a:pt x="921031" y="147494"/>
                  </a:lnTo>
                  <a:lnTo>
                    <a:pt x="946924" y="150527"/>
                  </a:lnTo>
                  <a:lnTo>
                    <a:pt x="953744" y="149961"/>
                  </a:lnTo>
                  <a:lnTo>
                    <a:pt x="959282" y="148591"/>
                  </a:lnTo>
                  <a:lnTo>
                    <a:pt x="973336" y="14287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MARTInkAnnotation78"/>
            <p:cNvSpPr/>
            <p:nvPr/>
          </p:nvSpPr>
          <p:spPr>
            <a:xfrm>
              <a:off x="3590101" y="2321718"/>
              <a:ext cx="964040" cy="156950"/>
            </a:xfrm>
            <a:custGeom>
              <a:avLst/>
              <a:gdLst/>
              <a:ahLst/>
              <a:cxnLst/>
              <a:rect l="0" t="0" r="0" b="0"/>
              <a:pathLst>
                <a:path w="964040" h="156950">
                  <a:moveTo>
                    <a:pt x="8563" y="0"/>
                  </a:moveTo>
                  <a:lnTo>
                    <a:pt x="0" y="8562"/>
                  </a:lnTo>
                  <a:lnTo>
                    <a:pt x="7353" y="8897"/>
                  </a:lnTo>
                  <a:lnTo>
                    <a:pt x="12945" y="13661"/>
                  </a:lnTo>
                  <a:lnTo>
                    <a:pt x="15453" y="15060"/>
                  </a:lnTo>
                  <a:lnTo>
                    <a:pt x="20885" y="16616"/>
                  </a:lnTo>
                  <a:lnTo>
                    <a:pt x="50793" y="17750"/>
                  </a:lnTo>
                  <a:lnTo>
                    <a:pt x="86002" y="17850"/>
                  </a:lnTo>
                  <a:lnTo>
                    <a:pt x="97881" y="20501"/>
                  </a:lnTo>
                  <a:lnTo>
                    <a:pt x="110767" y="23995"/>
                  </a:lnTo>
                  <a:lnTo>
                    <a:pt x="134757" y="26953"/>
                  </a:lnTo>
                  <a:lnTo>
                    <a:pt x="151961" y="31162"/>
                  </a:lnTo>
                  <a:lnTo>
                    <a:pt x="159724" y="33673"/>
                  </a:lnTo>
                  <a:lnTo>
                    <a:pt x="166884" y="36339"/>
                  </a:lnTo>
                  <a:lnTo>
                    <a:pt x="180130" y="40956"/>
                  </a:lnTo>
                  <a:lnTo>
                    <a:pt x="207450" y="43919"/>
                  </a:lnTo>
                  <a:lnTo>
                    <a:pt x="223957" y="45317"/>
                  </a:lnTo>
                  <a:lnTo>
                    <a:pt x="241215" y="49245"/>
                  </a:lnTo>
                  <a:lnTo>
                    <a:pt x="267666" y="52294"/>
                  </a:lnTo>
                  <a:lnTo>
                    <a:pt x="294354" y="53198"/>
                  </a:lnTo>
                  <a:lnTo>
                    <a:pt x="347894" y="53545"/>
                  </a:lnTo>
                  <a:lnTo>
                    <a:pt x="374681" y="58309"/>
                  </a:lnTo>
                  <a:lnTo>
                    <a:pt x="395185" y="60642"/>
                  </a:lnTo>
                  <a:lnTo>
                    <a:pt x="415544" y="62671"/>
                  </a:lnTo>
                  <a:lnTo>
                    <a:pt x="431206" y="66880"/>
                  </a:lnTo>
                  <a:lnTo>
                    <a:pt x="482095" y="83466"/>
                  </a:lnTo>
                  <a:lnTo>
                    <a:pt x="508702" y="92310"/>
                  </a:lnTo>
                  <a:lnTo>
                    <a:pt x="529165" y="95597"/>
                  </a:lnTo>
                  <a:lnTo>
                    <a:pt x="550496" y="98050"/>
                  </a:lnTo>
                  <a:lnTo>
                    <a:pt x="569898" y="102448"/>
                  </a:lnTo>
                  <a:lnTo>
                    <a:pt x="579239" y="105010"/>
                  </a:lnTo>
                  <a:lnTo>
                    <a:pt x="597556" y="110502"/>
                  </a:lnTo>
                  <a:lnTo>
                    <a:pt x="624603" y="114431"/>
                  </a:lnTo>
                  <a:lnTo>
                    <a:pt x="642522" y="117997"/>
                  </a:lnTo>
                  <a:lnTo>
                    <a:pt x="661401" y="121896"/>
                  </a:lnTo>
                  <a:lnTo>
                    <a:pt x="683020" y="123629"/>
                  </a:lnTo>
                  <a:lnTo>
                    <a:pt x="700566" y="127045"/>
                  </a:lnTo>
                  <a:lnTo>
                    <a:pt x="724247" y="134547"/>
                  </a:lnTo>
                  <a:lnTo>
                    <a:pt x="740386" y="139174"/>
                  </a:lnTo>
                  <a:lnTo>
                    <a:pt x="761621" y="142771"/>
                  </a:lnTo>
                  <a:lnTo>
                    <a:pt x="777833" y="147128"/>
                  </a:lnTo>
                  <a:lnTo>
                    <a:pt x="805365" y="150881"/>
                  </a:lnTo>
                  <a:lnTo>
                    <a:pt x="829913" y="151623"/>
                  </a:lnTo>
                  <a:lnTo>
                    <a:pt x="923993" y="151804"/>
                  </a:lnTo>
                  <a:lnTo>
                    <a:pt x="929404" y="152796"/>
                  </a:lnTo>
                  <a:lnTo>
                    <a:pt x="938062" y="156545"/>
                  </a:lnTo>
                  <a:lnTo>
                    <a:pt x="942752" y="156949"/>
                  </a:lnTo>
                  <a:lnTo>
                    <a:pt x="947864" y="156227"/>
                  </a:lnTo>
                  <a:lnTo>
                    <a:pt x="964039" y="15180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MARTInkAnnotation79"/>
            <p:cNvSpPr/>
            <p:nvPr/>
          </p:nvSpPr>
          <p:spPr>
            <a:xfrm>
              <a:off x="3670101" y="2705695"/>
              <a:ext cx="16609" cy="205384"/>
            </a:xfrm>
            <a:custGeom>
              <a:avLst/>
              <a:gdLst/>
              <a:ahLst/>
              <a:cxnLst/>
              <a:rect l="0" t="0" r="0" b="0"/>
              <a:pathLst>
                <a:path w="16609" h="205384">
                  <a:moveTo>
                    <a:pt x="0" y="0"/>
                  </a:moveTo>
                  <a:lnTo>
                    <a:pt x="0" y="34628"/>
                  </a:lnTo>
                  <a:lnTo>
                    <a:pt x="992" y="40945"/>
                  </a:lnTo>
                  <a:lnTo>
                    <a:pt x="2646" y="48133"/>
                  </a:lnTo>
                  <a:lnTo>
                    <a:pt x="4740" y="55901"/>
                  </a:lnTo>
                  <a:lnTo>
                    <a:pt x="6137" y="63064"/>
                  </a:lnTo>
                  <a:lnTo>
                    <a:pt x="7067" y="69824"/>
                  </a:lnTo>
                  <a:lnTo>
                    <a:pt x="7688" y="76315"/>
                  </a:lnTo>
                  <a:lnTo>
                    <a:pt x="8102" y="83619"/>
                  </a:lnTo>
                  <a:lnTo>
                    <a:pt x="8562" y="99672"/>
                  </a:lnTo>
                  <a:lnTo>
                    <a:pt x="8820" y="120703"/>
                  </a:lnTo>
                  <a:lnTo>
                    <a:pt x="9849" y="128094"/>
                  </a:lnTo>
                  <a:lnTo>
                    <a:pt x="11527" y="135997"/>
                  </a:lnTo>
                  <a:lnTo>
                    <a:pt x="13638" y="144243"/>
                  </a:lnTo>
                  <a:lnTo>
                    <a:pt x="15045" y="151724"/>
                  </a:lnTo>
                  <a:lnTo>
                    <a:pt x="15983" y="158697"/>
                  </a:lnTo>
                  <a:lnTo>
                    <a:pt x="16608" y="165329"/>
                  </a:lnTo>
                  <a:lnTo>
                    <a:pt x="16033" y="171735"/>
                  </a:lnTo>
                  <a:lnTo>
                    <a:pt x="14658" y="177990"/>
                  </a:lnTo>
                  <a:lnTo>
                    <a:pt x="12748" y="184144"/>
                  </a:lnTo>
                  <a:lnTo>
                    <a:pt x="11475" y="189239"/>
                  </a:lnTo>
                  <a:lnTo>
                    <a:pt x="10627" y="193628"/>
                  </a:lnTo>
                  <a:lnTo>
                    <a:pt x="8930" y="205383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MARTInkAnnotation80"/>
            <p:cNvSpPr/>
            <p:nvPr/>
          </p:nvSpPr>
          <p:spPr>
            <a:xfrm>
              <a:off x="3670101" y="2687835"/>
              <a:ext cx="17860" cy="5146"/>
            </a:xfrm>
            <a:custGeom>
              <a:avLst/>
              <a:gdLst/>
              <a:ahLst/>
              <a:cxnLst/>
              <a:rect l="0" t="0" r="0" b="0"/>
              <a:pathLst>
                <a:path w="17860" h="5146">
                  <a:moveTo>
                    <a:pt x="17859" y="0"/>
                  </a:moveTo>
                  <a:lnTo>
                    <a:pt x="4298" y="0"/>
                  </a:lnTo>
                  <a:lnTo>
                    <a:pt x="2865" y="992"/>
                  </a:lnTo>
                  <a:lnTo>
                    <a:pt x="1910" y="2646"/>
                  </a:lnTo>
                  <a:lnTo>
                    <a:pt x="1273" y="4741"/>
                  </a:lnTo>
                  <a:lnTo>
                    <a:pt x="849" y="5145"/>
                  </a:lnTo>
                  <a:lnTo>
                    <a:pt x="566" y="4422"/>
                  </a:lnTo>
                  <a:lnTo>
                    <a:pt x="0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MARTInkAnnotation81"/>
            <p:cNvSpPr/>
            <p:nvPr/>
          </p:nvSpPr>
          <p:spPr>
            <a:xfrm>
              <a:off x="3661171" y="2723554"/>
              <a:ext cx="191972" cy="276822"/>
            </a:xfrm>
            <a:custGeom>
              <a:avLst/>
              <a:gdLst/>
              <a:ahLst/>
              <a:cxnLst/>
              <a:rect l="0" t="0" r="0" b="0"/>
              <a:pathLst>
                <a:path w="191972" h="276822">
                  <a:moveTo>
                    <a:pt x="0" y="0"/>
                  </a:moveTo>
                  <a:lnTo>
                    <a:pt x="82264" y="0"/>
                  </a:lnTo>
                  <a:lnTo>
                    <a:pt x="89570" y="992"/>
                  </a:lnTo>
                  <a:lnTo>
                    <a:pt x="96424" y="2646"/>
                  </a:lnTo>
                  <a:lnTo>
                    <a:pt x="102978" y="4741"/>
                  </a:lnTo>
                  <a:lnTo>
                    <a:pt x="109332" y="8121"/>
                  </a:lnTo>
                  <a:lnTo>
                    <a:pt x="115552" y="12360"/>
                  </a:lnTo>
                  <a:lnTo>
                    <a:pt x="121684" y="17169"/>
                  </a:lnTo>
                  <a:lnTo>
                    <a:pt x="127755" y="22360"/>
                  </a:lnTo>
                  <a:lnTo>
                    <a:pt x="133788" y="27805"/>
                  </a:lnTo>
                  <a:lnTo>
                    <a:pt x="139793" y="33420"/>
                  </a:lnTo>
                  <a:lnTo>
                    <a:pt x="145781" y="40139"/>
                  </a:lnTo>
                  <a:lnTo>
                    <a:pt x="151758" y="47596"/>
                  </a:lnTo>
                  <a:lnTo>
                    <a:pt x="157727" y="55543"/>
                  </a:lnTo>
                  <a:lnTo>
                    <a:pt x="169650" y="72311"/>
                  </a:lnTo>
                  <a:lnTo>
                    <a:pt x="175608" y="80949"/>
                  </a:lnTo>
                  <a:lnTo>
                    <a:pt x="179580" y="89685"/>
                  </a:lnTo>
                  <a:lnTo>
                    <a:pt x="182228" y="98485"/>
                  </a:lnTo>
                  <a:lnTo>
                    <a:pt x="183993" y="107329"/>
                  </a:lnTo>
                  <a:lnTo>
                    <a:pt x="188600" y="127738"/>
                  </a:lnTo>
                  <a:lnTo>
                    <a:pt x="191218" y="138737"/>
                  </a:lnTo>
                  <a:lnTo>
                    <a:pt x="191971" y="149046"/>
                  </a:lnTo>
                  <a:lnTo>
                    <a:pt x="191481" y="158895"/>
                  </a:lnTo>
                  <a:lnTo>
                    <a:pt x="190162" y="168438"/>
                  </a:lnTo>
                  <a:lnTo>
                    <a:pt x="188290" y="176784"/>
                  </a:lnTo>
                  <a:lnTo>
                    <a:pt x="186051" y="184333"/>
                  </a:lnTo>
                  <a:lnTo>
                    <a:pt x="175326" y="215446"/>
                  </a:lnTo>
                  <a:lnTo>
                    <a:pt x="171455" y="223006"/>
                  </a:lnTo>
                  <a:lnTo>
                    <a:pt x="166889" y="230030"/>
                  </a:lnTo>
                  <a:lnTo>
                    <a:pt x="161861" y="236697"/>
                  </a:lnTo>
                  <a:lnTo>
                    <a:pt x="156525" y="243126"/>
                  </a:lnTo>
                  <a:lnTo>
                    <a:pt x="150982" y="249397"/>
                  </a:lnTo>
                  <a:lnTo>
                    <a:pt x="145304" y="255562"/>
                  </a:lnTo>
                  <a:lnTo>
                    <a:pt x="140526" y="259671"/>
                  </a:lnTo>
                  <a:lnTo>
                    <a:pt x="136348" y="262411"/>
                  </a:lnTo>
                  <a:lnTo>
                    <a:pt x="132571" y="264238"/>
                  </a:lnTo>
                  <a:lnTo>
                    <a:pt x="129060" y="266447"/>
                  </a:lnTo>
                  <a:lnTo>
                    <a:pt x="125728" y="268913"/>
                  </a:lnTo>
                  <a:lnTo>
                    <a:pt x="116086" y="276821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MARTInkAnnotation82"/>
            <p:cNvSpPr/>
            <p:nvPr/>
          </p:nvSpPr>
          <p:spPr>
            <a:xfrm>
              <a:off x="3143250" y="2143125"/>
              <a:ext cx="26790" cy="125016"/>
            </a:xfrm>
            <a:custGeom>
              <a:avLst/>
              <a:gdLst/>
              <a:ahLst/>
              <a:cxnLst/>
              <a:rect l="0" t="0" r="0" b="0"/>
              <a:pathLst>
                <a:path w="26790" h="125016">
                  <a:moveTo>
                    <a:pt x="26789" y="0"/>
                  </a:moveTo>
                  <a:lnTo>
                    <a:pt x="19100" y="23065"/>
                  </a:lnTo>
                  <a:lnTo>
                    <a:pt x="18686" y="26290"/>
                  </a:lnTo>
                  <a:lnTo>
                    <a:pt x="18411" y="30425"/>
                  </a:lnTo>
                  <a:lnTo>
                    <a:pt x="18226" y="35166"/>
                  </a:lnTo>
                  <a:lnTo>
                    <a:pt x="17112" y="41303"/>
                  </a:lnTo>
                  <a:lnTo>
                    <a:pt x="15376" y="48371"/>
                  </a:lnTo>
                  <a:lnTo>
                    <a:pt x="13227" y="56060"/>
                  </a:lnTo>
                  <a:lnTo>
                    <a:pt x="10802" y="63170"/>
                  </a:lnTo>
                  <a:lnTo>
                    <a:pt x="8194" y="69894"/>
                  </a:lnTo>
                  <a:lnTo>
                    <a:pt x="5463" y="76362"/>
                  </a:lnTo>
                  <a:lnTo>
                    <a:pt x="3641" y="82658"/>
                  </a:lnTo>
                  <a:lnTo>
                    <a:pt x="2427" y="88839"/>
                  </a:lnTo>
                  <a:lnTo>
                    <a:pt x="1618" y="94945"/>
                  </a:lnTo>
                  <a:lnTo>
                    <a:pt x="1079" y="100007"/>
                  </a:lnTo>
                  <a:lnTo>
                    <a:pt x="719" y="104375"/>
                  </a:lnTo>
                  <a:lnTo>
                    <a:pt x="479" y="108278"/>
                  </a:lnTo>
                  <a:lnTo>
                    <a:pt x="213" y="115261"/>
                  </a:lnTo>
                  <a:lnTo>
                    <a:pt x="0" y="12501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MARTInkAnnotation83"/>
            <p:cNvSpPr/>
            <p:nvPr/>
          </p:nvSpPr>
          <p:spPr>
            <a:xfrm>
              <a:off x="3107531" y="2126538"/>
              <a:ext cx="155426" cy="221970"/>
            </a:xfrm>
            <a:custGeom>
              <a:avLst/>
              <a:gdLst/>
              <a:ahLst/>
              <a:cxnLst/>
              <a:rect l="0" t="0" r="0" b="0"/>
              <a:pathLst>
                <a:path w="155426" h="221970">
                  <a:moveTo>
                    <a:pt x="8929" y="16587"/>
                  </a:moveTo>
                  <a:lnTo>
                    <a:pt x="13670" y="11846"/>
                  </a:lnTo>
                  <a:lnTo>
                    <a:pt x="16059" y="10450"/>
                  </a:lnTo>
                  <a:lnTo>
                    <a:pt x="18643" y="9519"/>
                  </a:lnTo>
                  <a:lnTo>
                    <a:pt x="21358" y="8898"/>
                  </a:lnTo>
                  <a:lnTo>
                    <a:pt x="24160" y="8484"/>
                  </a:lnTo>
                  <a:lnTo>
                    <a:pt x="27021" y="8209"/>
                  </a:lnTo>
                  <a:lnTo>
                    <a:pt x="29920" y="8024"/>
                  </a:lnTo>
                  <a:lnTo>
                    <a:pt x="33837" y="6910"/>
                  </a:lnTo>
                  <a:lnTo>
                    <a:pt x="38433" y="5174"/>
                  </a:lnTo>
                  <a:lnTo>
                    <a:pt x="43481" y="3025"/>
                  </a:lnTo>
                  <a:lnTo>
                    <a:pt x="48831" y="1593"/>
                  </a:lnTo>
                  <a:lnTo>
                    <a:pt x="54382" y="637"/>
                  </a:lnTo>
                  <a:lnTo>
                    <a:pt x="60067" y="0"/>
                  </a:lnTo>
                  <a:lnTo>
                    <a:pt x="65842" y="568"/>
                  </a:lnTo>
                  <a:lnTo>
                    <a:pt x="71676" y="1939"/>
                  </a:lnTo>
                  <a:lnTo>
                    <a:pt x="77549" y="3845"/>
                  </a:lnTo>
                  <a:lnTo>
                    <a:pt x="83449" y="6108"/>
                  </a:lnTo>
                  <a:lnTo>
                    <a:pt x="89368" y="8608"/>
                  </a:lnTo>
                  <a:lnTo>
                    <a:pt x="95297" y="11268"/>
                  </a:lnTo>
                  <a:lnTo>
                    <a:pt x="107177" y="16868"/>
                  </a:lnTo>
                  <a:lnTo>
                    <a:pt x="113123" y="19751"/>
                  </a:lnTo>
                  <a:lnTo>
                    <a:pt x="119072" y="23657"/>
                  </a:lnTo>
                  <a:lnTo>
                    <a:pt x="125022" y="28246"/>
                  </a:lnTo>
                  <a:lnTo>
                    <a:pt x="130973" y="33289"/>
                  </a:lnTo>
                  <a:lnTo>
                    <a:pt x="135932" y="38635"/>
                  </a:lnTo>
                  <a:lnTo>
                    <a:pt x="140231" y="44184"/>
                  </a:lnTo>
                  <a:lnTo>
                    <a:pt x="144089" y="49868"/>
                  </a:lnTo>
                  <a:lnTo>
                    <a:pt x="147653" y="55641"/>
                  </a:lnTo>
                  <a:lnTo>
                    <a:pt x="151021" y="61474"/>
                  </a:lnTo>
                  <a:lnTo>
                    <a:pt x="154259" y="67348"/>
                  </a:lnTo>
                  <a:lnTo>
                    <a:pt x="155425" y="73248"/>
                  </a:lnTo>
                  <a:lnTo>
                    <a:pt x="155210" y="79165"/>
                  </a:lnTo>
                  <a:lnTo>
                    <a:pt x="154075" y="85095"/>
                  </a:lnTo>
                  <a:lnTo>
                    <a:pt x="152326" y="92024"/>
                  </a:lnTo>
                  <a:lnTo>
                    <a:pt x="150168" y="99620"/>
                  </a:lnTo>
                  <a:lnTo>
                    <a:pt x="147736" y="107661"/>
                  </a:lnTo>
                  <a:lnTo>
                    <a:pt x="145124" y="115006"/>
                  </a:lnTo>
                  <a:lnTo>
                    <a:pt x="142390" y="121887"/>
                  </a:lnTo>
                  <a:lnTo>
                    <a:pt x="139575" y="128459"/>
                  </a:lnTo>
                  <a:lnTo>
                    <a:pt x="135714" y="134824"/>
                  </a:lnTo>
                  <a:lnTo>
                    <a:pt x="131156" y="141052"/>
                  </a:lnTo>
                  <a:lnTo>
                    <a:pt x="126132" y="147189"/>
                  </a:lnTo>
                  <a:lnTo>
                    <a:pt x="119807" y="153264"/>
                  </a:lnTo>
                  <a:lnTo>
                    <a:pt x="112613" y="159298"/>
                  </a:lnTo>
                  <a:lnTo>
                    <a:pt x="104841" y="165306"/>
                  </a:lnTo>
                  <a:lnTo>
                    <a:pt x="97675" y="170303"/>
                  </a:lnTo>
                  <a:lnTo>
                    <a:pt x="90913" y="174627"/>
                  </a:lnTo>
                  <a:lnTo>
                    <a:pt x="84421" y="178501"/>
                  </a:lnTo>
                  <a:lnTo>
                    <a:pt x="76125" y="183069"/>
                  </a:lnTo>
                  <a:lnTo>
                    <a:pt x="56322" y="193435"/>
                  </a:lnTo>
                  <a:lnTo>
                    <a:pt x="46478" y="197986"/>
                  </a:lnTo>
                  <a:lnTo>
                    <a:pt x="36938" y="202011"/>
                  </a:lnTo>
                  <a:lnTo>
                    <a:pt x="27602" y="205687"/>
                  </a:lnTo>
                  <a:lnTo>
                    <a:pt x="20386" y="209131"/>
                  </a:lnTo>
                  <a:lnTo>
                    <a:pt x="14583" y="212418"/>
                  </a:lnTo>
                  <a:lnTo>
                    <a:pt x="0" y="22196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MARTInkAnnotation84"/>
            <p:cNvSpPr/>
            <p:nvPr/>
          </p:nvSpPr>
          <p:spPr>
            <a:xfrm>
              <a:off x="4759522" y="1741290"/>
              <a:ext cx="1319611" cy="2571750"/>
            </a:xfrm>
            <a:custGeom>
              <a:avLst/>
              <a:gdLst/>
              <a:ahLst/>
              <a:cxnLst/>
              <a:rect l="0" t="0" r="0" b="0"/>
              <a:pathLst>
                <a:path w="1319611" h="2571750">
                  <a:moveTo>
                    <a:pt x="0" y="89295"/>
                  </a:moveTo>
                  <a:lnTo>
                    <a:pt x="0" y="84555"/>
                  </a:lnTo>
                  <a:lnTo>
                    <a:pt x="992" y="83159"/>
                  </a:lnTo>
                  <a:lnTo>
                    <a:pt x="2646" y="82228"/>
                  </a:lnTo>
                  <a:lnTo>
                    <a:pt x="7129" y="81193"/>
                  </a:lnTo>
                  <a:lnTo>
                    <a:pt x="12429" y="80733"/>
                  </a:lnTo>
                  <a:lnTo>
                    <a:pt x="32037" y="74302"/>
                  </a:lnTo>
                  <a:lnTo>
                    <a:pt x="66190" y="69356"/>
                  </a:lnTo>
                  <a:lnTo>
                    <a:pt x="99318" y="61890"/>
                  </a:lnTo>
                  <a:lnTo>
                    <a:pt x="139560" y="53394"/>
                  </a:lnTo>
                  <a:lnTo>
                    <a:pt x="171168" y="48535"/>
                  </a:lnTo>
                  <a:lnTo>
                    <a:pt x="217845" y="44807"/>
                  </a:lnTo>
                  <a:lnTo>
                    <a:pt x="251602" y="40419"/>
                  </a:lnTo>
                  <a:lnTo>
                    <a:pt x="308815" y="32370"/>
                  </a:lnTo>
                  <a:lnTo>
                    <a:pt x="349249" y="29268"/>
                  </a:lnTo>
                  <a:lnTo>
                    <a:pt x="369754" y="28442"/>
                  </a:lnTo>
                  <a:lnTo>
                    <a:pt x="391362" y="26898"/>
                  </a:lnTo>
                  <a:lnTo>
                    <a:pt x="436538" y="22537"/>
                  </a:lnTo>
                  <a:lnTo>
                    <a:pt x="457713" y="20978"/>
                  </a:lnTo>
                  <a:lnTo>
                    <a:pt x="497116" y="19244"/>
                  </a:lnTo>
                  <a:lnTo>
                    <a:pt x="517942" y="17790"/>
                  </a:lnTo>
                  <a:lnTo>
                    <a:pt x="562248" y="13528"/>
                  </a:lnTo>
                  <a:lnTo>
                    <a:pt x="605753" y="8327"/>
                  </a:lnTo>
                  <a:lnTo>
                    <a:pt x="627078" y="5551"/>
                  </a:lnTo>
                  <a:lnTo>
                    <a:pt x="649231" y="3700"/>
                  </a:lnTo>
                  <a:lnTo>
                    <a:pt x="671938" y="2466"/>
                  </a:lnTo>
                  <a:lnTo>
                    <a:pt x="718335" y="1095"/>
                  </a:lnTo>
                  <a:lnTo>
                    <a:pt x="860314" y="95"/>
                  </a:lnTo>
                  <a:lnTo>
                    <a:pt x="1087872" y="0"/>
                  </a:lnTo>
                  <a:lnTo>
                    <a:pt x="1124452" y="2645"/>
                  </a:lnTo>
                  <a:lnTo>
                    <a:pt x="1159562" y="6136"/>
                  </a:lnTo>
                  <a:lnTo>
                    <a:pt x="1191701" y="7687"/>
                  </a:lnTo>
                  <a:lnTo>
                    <a:pt x="1219877" y="13668"/>
                  </a:lnTo>
                  <a:lnTo>
                    <a:pt x="1265562" y="28937"/>
                  </a:lnTo>
                  <a:lnTo>
                    <a:pt x="1289337" y="38449"/>
                  </a:lnTo>
                  <a:lnTo>
                    <a:pt x="1295129" y="42499"/>
                  </a:lnTo>
                  <a:lnTo>
                    <a:pt x="1304209" y="52291"/>
                  </a:lnTo>
                  <a:lnTo>
                    <a:pt x="1314899" y="73701"/>
                  </a:lnTo>
                  <a:lnTo>
                    <a:pt x="1318619" y="87656"/>
                  </a:lnTo>
                  <a:lnTo>
                    <a:pt x="1319610" y="94156"/>
                  </a:lnTo>
                  <a:lnTo>
                    <a:pt x="1318066" y="109315"/>
                  </a:lnTo>
                  <a:lnTo>
                    <a:pt x="1314265" y="137230"/>
                  </a:lnTo>
                  <a:lnTo>
                    <a:pt x="1308240" y="182218"/>
                  </a:lnTo>
                  <a:lnTo>
                    <a:pt x="1279272" y="257804"/>
                  </a:lnTo>
                  <a:lnTo>
                    <a:pt x="1249844" y="323003"/>
                  </a:lnTo>
                  <a:lnTo>
                    <a:pt x="1221248" y="395854"/>
                  </a:lnTo>
                  <a:lnTo>
                    <a:pt x="1193304" y="456286"/>
                  </a:lnTo>
                  <a:lnTo>
                    <a:pt x="1162535" y="518179"/>
                  </a:lnTo>
                  <a:lnTo>
                    <a:pt x="1137212" y="583151"/>
                  </a:lnTo>
                  <a:lnTo>
                    <a:pt x="1114496" y="652672"/>
                  </a:lnTo>
                  <a:lnTo>
                    <a:pt x="1091560" y="726188"/>
                  </a:lnTo>
                  <a:lnTo>
                    <a:pt x="1047875" y="898567"/>
                  </a:lnTo>
                  <a:lnTo>
                    <a:pt x="1034668" y="970253"/>
                  </a:lnTo>
                  <a:lnTo>
                    <a:pt x="1015180" y="1071724"/>
                  </a:lnTo>
                  <a:lnTo>
                    <a:pt x="1004034" y="1145142"/>
                  </a:lnTo>
                  <a:lnTo>
                    <a:pt x="995441" y="1217166"/>
                  </a:lnTo>
                  <a:lnTo>
                    <a:pt x="991461" y="1288777"/>
                  </a:lnTo>
                  <a:lnTo>
                    <a:pt x="985431" y="1360266"/>
                  </a:lnTo>
                  <a:lnTo>
                    <a:pt x="983204" y="1431719"/>
                  </a:lnTo>
                  <a:lnTo>
                    <a:pt x="981551" y="1503161"/>
                  </a:lnTo>
                  <a:lnTo>
                    <a:pt x="975219" y="1573607"/>
                  </a:lnTo>
                  <a:lnTo>
                    <a:pt x="968051" y="1638908"/>
                  </a:lnTo>
                  <a:lnTo>
                    <a:pt x="964494" y="1702244"/>
                  </a:lnTo>
                  <a:lnTo>
                    <a:pt x="956605" y="1764997"/>
                  </a:lnTo>
                  <a:lnTo>
                    <a:pt x="943133" y="1827578"/>
                  </a:lnTo>
                  <a:lnTo>
                    <a:pt x="932417" y="1890106"/>
                  </a:lnTo>
                  <a:lnTo>
                    <a:pt x="921966" y="1952620"/>
                  </a:lnTo>
                  <a:lnTo>
                    <a:pt x="906741" y="2014138"/>
                  </a:lnTo>
                  <a:lnTo>
                    <a:pt x="883820" y="2088762"/>
                  </a:lnTo>
                  <a:lnTo>
                    <a:pt x="864924" y="2160828"/>
                  </a:lnTo>
                  <a:lnTo>
                    <a:pt x="836459" y="2300722"/>
                  </a:lnTo>
                  <a:lnTo>
                    <a:pt x="824183" y="2379696"/>
                  </a:lnTo>
                  <a:lnTo>
                    <a:pt x="813998" y="2467304"/>
                  </a:lnTo>
                  <a:lnTo>
                    <a:pt x="812725" y="2538983"/>
                  </a:lnTo>
                  <a:lnTo>
                    <a:pt x="810010" y="2554872"/>
                  </a:lnTo>
                  <a:lnTo>
                    <a:pt x="803672" y="257174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MARTInkAnnotation85"/>
            <p:cNvSpPr/>
            <p:nvPr/>
          </p:nvSpPr>
          <p:spPr>
            <a:xfrm>
              <a:off x="2286000" y="4067240"/>
              <a:ext cx="3518297" cy="236870"/>
            </a:xfrm>
            <a:custGeom>
              <a:avLst/>
              <a:gdLst/>
              <a:ahLst/>
              <a:cxnLst/>
              <a:rect l="0" t="0" r="0" b="0"/>
              <a:pathLst>
                <a:path w="3518297" h="236870">
                  <a:moveTo>
                    <a:pt x="0" y="85064"/>
                  </a:moveTo>
                  <a:lnTo>
                    <a:pt x="34551" y="85064"/>
                  </a:lnTo>
                  <a:lnTo>
                    <a:pt x="45453" y="82418"/>
                  </a:lnTo>
                  <a:lnTo>
                    <a:pt x="51137" y="80324"/>
                  </a:lnTo>
                  <a:lnTo>
                    <a:pt x="99864" y="74040"/>
                  </a:lnTo>
                  <a:lnTo>
                    <a:pt x="159958" y="67112"/>
                  </a:lnTo>
                  <a:lnTo>
                    <a:pt x="224852" y="60315"/>
                  </a:lnTo>
                  <a:lnTo>
                    <a:pt x="294997" y="53937"/>
                  </a:lnTo>
                  <a:lnTo>
                    <a:pt x="484101" y="28474"/>
                  </a:lnTo>
                  <a:lnTo>
                    <a:pt x="703146" y="10281"/>
                  </a:lnTo>
                  <a:lnTo>
                    <a:pt x="812147" y="5800"/>
                  </a:lnTo>
                  <a:lnTo>
                    <a:pt x="946486" y="4842"/>
                  </a:lnTo>
                  <a:lnTo>
                    <a:pt x="1031637" y="0"/>
                  </a:lnTo>
                  <a:lnTo>
                    <a:pt x="1119704" y="1762"/>
                  </a:lnTo>
                  <a:lnTo>
                    <a:pt x="1208637" y="3827"/>
                  </a:lnTo>
                  <a:lnTo>
                    <a:pt x="1387091" y="4621"/>
                  </a:lnTo>
                  <a:lnTo>
                    <a:pt x="1481118" y="9415"/>
                  </a:lnTo>
                  <a:lnTo>
                    <a:pt x="1578101" y="17119"/>
                  </a:lnTo>
                  <a:lnTo>
                    <a:pt x="1761648" y="34508"/>
                  </a:lnTo>
                  <a:lnTo>
                    <a:pt x="1790580" y="38461"/>
                  </a:lnTo>
                  <a:lnTo>
                    <a:pt x="1818798" y="43082"/>
                  </a:lnTo>
                  <a:lnTo>
                    <a:pt x="1846540" y="48146"/>
                  </a:lnTo>
                  <a:lnTo>
                    <a:pt x="1873963" y="52514"/>
                  </a:lnTo>
                  <a:lnTo>
                    <a:pt x="1928247" y="60014"/>
                  </a:lnTo>
                  <a:lnTo>
                    <a:pt x="2009012" y="69814"/>
                  </a:lnTo>
                  <a:lnTo>
                    <a:pt x="2035857" y="73906"/>
                  </a:lnTo>
                  <a:lnTo>
                    <a:pt x="2062683" y="78617"/>
                  </a:lnTo>
                  <a:lnTo>
                    <a:pt x="2089497" y="83743"/>
                  </a:lnTo>
                  <a:lnTo>
                    <a:pt x="2116302" y="88152"/>
                  </a:lnTo>
                  <a:lnTo>
                    <a:pt x="2169899" y="95696"/>
                  </a:lnTo>
                  <a:lnTo>
                    <a:pt x="2196693" y="100090"/>
                  </a:lnTo>
                  <a:lnTo>
                    <a:pt x="2276075" y="114762"/>
                  </a:lnTo>
                  <a:lnTo>
                    <a:pt x="2325906" y="122406"/>
                  </a:lnTo>
                  <a:lnTo>
                    <a:pt x="2350307" y="126826"/>
                  </a:lnTo>
                  <a:lnTo>
                    <a:pt x="2374512" y="131757"/>
                  </a:lnTo>
                  <a:lnTo>
                    <a:pt x="2398586" y="137028"/>
                  </a:lnTo>
                  <a:lnTo>
                    <a:pt x="2422573" y="141535"/>
                  </a:lnTo>
                  <a:lnTo>
                    <a:pt x="2470391" y="149189"/>
                  </a:lnTo>
                  <a:lnTo>
                    <a:pt x="2721743" y="186257"/>
                  </a:lnTo>
                  <a:lnTo>
                    <a:pt x="2825811" y="191697"/>
                  </a:lnTo>
                  <a:lnTo>
                    <a:pt x="2876553" y="196805"/>
                  </a:lnTo>
                  <a:lnTo>
                    <a:pt x="2911608" y="201865"/>
                  </a:lnTo>
                  <a:lnTo>
                    <a:pt x="2982620" y="208457"/>
                  </a:lnTo>
                  <a:lnTo>
                    <a:pt x="3046844" y="215896"/>
                  </a:lnTo>
                  <a:lnTo>
                    <a:pt x="3149465" y="221473"/>
                  </a:lnTo>
                  <a:lnTo>
                    <a:pt x="3230447" y="227371"/>
                  </a:lnTo>
                  <a:lnTo>
                    <a:pt x="3267643" y="230417"/>
                  </a:lnTo>
                  <a:lnTo>
                    <a:pt x="3291801" y="233009"/>
                  </a:lnTo>
                  <a:lnTo>
                    <a:pt x="3326722" y="230874"/>
                  </a:lnTo>
                  <a:lnTo>
                    <a:pt x="3379628" y="235883"/>
                  </a:lnTo>
                  <a:lnTo>
                    <a:pt x="3419137" y="231530"/>
                  </a:lnTo>
                  <a:lnTo>
                    <a:pt x="3497295" y="236790"/>
                  </a:lnTo>
                  <a:lnTo>
                    <a:pt x="3502311" y="235824"/>
                  </a:lnTo>
                  <a:lnTo>
                    <a:pt x="3510531" y="232105"/>
                  </a:lnTo>
                  <a:lnTo>
                    <a:pt x="3513119" y="231709"/>
                  </a:lnTo>
                  <a:lnTo>
                    <a:pt x="3514845" y="232437"/>
                  </a:lnTo>
                  <a:lnTo>
                    <a:pt x="3518296" y="23686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MARTInkAnnotation86"/>
            <p:cNvSpPr/>
            <p:nvPr/>
          </p:nvSpPr>
          <p:spPr>
            <a:xfrm>
              <a:off x="4563070" y="3080742"/>
              <a:ext cx="1393032" cy="89298"/>
            </a:xfrm>
            <a:custGeom>
              <a:avLst/>
              <a:gdLst/>
              <a:ahLst/>
              <a:cxnLst/>
              <a:rect l="0" t="0" r="0" b="0"/>
              <a:pathLst>
                <a:path w="1393032" h="89298">
                  <a:moveTo>
                    <a:pt x="0" y="8929"/>
                  </a:moveTo>
                  <a:lnTo>
                    <a:pt x="9481" y="4189"/>
                  </a:lnTo>
                  <a:lnTo>
                    <a:pt x="19427" y="1861"/>
                  </a:lnTo>
                  <a:lnTo>
                    <a:pt x="62607" y="72"/>
                  </a:lnTo>
                  <a:lnTo>
                    <a:pt x="384146" y="0"/>
                  </a:lnTo>
                  <a:lnTo>
                    <a:pt x="419771" y="2645"/>
                  </a:lnTo>
                  <a:lnTo>
                    <a:pt x="437604" y="4740"/>
                  </a:lnTo>
                  <a:lnTo>
                    <a:pt x="473295" y="7067"/>
                  </a:lnTo>
                  <a:lnTo>
                    <a:pt x="509994" y="8102"/>
                  </a:lnTo>
                  <a:lnTo>
                    <a:pt x="549456" y="8562"/>
                  </a:lnTo>
                  <a:lnTo>
                    <a:pt x="569702" y="9676"/>
                  </a:lnTo>
                  <a:lnTo>
                    <a:pt x="590145" y="11412"/>
                  </a:lnTo>
                  <a:lnTo>
                    <a:pt x="610720" y="13561"/>
                  </a:lnTo>
                  <a:lnTo>
                    <a:pt x="652100" y="15949"/>
                  </a:lnTo>
                  <a:lnTo>
                    <a:pt x="693642" y="17010"/>
                  </a:lnTo>
                  <a:lnTo>
                    <a:pt x="735256" y="17482"/>
                  </a:lnTo>
                  <a:lnTo>
                    <a:pt x="757070" y="18600"/>
                  </a:lnTo>
                  <a:lnTo>
                    <a:pt x="779549" y="20337"/>
                  </a:lnTo>
                  <a:lnTo>
                    <a:pt x="802473" y="22487"/>
                  </a:lnTo>
                  <a:lnTo>
                    <a:pt x="826685" y="23921"/>
                  </a:lnTo>
                  <a:lnTo>
                    <a:pt x="877400" y="25514"/>
                  </a:lnTo>
                  <a:lnTo>
                    <a:pt x="902433" y="26931"/>
                  </a:lnTo>
                  <a:lnTo>
                    <a:pt x="927060" y="28868"/>
                  </a:lnTo>
                  <a:lnTo>
                    <a:pt x="975589" y="33666"/>
                  </a:lnTo>
                  <a:lnTo>
                    <a:pt x="1095279" y="47746"/>
                  </a:lnTo>
                  <a:lnTo>
                    <a:pt x="1118132" y="49690"/>
                  </a:lnTo>
                  <a:lnTo>
                    <a:pt x="1140312" y="50986"/>
                  </a:lnTo>
                  <a:lnTo>
                    <a:pt x="1182485" y="53418"/>
                  </a:lnTo>
                  <a:lnTo>
                    <a:pt x="1202065" y="55456"/>
                  </a:lnTo>
                  <a:lnTo>
                    <a:pt x="1239696" y="60365"/>
                  </a:lnTo>
                  <a:lnTo>
                    <a:pt x="1276265" y="65855"/>
                  </a:lnTo>
                  <a:lnTo>
                    <a:pt x="1292367" y="68708"/>
                  </a:lnTo>
                  <a:lnTo>
                    <a:pt x="1307070" y="71602"/>
                  </a:lnTo>
                  <a:lnTo>
                    <a:pt x="1320841" y="74524"/>
                  </a:lnTo>
                  <a:lnTo>
                    <a:pt x="1332006" y="76471"/>
                  </a:lnTo>
                  <a:lnTo>
                    <a:pt x="1349703" y="78636"/>
                  </a:lnTo>
                  <a:lnTo>
                    <a:pt x="1358192" y="80205"/>
                  </a:lnTo>
                  <a:lnTo>
                    <a:pt x="1366828" y="82243"/>
                  </a:lnTo>
                  <a:lnTo>
                    <a:pt x="1393031" y="8929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MARTInkAnnotation87"/>
            <p:cNvSpPr/>
            <p:nvPr/>
          </p:nvSpPr>
          <p:spPr>
            <a:xfrm>
              <a:off x="5609130" y="2420358"/>
              <a:ext cx="338042" cy="651455"/>
            </a:xfrm>
            <a:custGeom>
              <a:avLst/>
              <a:gdLst/>
              <a:ahLst/>
              <a:cxnLst/>
              <a:rect l="0" t="0" r="0" b="0"/>
              <a:pathLst>
                <a:path w="338042" h="651455">
                  <a:moveTo>
                    <a:pt x="338041" y="62095"/>
                  </a:moveTo>
                  <a:lnTo>
                    <a:pt x="338041" y="49666"/>
                  </a:lnTo>
                  <a:lnTo>
                    <a:pt x="337050" y="47856"/>
                  </a:lnTo>
                  <a:lnTo>
                    <a:pt x="335395" y="46649"/>
                  </a:lnTo>
                  <a:lnTo>
                    <a:pt x="325682" y="42305"/>
                  </a:lnTo>
                  <a:lnTo>
                    <a:pt x="304622" y="31948"/>
                  </a:lnTo>
                  <a:lnTo>
                    <a:pt x="297902" y="29098"/>
                  </a:lnTo>
                  <a:lnTo>
                    <a:pt x="290446" y="26206"/>
                  </a:lnTo>
                  <a:lnTo>
                    <a:pt x="282498" y="23286"/>
                  </a:lnTo>
                  <a:lnTo>
                    <a:pt x="273231" y="20347"/>
                  </a:lnTo>
                  <a:lnTo>
                    <a:pt x="252351" y="14436"/>
                  </a:lnTo>
                  <a:lnTo>
                    <a:pt x="242219" y="12463"/>
                  </a:lnTo>
                  <a:lnTo>
                    <a:pt x="232488" y="11147"/>
                  </a:lnTo>
                  <a:lnTo>
                    <a:pt x="223024" y="10270"/>
                  </a:lnTo>
                  <a:lnTo>
                    <a:pt x="212746" y="8693"/>
                  </a:lnTo>
                  <a:lnTo>
                    <a:pt x="201925" y="6650"/>
                  </a:lnTo>
                  <a:lnTo>
                    <a:pt x="190742" y="4295"/>
                  </a:lnTo>
                  <a:lnTo>
                    <a:pt x="180311" y="2726"/>
                  </a:lnTo>
                  <a:lnTo>
                    <a:pt x="170380" y="1680"/>
                  </a:lnTo>
                  <a:lnTo>
                    <a:pt x="160783" y="982"/>
                  </a:lnTo>
                  <a:lnTo>
                    <a:pt x="152400" y="517"/>
                  </a:lnTo>
                  <a:lnTo>
                    <a:pt x="137794" y="0"/>
                  </a:lnTo>
                  <a:lnTo>
                    <a:pt x="129137" y="854"/>
                  </a:lnTo>
                  <a:lnTo>
                    <a:pt x="119397" y="2416"/>
                  </a:lnTo>
                  <a:lnTo>
                    <a:pt x="108934" y="4450"/>
                  </a:lnTo>
                  <a:lnTo>
                    <a:pt x="100967" y="6797"/>
                  </a:lnTo>
                  <a:lnTo>
                    <a:pt x="94664" y="9355"/>
                  </a:lnTo>
                  <a:lnTo>
                    <a:pt x="85014" y="14842"/>
                  </a:lnTo>
                  <a:lnTo>
                    <a:pt x="77418" y="20588"/>
                  </a:lnTo>
                  <a:lnTo>
                    <a:pt x="74996" y="24502"/>
                  </a:lnTo>
                  <a:lnTo>
                    <a:pt x="72304" y="34142"/>
                  </a:lnTo>
                  <a:lnTo>
                    <a:pt x="70576" y="51355"/>
                  </a:lnTo>
                  <a:lnTo>
                    <a:pt x="70276" y="72142"/>
                  </a:lnTo>
                  <a:lnTo>
                    <a:pt x="71180" y="92302"/>
                  </a:lnTo>
                  <a:lnTo>
                    <a:pt x="74907" y="108262"/>
                  </a:lnTo>
                  <a:lnTo>
                    <a:pt x="77225" y="122632"/>
                  </a:lnTo>
                  <a:lnTo>
                    <a:pt x="78256" y="137617"/>
                  </a:lnTo>
                  <a:lnTo>
                    <a:pt x="78714" y="157506"/>
                  </a:lnTo>
                  <a:lnTo>
                    <a:pt x="79070" y="240615"/>
                  </a:lnTo>
                  <a:lnTo>
                    <a:pt x="76431" y="258515"/>
                  </a:lnTo>
                  <a:lnTo>
                    <a:pt x="66650" y="299001"/>
                  </a:lnTo>
                  <a:lnTo>
                    <a:pt x="60988" y="319191"/>
                  </a:lnTo>
                  <a:lnTo>
                    <a:pt x="55164" y="339078"/>
                  </a:lnTo>
                  <a:lnTo>
                    <a:pt x="46307" y="371596"/>
                  </a:lnTo>
                  <a:lnTo>
                    <a:pt x="40371" y="391143"/>
                  </a:lnTo>
                  <a:lnTo>
                    <a:pt x="31451" y="418882"/>
                  </a:lnTo>
                  <a:lnTo>
                    <a:pt x="25500" y="434318"/>
                  </a:lnTo>
                  <a:lnTo>
                    <a:pt x="19548" y="448785"/>
                  </a:lnTo>
                  <a:lnTo>
                    <a:pt x="13595" y="465136"/>
                  </a:lnTo>
                  <a:lnTo>
                    <a:pt x="10288" y="482326"/>
                  </a:lnTo>
                  <a:lnTo>
                    <a:pt x="8818" y="498895"/>
                  </a:lnTo>
                  <a:lnTo>
                    <a:pt x="8165" y="512874"/>
                  </a:lnTo>
                  <a:lnTo>
                    <a:pt x="5229" y="525701"/>
                  </a:lnTo>
                  <a:lnTo>
                    <a:pt x="1609" y="538017"/>
                  </a:lnTo>
                  <a:lnTo>
                    <a:pt x="0" y="550105"/>
                  </a:lnTo>
                  <a:lnTo>
                    <a:pt x="563" y="555115"/>
                  </a:lnTo>
                  <a:lnTo>
                    <a:pt x="1931" y="559446"/>
                  </a:lnTo>
                  <a:lnTo>
                    <a:pt x="11255" y="578268"/>
                  </a:lnTo>
                  <a:lnTo>
                    <a:pt x="12035" y="582820"/>
                  </a:lnTo>
                  <a:lnTo>
                    <a:pt x="11563" y="586846"/>
                  </a:lnTo>
                  <a:lnTo>
                    <a:pt x="10256" y="590522"/>
                  </a:lnTo>
                  <a:lnTo>
                    <a:pt x="8158" y="610681"/>
                  </a:lnTo>
                  <a:lnTo>
                    <a:pt x="7796" y="626916"/>
                  </a:lnTo>
                  <a:lnTo>
                    <a:pt x="7643" y="65145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MARTInkAnnotation88"/>
            <p:cNvSpPr/>
            <p:nvPr/>
          </p:nvSpPr>
          <p:spPr>
            <a:xfrm>
              <a:off x="0" y="1812726"/>
              <a:ext cx="5670352" cy="4248607"/>
            </a:xfrm>
            <a:custGeom>
              <a:avLst/>
              <a:gdLst/>
              <a:ahLst/>
              <a:cxnLst/>
              <a:rect l="0" t="0" r="0" b="0"/>
              <a:pathLst>
                <a:path w="5670352" h="4248607">
                  <a:moveTo>
                    <a:pt x="1509117" y="0"/>
                  </a:moveTo>
                  <a:lnTo>
                    <a:pt x="1504376" y="4740"/>
                  </a:lnTo>
                  <a:lnTo>
                    <a:pt x="1501987" y="6137"/>
                  </a:lnTo>
                  <a:lnTo>
                    <a:pt x="1496688" y="7689"/>
                  </a:lnTo>
                  <a:lnTo>
                    <a:pt x="1483385" y="8562"/>
                  </a:lnTo>
                  <a:lnTo>
                    <a:pt x="1472545" y="6120"/>
                  </a:lnTo>
                  <a:lnTo>
                    <a:pt x="1460120" y="2720"/>
                  </a:lnTo>
                  <a:lnTo>
                    <a:pt x="1309626" y="9"/>
                  </a:lnTo>
                  <a:lnTo>
                    <a:pt x="1139092" y="17951"/>
                  </a:lnTo>
                  <a:lnTo>
                    <a:pt x="976301" y="35232"/>
                  </a:lnTo>
                  <a:lnTo>
                    <a:pt x="764299" y="35718"/>
                  </a:lnTo>
                  <a:lnTo>
                    <a:pt x="740081" y="40459"/>
                  </a:lnTo>
                  <a:lnTo>
                    <a:pt x="725469" y="48078"/>
                  </a:lnTo>
                  <a:lnTo>
                    <a:pt x="681759" y="78833"/>
                  </a:lnTo>
                  <a:lnTo>
                    <a:pt x="672428" y="92584"/>
                  </a:lnTo>
                  <a:lnTo>
                    <a:pt x="623757" y="191080"/>
                  </a:lnTo>
                  <a:lnTo>
                    <a:pt x="591285" y="313578"/>
                  </a:lnTo>
                  <a:lnTo>
                    <a:pt x="571669" y="432146"/>
                  </a:lnTo>
                  <a:lnTo>
                    <a:pt x="556639" y="549143"/>
                  </a:lnTo>
                  <a:lnTo>
                    <a:pt x="536996" y="674500"/>
                  </a:lnTo>
                  <a:lnTo>
                    <a:pt x="518473" y="804301"/>
                  </a:lnTo>
                  <a:lnTo>
                    <a:pt x="506124" y="915693"/>
                  </a:lnTo>
                  <a:lnTo>
                    <a:pt x="493288" y="1128411"/>
                  </a:lnTo>
                  <a:lnTo>
                    <a:pt x="479394" y="1252272"/>
                  </a:lnTo>
                  <a:lnTo>
                    <a:pt x="466157" y="1351656"/>
                  </a:lnTo>
                  <a:lnTo>
                    <a:pt x="453305" y="1453863"/>
                  </a:lnTo>
                  <a:lnTo>
                    <a:pt x="413618" y="1689376"/>
                  </a:lnTo>
                  <a:lnTo>
                    <a:pt x="395846" y="1790620"/>
                  </a:lnTo>
                  <a:lnTo>
                    <a:pt x="364933" y="1922608"/>
                  </a:lnTo>
                  <a:lnTo>
                    <a:pt x="321312" y="2086537"/>
                  </a:lnTo>
                  <a:lnTo>
                    <a:pt x="271461" y="2210404"/>
                  </a:lnTo>
                  <a:lnTo>
                    <a:pt x="216487" y="2330415"/>
                  </a:lnTo>
                  <a:lnTo>
                    <a:pt x="167117" y="2449664"/>
                  </a:lnTo>
                  <a:lnTo>
                    <a:pt x="113010" y="2560643"/>
                  </a:lnTo>
                  <a:lnTo>
                    <a:pt x="39940" y="2701090"/>
                  </a:lnTo>
                  <a:lnTo>
                    <a:pt x="19735" y="2743667"/>
                  </a:lnTo>
                  <a:lnTo>
                    <a:pt x="8771" y="2785740"/>
                  </a:lnTo>
                  <a:lnTo>
                    <a:pt x="513" y="2914726"/>
                  </a:lnTo>
                  <a:lnTo>
                    <a:pt x="0" y="3139700"/>
                  </a:lnTo>
                  <a:lnTo>
                    <a:pt x="2976" y="3145844"/>
                  </a:lnTo>
                  <a:lnTo>
                    <a:pt x="14221" y="3157963"/>
                  </a:lnTo>
                  <a:lnTo>
                    <a:pt x="34432" y="3167317"/>
                  </a:lnTo>
                  <a:lnTo>
                    <a:pt x="225045" y="3222282"/>
                  </a:lnTo>
                  <a:lnTo>
                    <a:pt x="402066" y="3253270"/>
                  </a:lnTo>
                  <a:lnTo>
                    <a:pt x="572863" y="3281341"/>
                  </a:lnTo>
                  <a:lnTo>
                    <a:pt x="732353" y="3310848"/>
                  </a:lnTo>
                  <a:lnTo>
                    <a:pt x="900108" y="3351035"/>
                  </a:lnTo>
                  <a:lnTo>
                    <a:pt x="1047906" y="3386040"/>
                  </a:lnTo>
                  <a:lnTo>
                    <a:pt x="1328073" y="3464763"/>
                  </a:lnTo>
                  <a:lnTo>
                    <a:pt x="1491326" y="3519086"/>
                  </a:lnTo>
                  <a:lnTo>
                    <a:pt x="1654977" y="3571795"/>
                  </a:lnTo>
                  <a:lnTo>
                    <a:pt x="1813940" y="3628811"/>
                  </a:lnTo>
                  <a:lnTo>
                    <a:pt x="2048284" y="3711796"/>
                  </a:lnTo>
                  <a:lnTo>
                    <a:pt x="2219197" y="3771307"/>
                  </a:lnTo>
                  <a:lnTo>
                    <a:pt x="2364489" y="3824075"/>
                  </a:lnTo>
                  <a:lnTo>
                    <a:pt x="2574377" y="3889957"/>
                  </a:lnTo>
                  <a:lnTo>
                    <a:pt x="2745949" y="3937546"/>
                  </a:lnTo>
                  <a:lnTo>
                    <a:pt x="2908245" y="3979935"/>
                  </a:lnTo>
                  <a:lnTo>
                    <a:pt x="3060525" y="4019179"/>
                  </a:lnTo>
                  <a:lnTo>
                    <a:pt x="3216373" y="4058375"/>
                  </a:lnTo>
                  <a:lnTo>
                    <a:pt x="3391403" y="4100344"/>
                  </a:lnTo>
                  <a:lnTo>
                    <a:pt x="3553850" y="4140018"/>
                  </a:lnTo>
                  <a:lnTo>
                    <a:pt x="3707046" y="4171343"/>
                  </a:lnTo>
                  <a:lnTo>
                    <a:pt x="3869089" y="4194863"/>
                  </a:lnTo>
                  <a:lnTo>
                    <a:pt x="4039061" y="4226347"/>
                  </a:lnTo>
                  <a:lnTo>
                    <a:pt x="4214286" y="4245810"/>
                  </a:lnTo>
                  <a:lnTo>
                    <a:pt x="4287138" y="4248606"/>
                  </a:lnTo>
                  <a:lnTo>
                    <a:pt x="4455516" y="4239103"/>
                  </a:lnTo>
                  <a:lnTo>
                    <a:pt x="4528291" y="4225397"/>
                  </a:lnTo>
                  <a:lnTo>
                    <a:pt x="4601431" y="4192607"/>
                  </a:lnTo>
                  <a:lnTo>
                    <a:pt x="4642195" y="4160376"/>
                  </a:lnTo>
                  <a:lnTo>
                    <a:pt x="4773078" y="4032716"/>
                  </a:lnTo>
                  <a:lnTo>
                    <a:pt x="4882827" y="3898939"/>
                  </a:lnTo>
                  <a:lnTo>
                    <a:pt x="5030132" y="3732371"/>
                  </a:lnTo>
                  <a:lnTo>
                    <a:pt x="5152588" y="3602839"/>
                  </a:lnTo>
                  <a:lnTo>
                    <a:pt x="5247170" y="3479445"/>
                  </a:lnTo>
                  <a:lnTo>
                    <a:pt x="5336931" y="3354572"/>
                  </a:lnTo>
                  <a:lnTo>
                    <a:pt x="5418580" y="3229568"/>
                  </a:lnTo>
                  <a:lnTo>
                    <a:pt x="5479561" y="3122744"/>
                  </a:lnTo>
                  <a:lnTo>
                    <a:pt x="5533473" y="2999065"/>
                  </a:lnTo>
                  <a:lnTo>
                    <a:pt x="5578935" y="2877891"/>
                  </a:lnTo>
                  <a:lnTo>
                    <a:pt x="5617862" y="2750491"/>
                  </a:lnTo>
                  <a:lnTo>
                    <a:pt x="5648577" y="2632466"/>
                  </a:lnTo>
                  <a:lnTo>
                    <a:pt x="5658590" y="2571984"/>
                  </a:lnTo>
                  <a:lnTo>
                    <a:pt x="5669491" y="2445633"/>
                  </a:lnTo>
                  <a:lnTo>
                    <a:pt x="5670351" y="241994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MARTInkAnnotation89"/>
            <p:cNvSpPr/>
            <p:nvPr/>
          </p:nvSpPr>
          <p:spPr>
            <a:xfrm>
              <a:off x="4107656" y="1839625"/>
              <a:ext cx="607218" cy="723196"/>
            </a:xfrm>
            <a:custGeom>
              <a:avLst/>
              <a:gdLst/>
              <a:ahLst/>
              <a:cxnLst/>
              <a:rect l="0" t="0" r="0" b="0"/>
              <a:pathLst>
                <a:path w="607218" h="723196">
                  <a:moveTo>
                    <a:pt x="0" y="8820"/>
                  </a:moveTo>
                  <a:lnTo>
                    <a:pt x="4740" y="13560"/>
                  </a:lnTo>
                  <a:lnTo>
                    <a:pt x="8121" y="13964"/>
                  </a:lnTo>
                  <a:lnTo>
                    <a:pt x="23938" y="9693"/>
                  </a:lnTo>
                  <a:lnTo>
                    <a:pt x="25881" y="10394"/>
                  </a:lnTo>
                  <a:lnTo>
                    <a:pt x="30685" y="13819"/>
                  </a:lnTo>
                  <a:lnTo>
                    <a:pt x="33355" y="14137"/>
                  </a:lnTo>
                  <a:lnTo>
                    <a:pt x="36127" y="13357"/>
                  </a:lnTo>
                  <a:lnTo>
                    <a:pt x="38968" y="11845"/>
                  </a:lnTo>
                  <a:lnTo>
                    <a:pt x="41853" y="11829"/>
                  </a:lnTo>
                  <a:lnTo>
                    <a:pt x="44769" y="12810"/>
                  </a:lnTo>
                  <a:lnTo>
                    <a:pt x="47705" y="14456"/>
                  </a:lnTo>
                  <a:lnTo>
                    <a:pt x="56259" y="16286"/>
                  </a:lnTo>
                  <a:lnTo>
                    <a:pt x="73179" y="17461"/>
                  </a:lnTo>
                  <a:lnTo>
                    <a:pt x="91780" y="17711"/>
                  </a:lnTo>
                  <a:lnTo>
                    <a:pt x="148871" y="17749"/>
                  </a:lnTo>
                  <a:lnTo>
                    <a:pt x="153817" y="16757"/>
                  </a:lnTo>
                  <a:lnTo>
                    <a:pt x="166512" y="11613"/>
                  </a:lnTo>
                  <a:lnTo>
                    <a:pt x="182400" y="9647"/>
                  </a:lnTo>
                  <a:lnTo>
                    <a:pt x="199675" y="9065"/>
                  </a:lnTo>
                  <a:lnTo>
                    <a:pt x="211445" y="8929"/>
                  </a:lnTo>
                  <a:lnTo>
                    <a:pt x="223290" y="6222"/>
                  </a:lnTo>
                  <a:lnTo>
                    <a:pt x="238469" y="1766"/>
                  </a:lnTo>
                  <a:lnTo>
                    <a:pt x="257228" y="261"/>
                  </a:lnTo>
                  <a:lnTo>
                    <a:pt x="274212" y="0"/>
                  </a:lnTo>
                  <a:lnTo>
                    <a:pt x="285914" y="2585"/>
                  </a:lnTo>
                  <a:lnTo>
                    <a:pt x="301012" y="6972"/>
                  </a:lnTo>
                  <a:lnTo>
                    <a:pt x="319743" y="8455"/>
                  </a:lnTo>
                  <a:lnTo>
                    <a:pt x="331981" y="8712"/>
                  </a:lnTo>
                  <a:lnTo>
                    <a:pt x="341354" y="11418"/>
                  </a:lnTo>
                  <a:lnTo>
                    <a:pt x="357788" y="18519"/>
                  </a:lnTo>
                  <a:lnTo>
                    <a:pt x="368368" y="23053"/>
                  </a:lnTo>
                  <a:lnTo>
                    <a:pt x="385891" y="28609"/>
                  </a:lnTo>
                  <a:lnTo>
                    <a:pt x="396734" y="32498"/>
                  </a:lnTo>
                  <a:lnTo>
                    <a:pt x="413994" y="34687"/>
                  </a:lnTo>
                  <a:lnTo>
                    <a:pt x="431676" y="35336"/>
                  </a:lnTo>
                  <a:lnTo>
                    <a:pt x="443541" y="35488"/>
                  </a:lnTo>
                  <a:lnTo>
                    <a:pt x="448490" y="36520"/>
                  </a:lnTo>
                  <a:lnTo>
                    <a:pt x="461189" y="41722"/>
                  </a:lnTo>
                  <a:lnTo>
                    <a:pt x="480110" y="43982"/>
                  </a:lnTo>
                  <a:lnTo>
                    <a:pt x="483784" y="44168"/>
                  </a:lnTo>
                  <a:lnTo>
                    <a:pt x="487226" y="45283"/>
                  </a:lnTo>
                  <a:lnTo>
                    <a:pt x="493696" y="49169"/>
                  </a:lnTo>
                  <a:lnTo>
                    <a:pt x="502524" y="51558"/>
                  </a:lnTo>
                  <a:lnTo>
                    <a:pt x="519620" y="53091"/>
                  </a:lnTo>
                  <a:lnTo>
                    <a:pt x="534189" y="58097"/>
                  </a:lnTo>
                  <a:lnTo>
                    <a:pt x="546334" y="61124"/>
                  </a:lnTo>
                  <a:lnTo>
                    <a:pt x="562391" y="62230"/>
                  </a:lnTo>
                  <a:lnTo>
                    <a:pt x="565427" y="62286"/>
                  </a:lnTo>
                  <a:lnTo>
                    <a:pt x="568443" y="63316"/>
                  </a:lnTo>
                  <a:lnTo>
                    <a:pt x="574441" y="67105"/>
                  </a:lnTo>
                  <a:lnTo>
                    <a:pt x="576437" y="69505"/>
                  </a:lnTo>
                  <a:lnTo>
                    <a:pt x="577767" y="72097"/>
                  </a:lnTo>
                  <a:lnTo>
                    <a:pt x="578654" y="74817"/>
                  </a:lnTo>
                  <a:lnTo>
                    <a:pt x="582286" y="80485"/>
                  </a:lnTo>
                  <a:lnTo>
                    <a:pt x="584644" y="83386"/>
                  </a:lnTo>
                  <a:lnTo>
                    <a:pt x="586215" y="86312"/>
                  </a:lnTo>
                  <a:lnTo>
                    <a:pt x="587962" y="92209"/>
                  </a:lnTo>
                  <a:lnTo>
                    <a:pt x="589084" y="111208"/>
                  </a:lnTo>
                  <a:lnTo>
                    <a:pt x="589322" y="135204"/>
                  </a:lnTo>
                  <a:lnTo>
                    <a:pt x="589359" y="282696"/>
                  </a:lnTo>
                  <a:lnTo>
                    <a:pt x="592004" y="294584"/>
                  </a:lnTo>
                  <a:lnTo>
                    <a:pt x="595496" y="306482"/>
                  </a:lnTo>
                  <a:lnTo>
                    <a:pt x="597461" y="324337"/>
                  </a:lnTo>
                  <a:lnTo>
                    <a:pt x="599035" y="342195"/>
                  </a:lnTo>
                  <a:lnTo>
                    <a:pt x="604353" y="360054"/>
                  </a:lnTo>
                  <a:lnTo>
                    <a:pt x="606369" y="377914"/>
                  </a:lnTo>
                  <a:lnTo>
                    <a:pt x="606967" y="395773"/>
                  </a:lnTo>
                  <a:lnTo>
                    <a:pt x="607217" y="479117"/>
                  </a:lnTo>
                  <a:lnTo>
                    <a:pt x="604572" y="493669"/>
                  </a:lnTo>
                  <a:lnTo>
                    <a:pt x="600150" y="515950"/>
                  </a:lnTo>
                  <a:lnTo>
                    <a:pt x="598840" y="535120"/>
                  </a:lnTo>
                  <a:lnTo>
                    <a:pt x="598452" y="553367"/>
                  </a:lnTo>
                  <a:lnTo>
                    <a:pt x="598289" y="670938"/>
                  </a:lnTo>
                  <a:lnTo>
                    <a:pt x="597297" y="674467"/>
                  </a:lnTo>
                  <a:lnTo>
                    <a:pt x="592152" y="684173"/>
                  </a:lnTo>
                  <a:lnTo>
                    <a:pt x="590600" y="690307"/>
                  </a:lnTo>
                  <a:lnTo>
                    <a:pt x="589468" y="708299"/>
                  </a:lnTo>
                  <a:lnTo>
                    <a:pt x="588439" y="710288"/>
                  </a:lnTo>
                  <a:lnTo>
                    <a:pt x="586762" y="711614"/>
                  </a:lnTo>
                  <a:lnTo>
                    <a:pt x="584651" y="712497"/>
                  </a:lnTo>
                  <a:lnTo>
                    <a:pt x="583244" y="714079"/>
                  </a:lnTo>
                  <a:lnTo>
                    <a:pt x="582306" y="716125"/>
                  </a:lnTo>
                  <a:lnTo>
                    <a:pt x="580429" y="723195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SMARTInkAnnotation90"/>
            <p:cNvSpPr/>
            <p:nvPr/>
          </p:nvSpPr>
          <p:spPr>
            <a:xfrm>
              <a:off x="4036218" y="1875234"/>
              <a:ext cx="107158" cy="446485"/>
            </a:xfrm>
            <a:custGeom>
              <a:avLst/>
              <a:gdLst/>
              <a:ahLst/>
              <a:cxnLst/>
              <a:rect l="0" t="0" r="0" b="0"/>
              <a:pathLst>
                <a:path w="107158" h="446485">
                  <a:moveTo>
                    <a:pt x="0" y="446484"/>
                  </a:moveTo>
                  <a:lnTo>
                    <a:pt x="0" y="393821"/>
                  </a:lnTo>
                  <a:lnTo>
                    <a:pt x="992" y="383594"/>
                  </a:lnTo>
                  <a:lnTo>
                    <a:pt x="2646" y="372807"/>
                  </a:lnTo>
                  <a:lnTo>
                    <a:pt x="4741" y="361648"/>
                  </a:lnTo>
                  <a:lnTo>
                    <a:pt x="6137" y="349247"/>
                  </a:lnTo>
                  <a:lnTo>
                    <a:pt x="7068" y="336019"/>
                  </a:lnTo>
                  <a:lnTo>
                    <a:pt x="8102" y="309084"/>
                  </a:lnTo>
                  <a:lnTo>
                    <a:pt x="8563" y="283884"/>
                  </a:lnTo>
                  <a:lnTo>
                    <a:pt x="9677" y="270615"/>
                  </a:lnTo>
                  <a:lnTo>
                    <a:pt x="11412" y="256808"/>
                  </a:lnTo>
                  <a:lnTo>
                    <a:pt x="13561" y="242643"/>
                  </a:lnTo>
                  <a:lnTo>
                    <a:pt x="15986" y="229231"/>
                  </a:lnTo>
                  <a:lnTo>
                    <a:pt x="18595" y="216320"/>
                  </a:lnTo>
                  <a:lnTo>
                    <a:pt x="21326" y="203745"/>
                  </a:lnTo>
                  <a:lnTo>
                    <a:pt x="24139" y="192385"/>
                  </a:lnTo>
                  <a:lnTo>
                    <a:pt x="27007" y="181834"/>
                  </a:lnTo>
                  <a:lnTo>
                    <a:pt x="32839" y="161182"/>
                  </a:lnTo>
                  <a:lnTo>
                    <a:pt x="38739" y="138775"/>
                  </a:lnTo>
                  <a:lnTo>
                    <a:pt x="42693" y="128235"/>
                  </a:lnTo>
                  <a:lnTo>
                    <a:pt x="47314" y="118232"/>
                  </a:lnTo>
                  <a:lnTo>
                    <a:pt x="64247" y="85531"/>
                  </a:lnTo>
                  <a:lnTo>
                    <a:pt x="67636" y="77857"/>
                  </a:lnTo>
                  <a:lnTo>
                    <a:pt x="70888" y="69764"/>
                  </a:lnTo>
                  <a:lnTo>
                    <a:pt x="74047" y="61392"/>
                  </a:lnTo>
                  <a:lnTo>
                    <a:pt x="78139" y="53826"/>
                  </a:lnTo>
                  <a:lnTo>
                    <a:pt x="82850" y="46798"/>
                  </a:lnTo>
                  <a:lnTo>
                    <a:pt x="87976" y="40128"/>
                  </a:lnTo>
                  <a:lnTo>
                    <a:pt x="91393" y="33697"/>
                  </a:lnTo>
                  <a:lnTo>
                    <a:pt x="93671" y="27426"/>
                  </a:lnTo>
                  <a:lnTo>
                    <a:pt x="95190" y="21260"/>
                  </a:lnTo>
                  <a:lnTo>
                    <a:pt x="97194" y="16158"/>
                  </a:lnTo>
                  <a:lnTo>
                    <a:pt x="99522" y="11764"/>
                  </a:lnTo>
                  <a:lnTo>
                    <a:pt x="107157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SMARTInkAnnotation91"/>
            <p:cNvSpPr/>
            <p:nvPr/>
          </p:nvSpPr>
          <p:spPr>
            <a:xfrm>
              <a:off x="4116585" y="2446734"/>
              <a:ext cx="437556" cy="89298"/>
            </a:xfrm>
            <a:custGeom>
              <a:avLst/>
              <a:gdLst/>
              <a:ahLst/>
              <a:cxnLst/>
              <a:rect l="0" t="0" r="0" b="0"/>
              <a:pathLst>
                <a:path w="437556" h="89298">
                  <a:moveTo>
                    <a:pt x="0" y="0"/>
                  </a:moveTo>
                  <a:lnTo>
                    <a:pt x="63490" y="0"/>
                  </a:lnTo>
                  <a:lnTo>
                    <a:pt x="73085" y="992"/>
                  </a:lnTo>
                  <a:lnTo>
                    <a:pt x="83450" y="2646"/>
                  </a:lnTo>
                  <a:lnTo>
                    <a:pt x="94329" y="4740"/>
                  </a:lnTo>
                  <a:lnTo>
                    <a:pt x="116999" y="9713"/>
                  </a:lnTo>
                  <a:lnTo>
                    <a:pt x="141297" y="15231"/>
                  </a:lnTo>
                  <a:lnTo>
                    <a:pt x="168632" y="20991"/>
                  </a:lnTo>
                  <a:lnTo>
                    <a:pt x="181875" y="24908"/>
                  </a:lnTo>
                  <a:lnTo>
                    <a:pt x="194672" y="29504"/>
                  </a:lnTo>
                  <a:lnTo>
                    <a:pt x="207172" y="34552"/>
                  </a:lnTo>
                  <a:lnTo>
                    <a:pt x="220466" y="38909"/>
                  </a:lnTo>
                  <a:lnTo>
                    <a:pt x="234290" y="42807"/>
                  </a:lnTo>
                  <a:lnTo>
                    <a:pt x="395848" y="83334"/>
                  </a:lnTo>
                  <a:lnTo>
                    <a:pt x="405782" y="85322"/>
                  </a:lnTo>
                  <a:lnTo>
                    <a:pt x="414388" y="86647"/>
                  </a:lnTo>
                  <a:lnTo>
                    <a:pt x="437555" y="8929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17883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Em uma cidade planejada:</a:t>
            </a:r>
          </a:p>
          <a:p>
            <a:pPr lvl="1"/>
            <a:r>
              <a:rPr lang="pt-BR" sz="2400" dirty="0" smtClean="0"/>
              <a:t>Como seriam os bairros residenciais?</a:t>
            </a:r>
          </a:p>
          <a:p>
            <a:pPr lvl="1"/>
            <a:r>
              <a:rPr lang="pt-BR" sz="2400" dirty="0" smtClean="0"/>
              <a:t>Como seriam os bairros comerciais?</a:t>
            </a:r>
          </a:p>
          <a:p>
            <a:pPr lvl="1"/>
            <a:r>
              <a:rPr lang="pt-BR" sz="2400" dirty="0" smtClean="0"/>
              <a:t>Como seriam os serviços?</a:t>
            </a:r>
          </a:p>
          <a:p>
            <a:pPr lvl="1"/>
            <a:r>
              <a:rPr lang="pt-BR" sz="2400" dirty="0" smtClean="0"/>
              <a:t>Distribuição de água?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696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Cidades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742561" y="1153325"/>
            <a:ext cx="7818984" cy="4798056"/>
            <a:chOff x="742561" y="1153325"/>
            <a:chExt cx="7818984" cy="4798056"/>
          </a:xfrm>
        </p:grpSpPr>
        <p:sp>
          <p:nvSpPr>
            <p:cNvPr id="12" name="SMARTInkAnnotation41"/>
            <p:cNvSpPr/>
            <p:nvPr/>
          </p:nvSpPr>
          <p:spPr>
            <a:xfrm>
              <a:off x="901898" y="1876693"/>
              <a:ext cx="995295" cy="1132612"/>
            </a:xfrm>
            <a:custGeom>
              <a:avLst/>
              <a:gdLst/>
              <a:ahLst/>
              <a:cxnLst/>
              <a:rect l="0" t="0" r="0" b="0"/>
              <a:pathLst>
                <a:path w="995295" h="1132612">
                  <a:moveTo>
                    <a:pt x="955477" y="25330"/>
                  </a:moveTo>
                  <a:lnTo>
                    <a:pt x="983256" y="5928"/>
                  </a:lnTo>
                  <a:lnTo>
                    <a:pt x="985903" y="3466"/>
                  </a:lnTo>
                  <a:lnTo>
                    <a:pt x="988659" y="1824"/>
                  </a:lnTo>
                  <a:lnTo>
                    <a:pt x="994367" y="0"/>
                  </a:lnTo>
                  <a:lnTo>
                    <a:pt x="995294" y="506"/>
                  </a:lnTo>
                  <a:lnTo>
                    <a:pt x="994920" y="1835"/>
                  </a:lnTo>
                  <a:lnTo>
                    <a:pt x="976517" y="29049"/>
                  </a:lnTo>
                  <a:lnTo>
                    <a:pt x="951127" y="58513"/>
                  </a:lnTo>
                  <a:lnTo>
                    <a:pt x="928739" y="84726"/>
                  </a:lnTo>
                  <a:lnTo>
                    <a:pt x="902252" y="112913"/>
                  </a:lnTo>
                  <a:lnTo>
                    <a:pt x="854709" y="161413"/>
                  </a:lnTo>
                  <a:lnTo>
                    <a:pt x="817756" y="201236"/>
                  </a:lnTo>
                  <a:lnTo>
                    <a:pt x="737442" y="291477"/>
                  </a:lnTo>
                  <a:lnTo>
                    <a:pt x="716854" y="316863"/>
                  </a:lnTo>
                  <a:lnTo>
                    <a:pt x="696184" y="343709"/>
                  </a:lnTo>
                  <a:lnTo>
                    <a:pt x="675459" y="371528"/>
                  </a:lnTo>
                  <a:lnTo>
                    <a:pt x="653704" y="399004"/>
                  </a:lnTo>
                  <a:lnTo>
                    <a:pt x="608366" y="453345"/>
                  </a:lnTo>
                  <a:lnTo>
                    <a:pt x="481178" y="600179"/>
                  </a:lnTo>
                  <a:lnTo>
                    <a:pt x="454731" y="631805"/>
                  </a:lnTo>
                  <a:lnTo>
                    <a:pt x="428169" y="661818"/>
                  </a:lnTo>
                  <a:lnTo>
                    <a:pt x="267850" y="834572"/>
                  </a:lnTo>
                  <a:lnTo>
                    <a:pt x="189496" y="916311"/>
                  </a:lnTo>
                  <a:lnTo>
                    <a:pt x="143421" y="966694"/>
                  </a:lnTo>
                  <a:lnTo>
                    <a:pt x="53834" y="1067375"/>
                  </a:lnTo>
                  <a:lnTo>
                    <a:pt x="23227" y="1102368"/>
                  </a:lnTo>
                  <a:lnTo>
                    <a:pt x="0" y="1132611"/>
                  </a:lnTo>
                </a:path>
              </a:pathLst>
            </a:cu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MARTInkAnnotation42"/>
            <p:cNvSpPr/>
            <p:nvPr/>
          </p:nvSpPr>
          <p:spPr>
            <a:xfrm>
              <a:off x="1205507" y="1982976"/>
              <a:ext cx="1053230" cy="1294220"/>
            </a:xfrm>
            <a:custGeom>
              <a:avLst/>
              <a:gdLst/>
              <a:ahLst/>
              <a:cxnLst/>
              <a:rect l="0" t="0" r="0" b="0"/>
              <a:pathLst>
                <a:path w="1053230" h="1294220">
                  <a:moveTo>
                    <a:pt x="1009055" y="26203"/>
                  </a:moveTo>
                  <a:lnTo>
                    <a:pt x="1013795" y="16722"/>
                  </a:lnTo>
                  <a:lnTo>
                    <a:pt x="1018168" y="12937"/>
                  </a:lnTo>
                  <a:lnTo>
                    <a:pt x="1040682" y="1391"/>
                  </a:lnTo>
                  <a:lnTo>
                    <a:pt x="1045601" y="293"/>
                  </a:lnTo>
                  <a:lnTo>
                    <a:pt x="1048302" y="0"/>
                  </a:lnTo>
                  <a:lnTo>
                    <a:pt x="1050102" y="797"/>
                  </a:lnTo>
                  <a:lnTo>
                    <a:pt x="1051302" y="2320"/>
                  </a:lnTo>
                  <a:lnTo>
                    <a:pt x="1052103" y="4328"/>
                  </a:lnTo>
                  <a:lnTo>
                    <a:pt x="1053229" y="16635"/>
                  </a:lnTo>
                  <a:lnTo>
                    <a:pt x="1050411" y="22801"/>
                  </a:lnTo>
                  <a:lnTo>
                    <a:pt x="1024500" y="59376"/>
                  </a:lnTo>
                  <a:lnTo>
                    <a:pt x="1005998" y="86587"/>
                  </a:lnTo>
                  <a:lnTo>
                    <a:pt x="981238" y="118525"/>
                  </a:lnTo>
                  <a:lnTo>
                    <a:pt x="951051" y="155209"/>
                  </a:lnTo>
                  <a:lnTo>
                    <a:pt x="934667" y="174715"/>
                  </a:lnTo>
                  <a:lnTo>
                    <a:pt x="917791" y="196649"/>
                  </a:lnTo>
                  <a:lnTo>
                    <a:pt x="900587" y="220201"/>
                  </a:lnTo>
                  <a:lnTo>
                    <a:pt x="883165" y="244832"/>
                  </a:lnTo>
                  <a:lnTo>
                    <a:pt x="863613" y="270182"/>
                  </a:lnTo>
                  <a:lnTo>
                    <a:pt x="842641" y="296012"/>
                  </a:lnTo>
                  <a:lnTo>
                    <a:pt x="820721" y="322162"/>
                  </a:lnTo>
                  <a:lnTo>
                    <a:pt x="798171" y="350509"/>
                  </a:lnTo>
                  <a:lnTo>
                    <a:pt x="702301" y="474424"/>
                  </a:lnTo>
                  <a:lnTo>
                    <a:pt x="676560" y="506587"/>
                  </a:lnTo>
                  <a:lnTo>
                    <a:pt x="621501" y="571429"/>
                  </a:lnTo>
                  <a:lnTo>
                    <a:pt x="446170" y="770058"/>
                  </a:lnTo>
                  <a:lnTo>
                    <a:pt x="332101" y="906033"/>
                  </a:lnTo>
                  <a:lnTo>
                    <a:pt x="303752" y="938194"/>
                  </a:lnTo>
                  <a:lnTo>
                    <a:pt x="166866" y="1086441"/>
                  </a:lnTo>
                  <a:lnTo>
                    <a:pt x="142994" y="1114029"/>
                  </a:lnTo>
                  <a:lnTo>
                    <a:pt x="97949" y="1168494"/>
                  </a:lnTo>
                  <a:lnTo>
                    <a:pt x="52504" y="1225658"/>
                  </a:lnTo>
                  <a:lnTo>
                    <a:pt x="0" y="1294219"/>
                  </a:lnTo>
                </a:path>
              </a:pathLst>
            </a:cu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MARTInkAnnotation43"/>
            <p:cNvSpPr/>
            <p:nvPr/>
          </p:nvSpPr>
          <p:spPr>
            <a:xfrm>
              <a:off x="1669851" y="2493864"/>
              <a:ext cx="1082831" cy="970855"/>
            </a:xfrm>
            <a:custGeom>
              <a:avLst/>
              <a:gdLst/>
              <a:ahLst/>
              <a:cxnLst/>
              <a:rect l="0" t="0" r="0" b="0"/>
              <a:pathLst>
                <a:path w="1082831" h="970855">
                  <a:moveTo>
                    <a:pt x="1009055" y="15377"/>
                  </a:moveTo>
                  <a:lnTo>
                    <a:pt x="1037497" y="5896"/>
                  </a:lnTo>
                  <a:lnTo>
                    <a:pt x="1064666" y="0"/>
                  </a:lnTo>
                  <a:lnTo>
                    <a:pt x="1070934" y="165"/>
                  </a:lnTo>
                  <a:lnTo>
                    <a:pt x="1076104" y="1267"/>
                  </a:lnTo>
                  <a:lnTo>
                    <a:pt x="1080543" y="2994"/>
                  </a:lnTo>
                  <a:lnTo>
                    <a:pt x="1082511" y="6129"/>
                  </a:lnTo>
                  <a:lnTo>
                    <a:pt x="1082830" y="10204"/>
                  </a:lnTo>
                  <a:lnTo>
                    <a:pt x="1082050" y="14905"/>
                  </a:lnTo>
                  <a:lnTo>
                    <a:pt x="1073247" y="28065"/>
                  </a:lnTo>
                  <a:lnTo>
                    <a:pt x="1066733" y="35742"/>
                  </a:lnTo>
                  <a:lnTo>
                    <a:pt x="1033861" y="60768"/>
                  </a:lnTo>
                  <a:lnTo>
                    <a:pt x="1004205" y="86152"/>
                  </a:lnTo>
                  <a:lnTo>
                    <a:pt x="987962" y="101256"/>
                  </a:lnTo>
                  <a:lnTo>
                    <a:pt x="970189" y="116286"/>
                  </a:lnTo>
                  <a:lnTo>
                    <a:pt x="951394" y="131267"/>
                  </a:lnTo>
                  <a:lnTo>
                    <a:pt x="861845" y="200436"/>
                  </a:lnTo>
                  <a:lnTo>
                    <a:pt x="813321" y="240170"/>
                  </a:lnTo>
                  <a:lnTo>
                    <a:pt x="789269" y="260489"/>
                  </a:lnTo>
                  <a:lnTo>
                    <a:pt x="763312" y="280980"/>
                  </a:lnTo>
                  <a:lnTo>
                    <a:pt x="708013" y="322269"/>
                  </a:lnTo>
                  <a:lnTo>
                    <a:pt x="680368" y="344988"/>
                  </a:lnTo>
                  <a:lnTo>
                    <a:pt x="653008" y="369062"/>
                  </a:lnTo>
                  <a:lnTo>
                    <a:pt x="625839" y="394043"/>
                  </a:lnTo>
                  <a:lnTo>
                    <a:pt x="596812" y="418633"/>
                  </a:lnTo>
                  <a:lnTo>
                    <a:pt x="566546" y="442965"/>
                  </a:lnTo>
                  <a:lnTo>
                    <a:pt x="535455" y="467123"/>
                  </a:lnTo>
                  <a:lnTo>
                    <a:pt x="504806" y="492158"/>
                  </a:lnTo>
                  <a:lnTo>
                    <a:pt x="444293" y="543787"/>
                  </a:lnTo>
                  <a:lnTo>
                    <a:pt x="349703" y="627798"/>
                  </a:lnTo>
                  <a:lnTo>
                    <a:pt x="290361" y="683447"/>
                  </a:lnTo>
                  <a:lnTo>
                    <a:pt x="174764" y="796673"/>
                  </a:lnTo>
                  <a:lnTo>
                    <a:pt x="0" y="970854"/>
                  </a:lnTo>
                </a:path>
              </a:pathLst>
            </a:cu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MARTInkAnnotation44"/>
            <p:cNvSpPr/>
            <p:nvPr/>
          </p:nvSpPr>
          <p:spPr>
            <a:xfrm>
              <a:off x="1884164" y="3134320"/>
              <a:ext cx="955477" cy="866181"/>
            </a:xfrm>
            <a:custGeom>
              <a:avLst/>
              <a:gdLst/>
              <a:ahLst/>
              <a:cxnLst/>
              <a:rect l="0" t="0" r="0" b="0"/>
              <a:pathLst>
                <a:path w="955477" h="866181">
                  <a:moveTo>
                    <a:pt x="955476" y="0"/>
                  </a:moveTo>
                  <a:lnTo>
                    <a:pt x="950736" y="18962"/>
                  </a:lnTo>
                  <a:lnTo>
                    <a:pt x="943116" y="38854"/>
                  </a:lnTo>
                  <a:lnTo>
                    <a:pt x="938307" y="49715"/>
                  </a:lnTo>
                  <a:lnTo>
                    <a:pt x="922379" y="72367"/>
                  </a:lnTo>
                  <a:lnTo>
                    <a:pt x="875075" y="128727"/>
                  </a:lnTo>
                  <a:lnTo>
                    <a:pt x="859212" y="145349"/>
                  </a:lnTo>
                  <a:lnTo>
                    <a:pt x="841691" y="162383"/>
                  </a:lnTo>
                  <a:lnTo>
                    <a:pt x="802709" y="198178"/>
                  </a:lnTo>
                  <a:lnTo>
                    <a:pt x="758926" y="237238"/>
                  </a:lnTo>
                  <a:lnTo>
                    <a:pt x="733162" y="258369"/>
                  </a:lnTo>
                  <a:lnTo>
                    <a:pt x="352452" y="557908"/>
                  </a:lnTo>
                  <a:lnTo>
                    <a:pt x="265786" y="629620"/>
                  </a:lnTo>
                  <a:lnTo>
                    <a:pt x="221839" y="666801"/>
                  </a:lnTo>
                  <a:lnTo>
                    <a:pt x="185596" y="698534"/>
                  </a:lnTo>
                  <a:lnTo>
                    <a:pt x="0" y="866180"/>
                  </a:lnTo>
                </a:path>
              </a:pathLst>
            </a:cu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MARTInkAnnotation45"/>
            <p:cNvSpPr/>
            <p:nvPr/>
          </p:nvSpPr>
          <p:spPr>
            <a:xfrm>
              <a:off x="742561" y="1705249"/>
              <a:ext cx="2543482" cy="2134394"/>
            </a:xfrm>
            <a:custGeom>
              <a:avLst/>
              <a:gdLst/>
              <a:ahLst/>
              <a:cxnLst/>
              <a:rect l="0" t="0" r="0" b="0"/>
              <a:pathLst>
                <a:path w="2543482" h="2134394">
                  <a:moveTo>
                    <a:pt x="115201" y="212582"/>
                  </a:moveTo>
                  <a:lnTo>
                    <a:pt x="114940" y="219106"/>
                  </a:lnTo>
                  <a:lnTo>
                    <a:pt x="112092" y="273211"/>
                  </a:lnTo>
                  <a:lnTo>
                    <a:pt x="107010" y="335896"/>
                  </a:lnTo>
                  <a:lnTo>
                    <a:pt x="99869" y="403179"/>
                  </a:lnTo>
                  <a:lnTo>
                    <a:pt x="96738" y="456038"/>
                  </a:lnTo>
                  <a:lnTo>
                    <a:pt x="90959" y="509403"/>
                  </a:lnTo>
                  <a:lnTo>
                    <a:pt x="88806" y="561925"/>
                  </a:lnTo>
                  <a:lnTo>
                    <a:pt x="87176" y="611332"/>
                  </a:lnTo>
                  <a:lnTo>
                    <a:pt x="80850" y="669077"/>
                  </a:lnTo>
                  <a:lnTo>
                    <a:pt x="72692" y="729181"/>
                  </a:lnTo>
                  <a:lnTo>
                    <a:pt x="62999" y="787118"/>
                  </a:lnTo>
                  <a:lnTo>
                    <a:pt x="48992" y="852681"/>
                  </a:lnTo>
                  <a:lnTo>
                    <a:pt x="38117" y="917527"/>
                  </a:lnTo>
                  <a:lnTo>
                    <a:pt x="25554" y="1010048"/>
                  </a:lnTo>
                  <a:lnTo>
                    <a:pt x="13517" y="1104758"/>
                  </a:lnTo>
                  <a:lnTo>
                    <a:pt x="10192" y="1152310"/>
                  </a:lnTo>
                  <a:lnTo>
                    <a:pt x="7722" y="1198909"/>
                  </a:lnTo>
                  <a:lnTo>
                    <a:pt x="1746" y="1265184"/>
                  </a:lnTo>
                  <a:lnTo>
                    <a:pt x="0" y="1311253"/>
                  </a:lnTo>
                  <a:lnTo>
                    <a:pt x="3757" y="1377074"/>
                  </a:lnTo>
                  <a:lnTo>
                    <a:pt x="6414" y="1435823"/>
                  </a:lnTo>
                  <a:lnTo>
                    <a:pt x="16682" y="1490934"/>
                  </a:lnTo>
                  <a:lnTo>
                    <a:pt x="32292" y="1540225"/>
                  </a:lnTo>
                  <a:lnTo>
                    <a:pt x="68303" y="1606623"/>
                  </a:lnTo>
                  <a:lnTo>
                    <a:pt x="83159" y="1631014"/>
                  </a:lnTo>
                  <a:lnTo>
                    <a:pt x="102990" y="1655084"/>
                  </a:lnTo>
                  <a:lnTo>
                    <a:pt x="125034" y="1673719"/>
                  </a:lnTo>
                  <a:lnTo>
                    <a:pt x="185320" y="1714296"/>
                  </a:lnTo>
                  <a:lnTo>
                    <a:pt x="267563" y="1751842"/>
                  </a:lnTo>
                  <a:lnTo>
                    <a:pt x="344279" y="1779387"/>
                  </a:lnTo>
                  <a:lnTo>
                    <a:pt x="420434" y="1803936"/>
                  </a:lnTo>
                  <a:lnTo>
                    <a:pt x="484085" y="1819277"/>
                  </a:lnTo>
                  <a:lnTo>
                    <a:pt x="553215" y="1835398"/>
                  </a:lnTo>
                  <a:lnTo>
                    <a:pt x="623968" y="1856381"/>
                  </a:lnTo>
                  <a:lnTo>
                    <a:pt x="697849" y="1875166"/>
                  </a:lnTo>
                  <a:lnTo>
                    <a:pt x="954494" y="1935079"/>
                  </a:lnTo>
                  <a:lnTo>
                    <a:pt x="1010488" y="1944344"/>
                  </a:lnTo>
                  <a:lnTo>
                    <a:pt x="1067454" y="1952761"/>
                  </a:lnTo>
                  <a:lnTo>
                    <a:pt x="1149729" y="1967664"/>
                  </a:lnTo>
                  <a:lnTo>
                    <a:pt x="1203753" y="1975362"/>
                  </a:lnTo>
                  <a:lnTo>
                    <a:pt x="1338009" y="1991457"/>
                  </a:lnTo>
                  <a:lnTo>
                    <a:pt x="1391613" y="1998505"/>
                  </a:lnTo>
                  <a:lnTo>
                    <a:pt x="1471995" y="2012636"/>
                  </a:lnTo>
                  <a:lnTo>
                    <a:pt x="1551374" y="2023548"/>
                  </a:lnTo>
                  <a:lnTo>
                    <a:pt x="1673884" y="2039156"/>
                  </a:lnTo>
                  <a:lnTo>
                    <a:pt x="1745690" y="2043423"/>
                  </a:lnTo>
                  <a:lnTo>
                    <a:pt x="1817236" y="2049427"/>
                  </a:lnTo>
                  <a:lnTo>
                    <a:pt x="1883965" y="2057491"/>
                  </a:lnTo>
                  <a:lnTo>
                    <a:pt x="1955470" y="2069104"/>
                  </a:lnTo>
                  <a:lnTo>
                    <a:pt x="2023246" y="2080952"/>
                  </a:lnTo>
                  <a:lnTo>
                    <a:pt x="2102368" y="2098799"/>
                  </a:lnTo>
                  <a:lnTo>
                    <a:pt x="2149553" y="2116657"/>
                  </a:lnTo>
                  <a:lnTo>
                    <a:pt x="2161080" y="2121617"/>
                  </a:lnTo>
                  <a:lnTo>
                    <a:pt x="2169511" y="2123823"/>
                  </a:lnTo>
                  <a:lnTo>
                    <a:pt x="2172156" y="2125403"/>
                  </a:lnTo>
                  <a:lnTo>
                    <a:pt x="2173920" y="2127448"/>
                  </a:lnTo>
                  <a:lnTo>
                    <a:pt x="2177385" y="2134393"/>
                  </a:lnTo>
                  <a:lnTo>
                    <a:pt x="2177445" y="2105833"/>
                  </a:lnTo>
                  <a:lnTo>
                    <a:pt x="2188470" y="2042151"/>
                  </a:lnTo>
                  <a:lnTo>
                    <a:pt x="2202526" y="1979147"/>
                  </a:lnTo>
                  <a:lnTo>
                    <a:pt x="2220287" y="1924314"/>
                  </a:lnTo>
                  <a:lnTo>
                    <a:pt x="2238384" y="1861484"/>
                  </a:lnTo>
                  <a:lnTo>
                    <a:pt x="2255254" y="1811524"/>
                  </a:lnTo>
                  <a:lnTo>
                    <a:pt x="2268079" y="1759018"/>
                  </a:lnTo>
                  <a:lnTo>
                    <a:pt x="2282904" y="1701017"/>
                  </a:lnTo>
                  <a:lnTo>
                    <a:pt x="2317456" y="1585421"/>
                  </a:lnTo>
                  <a:lnTo>
                    <a:pt x="2347316" y="1508351"/>
                  </a:lnTo>
                  <a:lnTo>
                    <a:pt x="2368117" y="1442860"/>
                  </a:lnTo>
                  <a:lnTo>
                    <a:pt x="2391700" y="1379027"/>
                  </a:lnTo>
                  <a:lnTo>
                    <a:pt x="2412687" y="1316127"/>
                  </a:lnTo>
                  <a:lnTo>
                    <a:pt x="2436324" y="1253502"/>
                  </a:lnTo>
                  <a:lnTo>
                    <a:pt x="2456336" y="1190960"/>
                  </a:lnTo>
                  <a:lnTo>
                    <a:pt x="2498862" y="1047741"/>
                  </a:lnTo>
                  <a:lnTo>
                    <a:pt x="2514113" y="989655"/>
                  </a:lnTo>
                  <a:lnTo>
                    <a:pt x="2527561" y="931103"/>
                  </a:lnTo>
                  <a:lnTo>
                    <a:pt x="2536451" y="894221"/>
                  </a:lnTo>
                  <a:lnTo>
                    <a:pt x="2541455" y="839987"/>
                  </a:lnTo>
                  <a:lnTo>
                    <a:pt x="2542939" y="786215"/>
                  </a:lnTo>
                  <a:lnTo>
                    <a:pt x="2543481" y="701588"/>
                  </a:lnTo>
                  <a:lnTo>
                    <a:pt x="2536418" y="640632"/>
                  </a:lnTo>
                  <a:lnTo>
                    <a:pt x="2522823" y="580820"/>
                  </a:lnTo>
                  <a:lnTo>
                    <a:pt x="2504345" y="536123"/>
                  </a:lnTo>
                  <a:lnTo>
                    <a:pt x="2471434" y="481315"/>
                  </a:lnTo>
                  <a:lnTo>
                    <a:pt x="2435278" y="426135"/>
                  </a:lnTo>
                  <a:lnTo>
                    <a:pt x="2413746" y="400577"/>
                  </a:lnTo>
                  <a:lnTo>
                    <a:pt x="2339018" y="346901"/>
                  </a:lnTo>
                  <a:lnTo>
                    <a:pt x="2288488" y="315009"/>
                  </a:lnTo>
                  <a:lnTo>
                    <a:pt x="2213932" y="282306"/>
                  </a:lnTo>
                  <a:lnTo>
                    <a:pt x="2155074" y="258166"/>
                  </a:lnTo>
                  <a:lnTo>
                    <a:pt x="2084166" y="236903"/>
                  </a:lnTo>
                  <a:lnTo>
                    <a:pt x="2011342" y="218034"/>
                  </a:lnTo>
                  <a:lnTo>
                    <a:pt x="1934754" y="199876"/>
                  </a:lnTo>
                  <a:lnTo>
                    <a:pt x="1667434" y="140222"/>
                  </a:lnTo>
                  <a:lnTo>
                    <a:pt x="1364953" y="74735"/>
                  </a:lnTo>
                  <a:lnTo>
                    <a:pt x="1311315" y="65475"/>
                  </a:lnTo>
                  <a:lnTo>
                    <a:pt x="1257710" y="57059"/>
                  </a:lnTo>
                  <a:lnTo>
                    <a:pt x="1204120" y="46705"/>
                  </a:lnTo>
                  <a:lnTo>
                    <a:pt x="1147891" y="38134"/>
                  </a:lnTo>
                  <a:lnTo>
                    <a:pt x="1090819" y="30025"/>
                  </a:lnTo>
                  <a:lnTo>
                    <a:pt x="1008485" y="15296"/>
                  </a:lnTo>
                  <a:lnTo>
                    <a:pt x="954447" y="7638"/>
                  </a:lnTo>
                  <a:lnTo>
                    <a:pt x="898019" y="3573"/>
                  </a:lnTo>
                  <a:lnTo>
                    <a:pt x="840859" y="774"/>
                  </a:lnTo>
                  <a:lnTo>
                    <a:pt x="831474" y="0"/>
                  </a:lnTo>
                </a:path>
              </a:pathLst>
            </a:cu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MARTInkAnnotation46"/>
            <p:cNvSpPr/>
            <p:nvPr/>
          </p:nvSpPr>
          <p:spPr>
            <a:xfrm>
              <a:off x="776882" y="1875246"/>
              <a:ext cx="295071" cy="517911"/>
            </a:xfrm>
            <a:custGeom>
              <a:avLst/>
              <a:gdLst/>
              <a:ahLst/>
              <a:cxnLst/>
              <a:rect l="0" t="0" r="0" b="0"/>
              <a:pathLst>
                <a:path w="295071" h="517911">
                  <a:moveTo>
                    <a:pt x="295070" y="0"/>
                  </a:moveTo>
                  <a:lnTo>
                    <a:pt x="270140" y="24647"/>
                  </a:lnTo>
                  <a:lnTo>
                    <a:pt x="254507" y="41232"/>
                  </a:lnTo>
                  <a:lnTo>
                    <a:pt x="221263" y="78181"/>
                  </a:lnTo>
                  <a:lnTo>
                    <a:pt x="173818" y="133289"/>
                  </a:lnTo>
                  <a:lnTo>
                    <a:pt x="158543" y="153347"/>
                  </a:lnTo>
                  <a:lnTo>
                    <a:pt x="143399" y="174657"/>
                  </a:lnTo>
                  <a:lnTo>
                    <a:pt x="128341" y="196801"/>
                  </a:lnTo>
                  <a:lnTo>
                    <a:pt x="115327" y="218509"/>
                  </a:lnTo>
                  <a:lnTo>
                    <a:pt x="103674" y="239927"/>
                  </a:lnTo>
                  <a:lnTo>
                    <a:pt x="92928" y="261150"/>
                  </a:lnTo>
                  <a:lnTo>
                    <a:pt x="70406" y="303253"/>
                  </a:lnTo>
                  <a:lnTo>
                    <a:pt x="58844" y="324204"/>
                  </a:lnTo>
                  <a:lnTo>
                    <a:pt x="49151" y="345116"/>
                  </a:lnTo>
                  <a:lnTo>
                    <a:pt x="40705" y="366003"/>
                  </a:lnTo>
                  <a:lnTo>
                    <a:pt x="33090" y="386873"/>
                  </a:lnTo>
                  <a:lnTo>
                    <a:pt x="26029" y="407732"/>
                  </a:lnTo>
                  <a:lnTo>
                    <a:pt x="12891" y="449429"/>
                  </a:lnTo>
                  <a:lnTo>
                    <a:pt x="8594" y="466302"/>
                  </a:lnTo>
                  <a:lnTo>
                    <a:pt x="5730" y="480528"/>
                  </a:lnTo>
                  <a:lnTo>
                    <a:pt x="0" y="517910"/>
                  </a:lnTo>
                </a:path>
              </a:pathLst>
            </a:cu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MARTInkAnnotation47"/>
            <p:cNvSpPr/>
            <p:nvPr/>
          </p:nvSpPr>
          <p:spPr>
            <a:xfrm>
              <a:off x="776882" y="1795214"/>
              <a:ext cx="774928" cy="901552"/>
            </a:xfrm>
            <a:custGeom>
              <a:avLst/>
              <a:gdLst/>
              <a:ahLst/>
              <a:cxnLst/>
              <a:rect l="0" t="0" r="0" b="0"/>
              <a:pathLst>
                <a:path w="774928" h="901552">
                  <a:moveTo>
                    <a:pt x="705446" y="53231"/>
                  </a:moveTo>
                  <a:lnTo>
                    <a:pt x="745680" y="12996"/>
                  </a:lnTo>
                  <a:lnTo>
                    <a:pt x="755739" y="5583"/>
                  </a:lnTo>
                  <a:lnTo>
                    <a:pt x="763517" y="2288"/>
                  </a:lnTo>
                  <a:lnTo>
                    <a:pt x="774927" y="0"/>
                  </a:lnTo>
                  <a:lnTo>
                    <a:pt x="774587" y="876"/>
                  </a:lnTo>
                  <a:lnTo>
                    <a:pt x="753416" y="28170"/>
                  </a:lnTo>
                  <a:lnTo>
                    <a:pt x="730573" y="48892"/>
                  </a:lnTo>
                  <a:lnTo>
                    <a:pt x="713637" y="68500"/>
                  </a:lnTo>
                  <a:lnTo>
                    <a:pt x="600569" y="205800"/>
                  </a:lnTo>
                  <a:lnTo>
                    <a:pt x="584927" y="223405"/>
                  </a:lnTo>
                  <a:lnTo>
                    <a:pt x="551671" y="258840"/>
                  </a:lnTo>
                  <a:lnTo>
                    <a:pt x="535460" y="278608"/>
                  </a:lnTo>
                  <a:lnTo>
                    <a:pt x="519692" y="299724"/>
                  </a:lnTo>
                  <a:lnTo>
                    <a:pt x="504220" y="321740"/>
                  </a:lnTo>
                  <a:lnTo>
                    <a:pt x="487951" y="343362"/>
                  </a:lnTo>
                  <a:lnTo>
                    <a:pt x="471152" y="364722"/>
                  </a:lnTo>
                  <a:lnTo>
                    <a:pt x="436612" y="407968"/>
                  </a:lnTo>
                  <a:lnTo>
                    <a:pt x="401417" y="453647"/>
                  </a:lnTo>
                  <a:lnTo>
                    <a:pt x="382705" y="476941"/>
                  </a:lnTo>
                  <a:lnTo>
                    <a:pt x="343394" y="523989"/>
                  </a:lnTo>
                  <a:lnTo>
                    <a:pt x="282214" y="595102"/>
                  </a:lnTo>
                  <a:lnTo>
                    <a:pt x="261565" y="617877"/>
                  </a:lnTo>
                  <a:lnTo>
                    <a:pt x="220100" y="661703"/>
                  </a:lnTo>
                  <a:lnTo>
                    <a:pt x="99976" y="783550"/>
                  </a:lnTo>
                  <a:lnTo>
                    <a:pt x="82526" y="802048"/>
                  </a:lnTo>
                  <a:lnTo>
                    <a:pt x="49907" y="838476"/>
                  </a:lnTo>
                  <a:lnTo>
                    <a:pt x="26811" y="866572"/>
                  </a:lnTo>
                  <a:lnTo>
                    <a:pt x="0" y="901551"/>
                  </a:lnTo>
                </a:path>
              </a:pathLst>
            </a:cu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MARTInkAnnotation48"/>
            <p:cNvSpPr/>
            <p:nvPr/>
          </p:nvSpPr>
          <p:spPr>
            <a:xfrm>
              <a:off x="5495203" y="1821701"/>
              <a:ext cx="3066342" cy="1848332"/>
            </a:xfrm>
            <a:custGeom>
              <a:avLst/>
              <a:gdLst/>
              <a:ahLst/>
              <a:cxnLst/>
              <a:rect l="0" t="0" r="0" b="0"/>
              <a:pathLst>
                <a:path w="3066342" h="1848332">
                  <a:moveTo>
                    <a:pt x="228726" y="169619"/>
                  </a:moveTo>
                  <a:lnTo>
                    <a:pt x="228726" y="290834"/>
                  </a:lnTo>
                  <a:lnTo>
                    <a:pt x="223986" y="340803"/>
                  </a:lnTo>
                  <a:lnTo>
                    <a:pt x="219632" y="418150"/>
                  </a:lnTo>
                  <a:lnTo>
                    <a:pt x="215424" y="459002"/>
                  </a:lnTo>
                  <a:lnTo>
                    <a:pt x="207477" y="521048"/>
                  </a:lnTo>
                  <a:lnTo>
                    <a:pt x="199107" y="562611"/>
                  </a:lnTo>
                  <a:lnTo>
                    <a:pt x="188773" y="604235"/>
                  </a:lnTo>
                  <a:lnTo>
                    <a:pt x="142357" y="783315"/>
                  </a:lnTo>
                  <a:lnTo>
                    <a:pt x="127832" y="830649"/>
                  </a:lnTo>
                  <a:lnTo>
                    <a:pt x="112447" y="878144"/>
                  </a:lnTo>
                  <a:lnTo>
                    <a:pt x="91637" y="950501"/>
                  </a:lnTo>
                  <a:lnTo>
                    <a:pt x="75524" y="1001857"/>
                  </a:lnTo>
                  <a:lnTo>
                    <a:pt x="61087" y="1054448"/>
                  </a:lnTo>
                  <a:lnTo>
                    <a:pt x="17509" y="1228798"/>
                  </a:lnTo>
                  <a:lnTo>
                    <a:pt x="8183" y="1271397"/>
                  </a:lnTo>
                  <a:lnTo>
                    <a:pt x="0" y="1328847"/>
                  </a:lnTo>
                  <a:lnTo>
                    <a:pt x="222" y="1380927"/>
                  </a:lnTo>
                  <a:lnTo>
                    <a:pt x="5129" y="1410447"/>
                  </a:lnTo>
                  <a:lnTo>
                    <a:pt x="13925" y="1433488"/>
                  </a:lnTo>
                  <a:lnTo>
                    <a:pt x="34774" y="1467935"/>
                  </a:lnTo>
                  <a:lnTo>
                    <a:pt x="51244" y="1486159"/>
                  </a:lnTo>
                  <a:lnTo>
                    <a:pt x="90811" y="1518767"/>
                  </a:lnTo>
                  <a:lnTo>
                    <a:pt x="129874" y="1540277"/>
                  </a:lnTo>
                  <a:lnTo>
                    <a:pt x="188511" y="1558194"/>
                  </a:lnTo>
                  <a:lnTo>
                    <a:pt x="278699" y="1574361"/>
                  </a:lnTo>
                  <a:lnTo>
                    <a:pt x="367288" y="1586424"/>
                  </a:lnTo>
                  <a:lnTo>
                    <a:pt x="556212" y="1610273"/>
                  </a:lnTo>
                  <a:lnTo>
                    <a:pt x="684932" y="1632225"/>
                  </a:lnTo>
                  <a:lnTo>
                    <a:pt x="764742" y="1645111"/>
                  </a:lnTo>
                  <a:lnTo>
                    <a:pt x="847590" y="1658851"/>
                  </a:lnTo>
                  <a:lnTo>
                    <a:pt x="934976" y="1671852"/>
                  </a:lnTo>
                  <a:lnTo>
                    <a:pt x="1021061" y="1685626"/>
                  </a:lnTo>
                  <a:lnTo>
                    <a:pt x="1105768" y="1695991"/>
                  </a:lnTo>
                  <a:lnTo>
                    <a:pt x="1193705" y="1707992"/>
                  </a:lnTo>
                  <a:lnTo>
                    <a:pt x="1282599" y="1724115"/>
                  </a:lnTo>
                  <a:lnTo>
                    <a:pt x="1369129" y="1738814"/>
                  </a:lnTo>
                  <a:lnTo>
                    <a:pt x="1453970" y="1752099"/>
                  </a:lnTo>
                  <a:lnTo>
                    <a:pt x="1539300" y="1765957"/>
                  </a:lnTo>
                  <a:lnTo>
                    <a:pt x="1621139" y="1778993"/>
                  </a:lnTo>
                  <a:lnTo>
                    <a:pt x="1701941" y="1792778"/>
                  </a:lnTo>
                  <a:lnTo>
                    <a:pt x="1782437" y="1803146"/>
                  </a:lnTo>
                  <a:lnTo>
                    <a:pt x="1980578" y="1827540"/>
                  </a:lnTo>
                  <a:lnTo>
                    <a:pt x="2064743" y="1839466"/>
                  </a:lnTo>
                  <a:lnTo>
                    <a:pt x="2149948" y="1847223"/>
                  </a:lnTo>
                  <a:lnTo>
                    <a:pt x="2243310" y="1848331"/>
                  </a:lnTo>
                  <a:lnTo>
                    <a:pt x="2263128" y="1847377"/>
                  </a:lnTo>
                  <a:lnTo>
                    <a:pt x="2290028" y="1841261"/>
                  </a:lnTo>
                  <a:lnTo>
                    <a:pt x="2304397" y="1835967"/>
                  </a:lnTo>
                  <a:lnTo>
                    <a:pt x="2317397" y="1827661"/>
                  </a:lnTo>
                  <a:lnTo>
                    <a:pt x="2328798" y="1817354"/>
                  </a:lnTo>
                  <a:lnTo>
                    <a:pt x="2337172" y="1806159"/>
                  </a:lnTo>
                  <a:lnTo>
                    <a:pt x="2365969" y="1749791"/>
                  </a:lnTo>
                  <a:lnTo>
                    <a:pt x="2373536" y="1732144"/>
                  </a:lnTo>
                  <a:lnTo>
                    <a:pt x="2380342" y="1682304"/>
                  </a:lnTo>
                  <a:lnTo>
                    <a:pt x="2387485" y="1638342"/>
                  </a:lnTo>
                  <a:lnTo>
                    <a:pt x="2396878" y="1588054"/>
                  </a:lnTo>
                  <a:lnTo>
                    <a:pt x="2411788" y="1534458"/>
                  </a:lnTo>
                  <a:lnTo>
                    <a:pt x="2423004" y="1495219"/>
                  </a:lnTo>
                  <a:lnTo>
                    <a:pt x="2437250" y="1454629"/>
                  </a:lnTo>
                  <a:lnTo>
                    <a:pt x="2453503" y="1413437"/>
                  </a:lnTo>
                  <a:lnTo>
                    <a:pt x="2470648" y="1371979"/>
                  </a:lnTo>
                  <a:lnTo>
                    <a:pt x="2490837" y="1327756"/>
                  </a:lnTo>
                  <a:lnTo>
                    <a:pt x="2513038" y="1280652"/>
                  </a:lnTo>
                  <a:lnTo>
                    <a:pt x="2536134" y="1229950"/>
                  </a:lnTo>
                  <a:lnTo>
                    <a:pt x="2562274" y="1180297"/>
                  </a:lnTo>
                  <a:lnTo>
                    <a:pt x="2590429" y="1131770"/>
                  </a:lnTo>
                  <a:lnTo>
                    <a:pt x="2619479" y="1083744"/>
                  </a:lnTo>
                  <a:lnTo>
                    <a:pt x="2651571" y="1035941"/>
                  </a:lnTo>
                  <a:lnTo>
                    <a:pt x="2685679" y="989229"/>
                  </a:lnTo>
                  <a:lnTo>
                    <a:pt x="2720681" y="945317"/>
                  </a:lnTo>
                  <a:lnTo>
                    <a:pt x="2773857" y="881548"/>
                  </a:lnTo>
                  <a:lnTo>
                    <a:pt x="2806835" y="839581"/>
                  </a:lnTo>
                  <a:lnTo>
                    <a:pt x="2839021" y="798771"/>
                  </a:lnTo>
                  <a:lnTo>
                    <a:pt x="2936470" y="688891"/>
                  </a:lnTo>
                  <a:lnTo>
                    <a:pt x="2980779" y="641198"/>
                  </a:lnTo>
                  <a:lnTo>
                    <a:pt x="3017500" y="595647"/>
                  </a:lnTo>
                  <a:lnTo>
                    <a:pt x="3040837" y="551723"/>
                  </a:lnTo>
                  <a:lnTo>
                    <a:pt x="3058115" y="500823"/>
                  </a:lnTo>
                  <a:lnTo>
                    <a:pt x="3063810" y="476563"/>
                  </a:lnTo>
                  <a:lnTo>
                    <a:pt x="3066341" y="452552"/>
                  </a:lnTo>
                  <a:lnTo>
                    <a:pt x="3064821" y="431296"/>
                  </a:lnTo>
                  <a:lnTo>
                    <a:pt x="3055761" y="388657"/>
                  </a:lnTo>
                  <a:lnTo>
                    <a:pt x="3050041" y="378152"/>
                  </a:lnTo>
                  <a:lnTo>
                    <a:pt x="3033102" y="358543"/>
                  </a:lnTo>
                  <a:lnTo>
                    <a:pt x="2968632" y="305611"/>
                  </a:lnTo>
                  <a:lnTo>
                    <a:pt x="2888399" y="259185"/>
                  </a:lnTo>
                  <a:lnTo>
                    <a:pt x="2795554" y="214303"/>
                  </a:lnTo>
                  <a:lnTo>
                    <a:pt x="2705650" y="178555"/>
                  </a:lnTo>
                  <a:lnTo>
                    <a:pt x="2629173" y="152754"/>
                  </a:lnTo>
                  <a:lnTo>
                    <a:pt x="2487170" y="114800"/>
                  </a:lnTo>
                  <a:lnTo>
                    <a:pt x="2421119" y="100276"/>
                  </a:lnTo>
                  <a:lnTo>
                    <a:pt x="2353069" y="88198"/>
                  </a:lnTo>
                  <a:lnTo>
                    <a:pt x="2141477" y="59732"/>
                  </a:lnTo>
                  <a:lnTo>
                    <a:pt x="2032063" y="47543"/>
                  </a:lnTo>
                  <a:lnTo>
                    <a:pt x="1956581" y="37311"/>
                  </a:lnTo>
                  <a:lnTo>
                    <a:pt x="1880039" y="31440"/>
                  </a:lnTo>
                  <a:lnTo>
                    <a:pt x="1804018" y="27839"/>
                  </a:lnTo>
                  <a:lnTo>
                    <a:pt x="1658200" y="17443"/>
                  </a:lnTo>
                  <a:lnTo>
                    <a:pt x="1510004" y="5835"/>
                  </a:lnTo>
                  <a:lnTo>
                    <a:pt x="1433513" y="2568"/>
                  </a:lnTo>
                  <a:lnTo>
                    <a:pt x="1317934" y="729"/>
                  </a:lnTo>
                  <a:lnTo>
                    <a:pt x="1059697" y="0"/>
                  </a:lnTo>
                  <a:lnTo>
                    <a:pt x="987976" y="2621"/>
                  </a:lnTo>
                  <a:lnTo>
                    <a:pt x="880661" y="9675"/>
                  </a:lnTo>
                  <a:lnTo>
                    <a:pt x="809186" y="16181"/>
                  </a:lnTo>
                  <a:lnTo>
                    <a:pt x="737732" y="25687"/>
                  </a:lnTo>
                  <a:lnTo>
                    <a:pt x="666287" y="39173"/>
                  </a:lnTo>
                  <a:lnTo>
                    <a:pt x="593854" y="56080"/>
                  </a:lnTo>
                  <a:lnTo>
                    <a:pt x="518667" y="76824"/>
                  </a:lnTo>
                  <a:lnTo>
                    <a:pt x="444901" y="101918"/>
                  </a:lnTo>
                  <a:lnTo>
                    <a:pt x="352310" y="136000"/>
                  </a:lnTo>
                  <a:lnTo>
                    <a:pt x="287172" y="161311"/>
                  </a:lnTo>
                  <a:lnTo>
                    <a:pt x="228726" y="187478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MARTInkAnnotation49"/>
            <p:cNvSpPr/>
            <p:nvPr/>
          </p:nvSpPr>
          <p:spPr>
            <a:xfrm>
              <a:off x="5581054" y="2000250"/>
              <a:ext cx="669728" cy="714376"/>
            </a:xfrm>
            <a:custGeom>
              <a:avLst/>
              <a:gdLst/>
              <a:ahLst/>
              <a:cxnLst/>
              <a:rect l="0" t="0" r="0" b="0"/>
              <a:pathLst>
                <a:path w="669728" h="714376">
                  <a:moveTo>
                    <a:pt x="669727" y="0"/>
                  </a:moveTo>
                  <a:lnTo>
                    <a:pt x="656461" y="6136"/>
                  </a:lnTo>
                  <a:lnTo>
                    <a:pt x="649609" y="7688"/>
                  </a:lnTo>
                  <a:lnTo>
                    <a:pt x="640611" y="13669"/>
                  </a:lnTo>
                  <a:lnTo>
                    <a:pt x="629998" y="23934"/>
                  </a:lnTo>
                  <a:lnTo>
                    <a:pt x="618665" y="38418"/>
                  </a:lnTo>
                  <a:lnTo>
                    <a:pt x="596389" y="68048"/>
                  </a:lnTo>
                  <a:lnTo>
                    <a:pt x="587100" y="79099"/>
                  </a:lnTo>
                  <a:lnTo>
                    <a:pt x="576939" y="90436"/>
                  </a:lnTo>
                  <a:lnTo>
                    <a:pt x="554074" y="114607"/>
                  </a:lnTo>
                  <a:lnTo>
                    <a:pt x="479713" y="189876"/>
                  </a:lnTo>
                  <a:lnTo>
                    <a:pt x="461691" y="206951"/>
                  </a:lnTo>
                  <a:lnTo>
                    <a:pt x="423146" y="241798"/>
                  </a:lnTo>
                  <a:lnTo>
                    <a:pt x="403145" y="261410"/>
                  </a:lnTo>
                  <a:lnTo>
                    <a:pt x="382865" y="282421"/>
                  </a:lnTo>
                  <a:lnTo>
                    <a:pt x="362399" y="304367"/>
                  </a:lnTo>
                  <a:lnTo>
                    <a:pt x="340818" y="325942"/>
                  </a:lnTo>
                  <a:lnTo>
                    <a:pt x="318494" y="347271"/>
                  </a:lnTo>
                  <a:lnTo>
                    <a:pt x="295673" y="368436"/>
                  </a:lnTo>
                  <a:lnTo>
                    <a:pt x="273514" y="390483"/>
                  </a:lnTo>
                  <a:lnTo>
                    <a:pt x="251796" y="413118"/>
                  </a:lnTo>
                  <a:lnTo>
                    <a:pt x="210136" y="458444"/>
                  </a:lnTo>
                  <a:lnTo>
                    <a:pt x="153213" y="522016"/>
                  </a:lnTo>
                  <a:lnTo>
                    <a:pt x="116712" y="560421"/>
                  </a:lnTo>
                  <a:lnTo>
                    <a:pt x="100629" y="578004"/>
                  </a:lnTo>
                  <a:lnTo>
                    <a:pt x="85937" y="594688"/>
                  </a:lnTo>
                  <a:lnTo>
                    <a:pt x="72175" y="610771"/>
                  </a:lnTo>
                  <a:lnTo>
                    <a:pt x="48945" y="639224"/>
                  </a:lnTo>
                  <a:lnTo>
                    <a:pt x="38583" y="652368"/>
                  </a:lnTo>
                  <a:lnTo>
                    <a:pt x="30683" y="664107"/>
                  </a:lnTo>
                  <a:lnTo>
                    <a:pt x="14824" y="692866"/>
                  </a:lnTo>
                  <a:lnTo>
                    <a:pt x="0" y="714375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MARTInkAnnotation50"/>
            <p:cNvSpPr/>
            <p:nvPr/>
          </p:nvSpPr>
          <p:spPr>
            <a:xfrm>
              <a:off x="5688210" y="1910953"/>
              <a:ext cx="910461" cy="1071563"/>
            </a:xfrm>
            <a:custGeom>
              <a:avLst/>
              <a:gdLst/>
              <a:ahLst/>
              <a:cxnLst/>
              <a:rect l="0" t="0" r="0" b="0"/>
              <a:pathLst>
                <a:path w="910461" h="1071563">
                  <a:moveTo>
                    <a:pt x="901899" y="0"/>
                  </a:moveTo>
                  <a:lnTo>
                    <a:pt x="901899" y="4740"/>
                  </a:lnTo>
                  <a:lnTo>
                    <a:pt x="902890" y="7128"/>
                  </a:lnTo>
                  <a:lnTo>
                    <a:pt x="909587" y="16250"/>
                  </a:lnTo>
                  <a:lnTo>
                    <a:pt x="910460" y="26863"/>
                  </a:lnTo>
                  <a:lnTo>
                    <a:pt x="908019" y="37074"/>
                  </a:lnTo>
                  <a:lnTo>
                    <a:pt x="898367" y="64539"/>
                  </a:lnTo>
                  <a:lnTo>
                    <a:pt x="885088" y="94639"/>
                  </a:lnTo>
                  <a:lnTo>
                    <a:pt x="866315" y="119783"/>
                  </a:lnTo>
                  <a:lnTo>
                    <a:pt x="842428" y="147494"/>
                  </a:lnTo>
                  <a:lnTo>
                    <a:pt x="818581" y="176347"/>
                  </a:lnTo>
                  <a:lnTo>
                    <a:pt x="804682" y="191979"/>
                  </a:lnTo>
                  <a:lnTo>
                    <a:pt x="773364" y="225222"/>
                  </a:lnTo>
                  <a:lnTo>
                    <a:pt x="754693" y="242421"/>
                  </a:lnTo>
                  <a:lnTo>
                    <a:pt x="734308" y="259841"/>
                  </a:lnTo>
                  <a:lnTo>
                    <a:pt x="712781" y="277407"/>
                  </a:lnTo>
                  <a:lnTo>
                    <a:pt x="690492" y="297055"/>
                  </a:lnTo>
                  <a:lnTo>
                    <a:pt x="644560" y="340053"/>
                  </a:lnTo>
                  <a:lnTo>
                    <a:pt x="620207" y="361639"/>
                  </a:lnTo>
                  <a:lnTo>
                    <a:pt x="595041" y="382976"/>
                  </a:lnTo>
                  <a:lnTo>
                    <a:pt x="569335" y="404145"/>
                  </a:lnTo>
                  <a:lnTo>
                    <a:pt x="543268" y="427188"/>
                  </a:lnTo>
                  <a:lnTo>
                    <a:pt x="490492" y="476603"/>
                  </a:lnTo>
                  <a:lnTo>
                    <a:pt x="410577" y="554627"/>
                  </a:lnTo>
                  <a:lnTo>
                    <a:pt x="357103" y="610302"/>
                  </a:lnTo>
                  <a:lnTo>
                    <a:pt x="330342" y="639040"/>
                  </a:lnTo>
                  <a:lnTo>
                    <a:pt x="304564" y="668120"/>
                  </a:lnTo>
                  <a:lnTo>
                    <a:pt x="182088" y="811018"/>
                  </a:lnTo>
                  <a:lnTo>
                    <a:pt x="159095" y="839327"/>
                  </a:lnTo>
                  <a:lnTo>
                    <a:pt x="136821" y="868121"/>
                  </a:lnTo>
                  <a:lnTo>
                    <a:pt x="115027" y="897240"/>
                  </a:lnTo>
                  <a:lnTo>
                    <a:pt x="95536" y="925582"/>
                  </a:lnTo>
                  <a:lnTo>
                    <a:pt x="77582" y="953406"/>
                  </a:lnTo>
                  <a:lnTo>
                    <a:pt x="60651" y="980885"/>
                  </a:lnTo>
                  <a:lnTo>
                    <a:pt x="46387" y="1003173"/>
                  </a:lnTo>
                  <a:lnTo>
                    <a:pt x="33901" y="1022001"/>
                  </a:lnTo>
                  <a:lnTo>
                    <a:pt x="0" y="1071562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MARTInkAnnotation51"/>
            <p:cNvSpPr/>
            <p:nvPr/>
          </p:nvSpPr>
          <p:spPr>
            <a:xfrm>
              <a:off x="6098976" y="1983631"/>
              <a:ext cx="980884" cy="1239987"/>
            </a:xfrm>
            <a:custGeom>
              <a:avLst/>
              <a:gdLst/>
              <a:ahLst/>
              <a:cxnLst/>
              <a:rect l="0" t="0" r="0" b="0"/>
              <a:pathLst>
                <a:path w="980884" h="1239987">
                  <a:moveTo>
                    <a:pt x="955477" y="7689"/>
                  </a:moveTo>
                  <a:lnTo>
                    <a:pt x="960217" y="2948"/>
                  </a:lnTo>
                  <a:lnTo>
                    <a:pt x="962605" y="1552"/>
                  </a:lnTo>
                  <a:lnTo>
                    <a:pt x="967906" y="0"/>
                  </a:lnTo>
                  <a:lnTo>
                    <a:pt x="969715" y="579"/>
                  </a:lnTo>
                  <a:lnTo>
                    <a:pt x="970923" y="1957"/>
                  </a:lnTo>
                  <a:lnTo>
                    <a:pt x="971727" y="3867"/>
                  </a:lnTo>
                  <a:lnTo>
                    <a:pt x="977599" y="11297"/>
                  </a:lnTo>
                  <a:lnTo>
                    <a:pt x="979155" y="15055"/>
                  </a:lnTo>
                  <a:lnTo>
                    <a:pt x="980883" y="24522"/>
                  </a:lnTo>
                  <a:lnTo>
                    <a:pt x="979005" y="37991"/>
                  </a:lnTo>
                  <a:lnTo>
                    <a:pt x="977116" y="45749"/>
                  </a:lnTo>
                  <a:lnTo>
                    <a:pt x="960234" y="80371"/>
                  </a:lnTo>
                  <a:lnTo>
                    <a:pt x="939401" y="107792"/>
                  </a:lnTo>
                  <a:lnTo>
                    <a:pt x="913606" y="137507"/>
                  </a:lnTo>
                  <a:lnTo>
                    <a:pt x="885604" y="170558"/>
                  </a:lnTo>
                  <a:lnTo>
                    <a:pt x="869207" y="188698"/>
                  </a:lnTo>
                  <a:lnTo>
                    <a:pt x="832469" y="227374"/>
                  </a:lnTo>
                  <a:lnTo>
                    <a:pt x="581710" y="480647"/>
                  </a:lnTo>
                  <a:lnTo>
                    <a:pt x="493607" y="574906"/>
                  </a:lnTo>
                  <a:lnTo>
                    <a:pt x="434355" y="639462"/>
                  </a:lnTo>
                  <a:lnTo>
                    <a:pt x="374948" y="707180"/>
                  </a:lnTo>
                  <a:lnTo>
                    <a:pt x="345215" y="741907"/>
                  </a:lnTo>
                  <a:lnTo>
                    <a:pt x="316464" y="776965"/>
                  </a:lnTo>
                  <a:lnTo>
                    <a:pt x="179110" y="949669"/>
                  </a:lnTo>
                  <a:lnTo>
                    <a:pt x="155125" y="982941"/>
                  </a:lnTo>
                  <a:lnTo>
                    <a:pt x="133183" y="1016037"/>
                  </a:lnTo>
                  <a:lnTo>
                    <a:pt x="55191" y="1142832"/>
                  </a:lnTo>
                  <a:lnTo>
                    <a:pt x="29159" y="1187546"/>
                  </a:lnTo>
                  <a:lnTo>
                    <a:pt x="0" y="1239986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MARTInkAnnotation52"/>
            <p:cNvSpPr/>
            <p:nvPr/>
          </p:nvSpPr>
          <p:spPr>
            <a:xfrm>
              <a:off x="6393656" y="2099859"/>
              <a:ext cx="1345405" cy="1391649"/>
            </a:xfrm>
            <a:custGeom>
              <a:avLst/>
              <a:gdLst/>
              <a:ahLst/>
              <a:cxnLst/>
              <a:rect l="0" t="0" r="0" b="0"/>
              <a:pathLst>
                <a:path w="1345405" h="1391649">
                  <a:moveTo>
                    <a:pt x="1232297" y="25406"/>
                  </a:moveTo>
                  <a:lnTo>
                    <a:pt x="1274324" y="12977"/>
                  </a:lnTo>
                  <a:lnTo>
                    <a:pt x="1319656" y="3283"/>
                  </a:lnTo>
                  <a:lnTo>
                    <a:pt x="1338327" y="0"/>
                  </a:lnTo>
                  <a:lnTo>
                    <a:pt x="1341679" y="1523"/>
                  </a:lnTo>
                  <a:lnTo>
                    <a:pt x="1343914" y="4523"/>
                  </a:lnTo>
                  <a:lnTo>
                    <a:pt x="1345404" y="8508"/>
                  </a:lnTo>
                  <a:lnTo>
                    <a:pt x="1344411" y="13148"/>
                  </a:lnTo>
                  <a:lnTo>
                    <a:pt x="1338019" y="23596"/>
                  </a:lnTo>
                  <a:lnTo>
                    <a:pt x="1301504" y="61723"/>
                  </a:lnTo>
                  <a:lnTo>
                    <a:pt x="1271985" y="87849"/>
                  </a:lnTo>
                  <a:lnTo>
                    <a:pt x="1236375" y="115997"/>
                  </a:lnTo>
                  <a:lnTo>
                    <a:pt x="1196407" y="147028"/>
                  </a:lnTo>
                  <a:lnTo>
                    <a:pt x="1152184" y="183971"/>
                  </a:lnTo>
                  <a:lnTo>
                    <a:pt x="1077922" y="248556"/>
                  </a:lnTo>
                  <a:lnTo>
                    <a:pt x="1049012" y="271407"/>
                  </a:lnTo>
                  <a:lnTo>
                    <a:pt x="1017834" y="294579"/>
                  </a:lnTo>
                  <a:lnTo>
                    <a:pt x="950449" y="343476"/>
                  </a:lnTo>
                  <a:lnTo>
                    <a:pt x="877504" y="398281"/>
                  </a:lnTo>
                  <a:lnTo>
                    <a:pt x="802090" y="458358"/>
                  </a:lnTo>
                  <a:lnTo>
                    <a:pt x="684472" y="553540"/>
                  </a:lnTo>
                  <a:lnTo>
                    <a:pt x="643837" y="585854"/>
                  </a:lnTo>
                  <a:lnTo>
                    <a:pt x="604842" y="620296"/>
                  </a:lnTo>
                  <a:lnTo>
                    <a:pt x="566940" y="656156"/>
                  </a:lnTo>
                  <a:lnTo>
                    <a:pt x="420558" y="801645"/>
                  </a:lnTo>
                  <a:lnTo>
                    <a:pt x="385544" y="838571"/>
                  </a:lnTo>
                  <a:lnTo>
                    <a:pt x="317535" y="913995"/>
                  </a:lnTo>
                  <a:lnTo>
                    <a:pt x="286103" y="952166"/>
                  </a:lnTo>
                  <a:lnTo>
                    <a:pt x="256220" y="990512"/>
                  </a:lnTo>
                  <a:lnTo>
                    <a:pt x="227367" y="1028974"/>
                  </a:lnTo>
                  <a:lnTo>
                    <a:pt x="174143" y="1103460"/>
                  </a:lnTo>
                  <a:lnTo>
                    <a:pt x="148837" y="1139991"/>
                  </a:lnTo>
                  <a:lnTo>
                    <a:pt x="104846" y="1207040"/>
                  </a:lnTo>
                  <a:lnTo>
                    <a:pt x="84780" y="1238811"/>
                  </a:lnTo>
                  <a:lnTo>
                    <a:pt x="68426" y="1265944"/>
                  </a:lnTo>
                  <a:lnTo>
                    <a:pt x="54547" y="1289986"/>
                  </a:lnTo>
                  <a:lnTo>
                    <a:pt x="32180" y="1330590"/>
                  </a:lnTo>
                  <a:lnTo>
                    <a:pt x="0" y="1391648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MARTInkAnnotation53"/>
            <p:cNvSpPr/>
            <p:nvPr/>
          </p:nvSpPr>
          <p:spPr>
            <a:xfrm>
              <a:off x="6956226" y="2429242"/>
              <a:ext cx="1246544" cy="1053337"/>
            </a:xfrm>
            <a:custGeom>
              <a:avLst/>
              <a:gdLst/>
              <a:ahLst/>
              <a:cxnLst/>
              <a:rect l="0" t="0" r="0" b="0"/>
              <a:pathLst>
                <a:path w="1246544" h="1053337">
                  <a:moveTo>
                    <a:pt x="1160859" y="8562"/>
                  </a:moveTo>
                  <a:lnTo>
                    <a:pt x="1204810" y="2425"/>
                  </a:lnTo>
                  <a:lnTo>
                    <a:pt x="1237962" y="0"/>
                  </a:lnTo>
                  <a:lnTo>
                    <a:pt x="1242027" y="870"/>
                  </a:lnTo>
                  <a:lnTo>
                    <a:pt x="1244738" y="2442"/>
                  </a:lnTo>
                  <a:lnTo>
                    <a:pt x="1246543" y="4482"/>
                  </a:lnTo>
                  <a:lnTo>
                    <a:pt x="1243780" y="6834"/>
                  </a:lnTo>
                  <a:lnTo>
                    <a:pt x="1205534" y="25676"/>
                  </a:lnTo>
                  <a:lnTo>
                    <a:pt x="1173770" y="44942"/>
                  </a:lnTo>
                  <a:lnTo>
                    <a:pt x="1114855" y="79093"/>
                  </a:lnTo>
                  <a:lnTo>
                    <a:pt x="1040734" y="121183"/>
                  </a:lnTo>
                  <a:lnTo>
                    <a:pt x="888518" y="210475"/>
                  </a:lnTo>
                  <a:lnTo>
                    <a:pt x="854283" y="232468"/>
                  </a:lnTo>
                  <a:lnTo>
                    <a:pt x="819553" y="256059"/>
                  </a:lnTo>
                  <a:lnTo>
                    <a:pt x="673525" y="358083"/>
                  </a:lnTo>
                  <a:lnTo>
                    <a:pt x="635548" y="386436"/>
                  </a:lnTo>
                  <a:lnTo>
                    <a:pt x="443318" y="537783"/>
                  </a:lnTo>
                  <a:lnTo>
                    <a:pt x="406671" y="568743"/>
                  </a:lnTo>
                  <a:lnTo>
                    <a:pt x="371325" y="600297"/>
                  </a:lnTo>
                  <a:lnTo>
                    <a:pt x="336847" y="632247"/>
                  </a:lnTo>
                  <a:lnTo>
                    <a:pt x="303940" y="664462"/>
                  </a:lnTo>
                  <a:lnTo>
                    <a:pt x="240918" y="729359"/>
                  </a:lnTo>
                  <a:lnTo>
                    <a:pt x="159137" y="817775"/>
                  </a:lnTo>
                  <a:lnTo>
                    <a:pt x="136848" y="844701"/>
                  </a:lnTo>
                  <a:lnTo>
                    <a:pt x="117029" y="870590"/>
                  </a:lnTo>
                  <a:lnTo>
                    <a:pt x="82770" y="918537"/>
                  </a:lnTo>
                  <a:lnTo>
                    <a:pt x="25464" y="1002107"/>
                  </a:lnTo>
                  <a:lnTo>
                    <a:pt x="13632" y="1023622"/>
                  </a:lnTo>
                  <a:lnTo>
                    <a:pt x="0" y="1053336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MARTInkAnnotation54"/>
            <p:cNvSpPr/>
            <p:nvPr/>
          </p:nvSpPr>
          <p:spPr>
            <a:xfrm>
              <a:off x="7233046" y="2857500"/>
              <a:ext cx="1076709" cy="973336"/>
            </a:xfrm>
            <a:custGeom>
              <a:avLst/>
              <a:gdLst/>
              <a:ahLst/>
              <a:cxnLst/>
              <a:rect l="0" t="0" r="0" b="0"/>
              <a:pathLst>
                <a:path w="1076709" h="973336">
                  <a:moveTo>
                    <a:pt x="1071563" y="0"/>
                  </a:moveTo>
                  <a:lnTo>
                    <a:pt x="1071563" y="4740"/>
                  </a:lnTo>
                  <a:lnTo>
                    <a:pt x="1072554" y="6136"/>
                  </a:lnTo>
                  <a:lnTo>
                    <a:pt x="1074209" y="7067"/>
                  </a:lnTo>
                  <a:lnTo>
                    <a:pt x="1076303" y="7688"/>
                  </a:lnTo>
                  <a:lnTo>
                    <a:pt x="1076708" y="8102"/>
                  </a:lnTo>
                  <a:lnTo>
                    <a:pt x="1075984" y="8377"/>
                  </a:lnTo>
                  <a:lnTo>
                    <a:pt x="1074512" y="8561"/>
                  </a:lnTo>
                  <a:lnTo>
                    <a:pt x="1072536" y="10668"/>
                  </a:lnTo>
                  <a:lnTo>
                    <a:pt x="1054652" y="38495"/>
                  </a:lnTo>
                  <a:lnTo>
                    <a:pt x="1023998" y="68071"/>
                  </a:lnTo>
                  <a:lnTo>
                    <a:pt x="992215" y="93092"/>
                  </a:lnTo>
                  <a:lnTo>
                    <a:pt x="929982" y="140361"/>
                  </a:lnTo>
                  <a:lnTo>
                    <a:pt x="878661" y="179461"/>
                  </a:lnTo>
                  <a:lnTo>
                    <a:pt x="819472" y="223296"/>
                  </a:lnTo>
                  <a:lnTo>
                    <a:pt x="786424" y="246098"/>
                  </a:lnTo>
                  <a:lnTo>
                    <a:pt x="715308" y="292601"/>
                  </a:lnTo>
                  <a:lnTo>
                    <a:pt x="678287" y="319090"/>
                  </a:lnTo>
                  <a:lnTo>
                    <a:pt x="640706" y="347664"/>
                  </a:lnTo>
                  <a:lnTo>
                    <a:pt x="602755" y="377628"/>
                  </a:lnTo>
                  <a:lnTo>
                    <a:pt x="520899" y="445316"/>
                  </a:lnTo>
                  <a:lnTo>
                    <a:pt x="478235" y="481424"/>
                  </a:lnTo>
                  <a:lnTo>
                    <a:pt x="391142" y="558586"/>
                  </a:lnTo>
                  <a:lnTo>
                    <a:pt x="347082" y="598609"/>
                  </a:lnTo>
                  <a:lnTo>
                    <a:pt x="302826" y="641166"/>
                  </a:lnTo>
                  <a:lnTo>
                    <a:pt x="213964" y="730786"/>
                  </a:lnTo>
                  <a:lnTo>
                    <a:pt x="146027" y="802366"/>
                  </a:lnTo>
                  <a:lnTo>
                    <a:pt x="118189" y="832567"/>
                  </a:lnTo>
                  <a:lnTo>
                    <a:pt x="92683" y="861631"/>
                  </a:lnTo>
                  <a:lnTo>
                    <a:pt x="0" y="973335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MARTInkAnnotation55"/>
            <p:cNvSpPr/>
            <p:nvPr/>
          </p:nvSpPr>
          <p:spPr>
            <a:xfrm>
              <a:off x="3823680" y="4768453"/>
              <a:ext cx="2215971" cy="1182928"/>
            </a:xfrm>
            <a:custGeom>
              <a:avLst/>
              <a:gdLst/>
              <a:ahLst/>
              <a:cxnLst/>
              <a:rect l="0" t="0" r="0" b="0"/>
              <a:pathLst>
                <a:path w="2215971" h="1182928">
                  <a:moveTo>
                    <a:pt x="167890" y="0"/>
                  </a:moveTo>
                  <a:lnTo>
                    <a:pt x="175578" y="7688"/>
                  </a:lnTo>
                  <a:lnTo>
                    <a:pt x="176268" y="11024"/>
                  </a:lnTo>
                  <a:lnTo>
                    <a:pt x="176787" y="37576"/>
                  </a:lnTo>
                  <a:lnTo>
                    <a:pt x="169747" y="70212"/>
                  </a:lnTo>
                  <a:lnTo>
                    <a:pt x="168256" y="99748"/>
                  </a:lnTo>
                  <a:lnTo>
                    <a:pt x="160833" y="135238"/>
                  </a:lnTo>
                  <a:lnTo>
                    <a:pt x="153672" y="166960"/>
                  </a:lnTo>
                  <a:lnTo>
                    <a:pt x="149125" y="196643"/>
                  </a:lnTo>
                  <a:lnTo>
                    <a:pt x="137084" y="230134"/>
                  </a:lnTo>
                  <a:lnTo>
                    <a:pt x="126792" y="265192"/>
                  </a:lnTo>
                  <a:lnTo>
                    <a:pt x="116466" y="300715"/>
                  </a:lnTo>
                  <a:lnTo>
                    <a:pt x="102272" y="336376"/>
                  </a:lnTo>
                  <a:lnTo>
                    <a:pt x="91341" y="373069"/>
                  </a:lnTo>
                  <a:lnTo>
                    <a:pt x="84920" y="400626"/>
                  </a:lnTo>
                  <a:lnTo>
                    <a:pt x="70987" y="434550"/>
                  </a:lnTo>
                  <a:lnTo>
                    <a:pt x="62644" y="459370"/>
                  </a:lnTo>
                  <a:lnTo>
                    <a:pt x="54637" y="484954"/>
                  </a:lnTo>
                  <a:lnTo>
                    <a:pt x="39965" y="517082"/>
                  </a:lnTo>
                  <a:lnTo>
                    <a:pt x="28894" y="551297"/>
                  </a:lnTo>
                  <a:lnTo>
                    <a:pt x="19329" y="586570"/>
                  </a:lnTo>
                  <a:lnTo>
                    <a:pt x="10211" y="621164"/>
                  </a:lnTo>
                  <a:lnTo>
                    <a:pt x="2218" y="650708"/>
                  </a:lnTo>
                  <a:lnTo>
                    <a:pt x="0" y="669210"/>
                  </a:lnTo>
                  <a:lnTo>
                    <a:pt x="1660" y="687357"/>
                  </a:lnTo>
                  <a:lnTo>
                    <a:pt x="8173" y="716953"/>
                  </a:lnTo>
                  <a:lnTo>
                    <a:pt x="19263" y="753028"/>
                  </a:lnTo>
                  <a:lnTo>
                    <a:pt x="38136" y="786392"/>
                  </a:lnTo>
                  <a:lnTo>
                    <a:pt x="60973" y="819000"/>
                  </a:lnTo>
                  <a:lnTo>
                    <a:pt x="66846" y="825796"/>
                  </a:lnTo>
                  <a:lnTo>
                    <a:pt x="113255" y="859673"/>
                  </a:lnTo>
                  <a:lnTo>
                    <a:pt x="122537" y="867795"/>
                  </a:lnTo>
                  <a:lnTo>
                    <a:pt x="143433" y="879466"/>
                  </a:lnTo>
                  <a:lnTo>
                    <a:pt x="208321" y="911210"/>
                  </a:lnTo>
                  <a:lnTo>
                    <a:pt x="264070" y="934716"/>
                  </a:lnTo>
                  <a:lnTo>
                    <a:pt x="328992" y="951338"/>
                  </a:lnTo>
                  <a:lnTo>
                    <a:pt x="393262" y="966822"/>
                  </a:lnTo>
                  <a:lnTo>
                    <a:pt x="445341" y="980336"/>
                  </a:lnTo>
                  <a:lnTo>
                    <a:pt x="498475" y="990623"/>
                  </a:lnTo>
                  <a:lnTo>
                    <a:pt x="730461" y="1029887"/>
                  </a:lnTo>
                  <a:lnTo>
                    <a:pt x="788779" y="1038819"/>
                  </a:lnTo>
                  <a:lnTo>
                    <a:pt x="845305" y="1043009"/>
                  </a:lnTo>
                  <a:lnTo>
                    <a:pt x="899756" y="1048991"/>
                  </a:lnTo>
                  <a:lnTo>
                    <a:pt x="953593" y="1057047"/>
                  </a:lnTo>
                  <a:lnTo>
                    <a:pt x="1114434" y="1083478"/>
                  </a:lnTo>
                  <a:lnTo>
                    <a:pt x="1246287" y="1107281"/>
                  </a:lnTo>
                  <a:lnTo>
                    <a:pt x="1360128" y="1128117"/>
                  </a:lnTo>
                  <a:lnTo>
                    <a:pt x="1435725" y="1150068"/>
                  </a:lnTo>
                  <a:lnTo>
                    <a:pt x="1495401" y="1163467"/>
                  </a:lnTo>
                  <a:lnTo>
                    <a:pt x="1557486" y="1176024"/>
                  </a:lnTo>
                  <a:lnTo>
                    <a:pt x="1586693" y="1180566"/>
                  </a:lnTo>
                  <a:lnTo>
                    <a:pt x="1595962" y="1182927"/>
                  </a:lnTo>
                  <a:lnTo>
                    <a:pt x="1614197" y="1182903"/>
                  </a:lnTo>
                  <a:lnTo>
                    <a:pt x="1658337" y="1176441"/>
                  </a:lnTo>
                  <a:lnTo>
                    <a:pt x="1664560" y="1174223"/>
                  </a:lnTo>
                  <a:lnTo>
                    <a:pt x="1676766" y="1166468"/>
                  </a:lnTo>
                  <a:lnTo>
                    <a:pt x="1700772" y="1145320"/>
                  </a:lnTo>
                  <a:lnTo>
                    <a:pt x="1724623" y="1114905"/>
                  </a:lnTo>
                  <a:lnTo>
                    <a:pt x="1748442" y="1080234"/>
                  </a:lnTo>
                  <a:lnTo>
                    <a:pt x="1766303" y="1050981"/>
                  </a:lnTo>
                  <a:lnTo>
                    <a:pt x="1784163" y="1014532"/>
                  </a:lnTo>
                  <a:lnTo>
                    <a:pt x="1796070" y="986684"/>
                  </a:lnTo>
                  <a:lnTo>
                    <a:pt x="1807976" y="957771"/>
                  </a:lnTo>
                  <a:lnTo>
                    <a:pt x="1822527" y="928384"/>
                  </a:lnTo>
                  <a:lnTo>
                    <a:pt x="1838917" y="898787"/>
                  </a:lnTo>
                  <a:lnTo>
                    <a:pt x="1856123" y="869097"/>
                  </a:lnTo>
                  <a:lnTo>
                    <a:pt x="1873692" y="836718"/>
                  </a:lnTo>
                  <a:lnTo>
                    <a:pt x="1892415" y="803476"/>
                  </a:lnTo>
                  <a:lnTo>
                    <a:pt x="1934126" y="741713"/>
                  </a:lnTo>
                  <a:lnTo>
                    <a:pt x="1964857" y="694032"/>
                  </a:lnTo>
                  <a:lnTo>
                    <a:pt x="1987502" y="661677"/>
                  </a:lnTo>
                  <a:lnTo>
                    <a:pt x="2010796" y="634068"/>
                  </a:lnTo>
                  <a:lnTo>
                    <a:pt x="2031733" y="605922"/>
                  </a:lnTo>
                  <a:lnTo>
                    <a:pt x="2051952" y="576877"/>
                  </a:lnTo>
                  <a:lnTo>
                    <a:pt x="2074168" y="547431"/>
                  </a:lnTo>
                  <a:lnTo>
                    <a:pt x="2097270" y="520453"/>
                  </a:lnTo>
                  <a:lnTo>
                    <a:pt x="2118783" y="495235"/>
                  </a:lnTo>
                  <a:lnTo>
                    <a:pt x="2134959" y="470796"/>
                  </a:lnTo>
                  <a:lnTo>
                    <a:pt x="2159962" y="429985"/>
                  </a:lnTo>
                  <a:lnTo>
                    <a:pt x="2186222" y="395955"/>
                  </a:lnTo>
                  <a:lnTo>
                    <a:pt x="2198666" y="373756"/>
                  </a:lnTo>
                  <a:lnTo>
                    <a:pt x="2211249" y="338946"/>
                  </a:lnTo>
                  <a:lnTo>
                    <a:pt x="2214739" y="327167"/>
                  </a:lnTo>
                  <a:lnTo>
                    <a:pt x="2215970" y="306142"/>
                  </a:lnTo>
                  <a:lnTo>
                    <a:pt x="2211085" y="277570"/>
                  </a:lnTo>
                  <a:lnTo>
                    <a:pt x="2205086" y="259294"/>
                  </a:lnTo>
                  <a:lnTo>
                    <a:pt x="2195805" y="241249"/>
                  </a:lnTo>
                  <a:lnTo>
                    <a:pt x="2174683" y="214356"/>
                  </a:lnTo>
                  <a:lnTo>
                    <a:pt x="2144833" y="192277"/>
                  </a:lnTo>
                  <a:lnTo>
                    <a:pt x="2091069" y="167038"/>
                  </a:lnTo>
                  <a:lnTo>
                    <a:pt x="2024151" y="142944"/>
                  </a:lnTo>
                  <a:lnTo>
                    <a:pt x="1968711" y="127681"/>
                  </a:lnTo>
                  <a:lnTo>
                    <a:pt x="1908297" y="114230"/>
                  </a:lnTo>
                  <a:lnTo>
                    <a:pt x="1865130" y="105339"/>
                  </a:lnTo>
                  <a:lnTo>
                    <a:pt x="1816180" y="101388"/>
                  </a:lnTo>
                  <a:lnTo>
                    <a:pt x="1764659" y="96986"/>
                  </a:lnTo>
                  <a:lnTo>
                    <a:pt x="1658822" y="86075"/>
                  </a:lnTo>
                  <a:lnTo>
                    <a:pt x="1605425" y="82903"/>
                  </a:lnTo>
                  <a:lnTo>
                    <a:pt x="1551927" y="81495"/>
                  </a:lnTo>
                  <a:lnTo>
                    <a:pt x="1498385" y="80868"/>
                  </a:lnTo>
                  <a:lnTo>
                    <a:pt x="1442177" y="77944"/>
                  </a:lnTo>
                  <a:lnTo>
                    <a:pt x="1385114" y="74329"/>
                  </a:lnTo>
                  <a:lnTo>
                    <a:pt x="1329988" y="72722"/>
                  </a:lnTo>
                  <a:lnTo>
                    <a:pt x="1275722" y="74654"/>
                  </a:lnTo>
                  <a:lnTo>
                    <a:pt x="1220845" y="77827"/>
                  </a:lnTo>
                  <a:lnTo>
                    <a:pt x="1163383" y="79238"/>
                  </a:lnTo>
                  <a:lnTo>
                    <a:pt x="1079992" y="80032"/>
                  </a:lnTo>
                  <a:lnTo>
                    <a:pt x="1023060" y="82864"/>
                  </a:lnTo>
                  <a:lnTo>
                    <a:pt x="965676" y="87430"/>
                  </a:lnTo>
                  <a:lnTo>
                    <a:pt x="910407" y="92766"/>
                  </a:lnTo>
                  <a:lnTo>
                    <a:pt x="858723" y="95800"/>
                  </a:lnTo>
                  <a:lnTo>
                    <a:pt x="808302" y="98140"/>
                  </a:lnTo>
                  <a:lnTo>
                    <a:pt x="756127" y="102487"/>
                  </a:lnTo>
                  <a:lnTo>
                    <a:pt x="703172" y="105081"/>
                  </a:lnTo>
                  <a:lnTo>
                    <a:pt x="648879" y="106234"/>
                  </a:lnTo>
                  <a:lnTo>
                    <a:pt x="591676" y="106746"/>
                  </a:lnTo>
                  <a:lnTo>
                    <a:pt x="535825" y="109620"/>
                  </a:lnTo>
                  <a:lnTo>
                    <a:pt x="481237" y="113212"/>
                  </a:lnTo>
                  <a:lnTo>
                    <a:pt x="427210" y="114808"/>
                  </a:lnTo>
                  <a:lnTo>
                    <a:pt x="376078" y="118163"/>
                  </a:lnTo>
                  <a:lnTo>
                    <a:pt x="327887" y="121970"/>
                  </a:lnTo>
                  <a:lnTo>
                    <a:pt x="261709" y="124113"/>
                  </a:lnTo>
                  <a:lnTo>
                    <a:pt x="96452" y="12501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MARTInkAnnotation56"/>
            <p:cNvSpPr/>
            <p:nvPr/>
          </p:nvSpPr>
          <p:spPr>
            <a:xfrm>
              <a:off x="3884414" y="5027414"/>
              <a:ext cx="580430" cy="517922"/>
            </a:xfrm>
            <a:custGeom>
              <a:avLst/>
              <a:gdLst/>
              <a:ahLst/>
              <a:cxnLst/>
              <a:rect l="0" t="0" r="0" b="0"/>
              <a:pathLst>
                <a:path w="580430" h="517922">
                  <a:moveTo>
                    <a:pt x="580429" y="0"/>
                  </a:moveTo>
                  <a:lnTo>
                    <a:pt x="568000" y="12428"/>
                  </a:lnTo>
                  <a:lnTo>
                    <a:pt x="559439" y="25731"/>
                  </a:lnTo>
                  <a:lnTo>
                    <a:pt x="548279" y="39217"/>
                  </a:lnTo>
                  <a:lnTo>
                    <a:pt x="532406" y="55133"/>
                  </a:lnTo>
                  <a:lnTo>
                    <a:pt x="522617" y="63544"/>
                  </a:lnTo>
                  <a:lnTo>
                    <a:pt x="512122" y="72128"/>
                  </a:lnTo>
                  <a:lnTo>
                    <a:pt x="501157" y="81819"/>
                  </a:lnTo>
                  <a:lnTo>
                    <a:pt x="478389" y="103171"/>
                  </a:lnTo>
                  <a:lnTo>
                    <a:pt x="465770" y="114422"/>
                  </a:lnTo>
                  <a:lnTo>
                    <a:pt x="438519" y="137505"/>
                  </a:lnTo>
                  <a:lnTo>
                    <a:pt x="423314" y="149216"/>
                  </a:lnTo>
                  <a:lnTo>
                    <a:pt x="407225" y="160993"/>
                  </a:lnTo>
                  <a:lnTo>
                    <a:pt x="390546" y="172813"/>
                  </a:lnTo>
                  <a:lnTo>
                    <a:pt x="358784" y="196529"/>
                  </a:lnTo>
                  <a:lnTo>
                    <a:pt x="343369" y="208410"/>
                  </a:lnTo>
                  <a:lnTo>
                    <a:pt x="293231" y="248833"/>
                  </a:lnTo>
                  <a:lnTo>
                    <a:pt x="275854" y="262130"/>
                  </a:lnTo>
                  <a:lnTo>
                    <a:pt x="258316" y="274965"/>
                  </a:lnTo>
                  <a:lnTo>
                    <a:pt x="240672" y="287489"/>
                  </a:lnTo>
                  <a:lnTo>
                    <a:pt x="223948" y="300800"/>
                  </a:lnTo>
                  <a:lnTo>
                    <a:pt x="207837" y="314635"/>
                  </a:lnTo>
                  <a:lnTo>
                    <a:pt x="192136" y="328819"/>
                  </a:lnTo>
                  <a:lnTo>
                    <a:pt x="158815" y="357808"/>
                  </a:lnTo>
                  <a:lnTo>
                    <a:pt x="141596" y="372484"/>
                  </a:lnTo>
                  <a:lnTo>
                    <a:pt x="126147" y="386236"/>
                  </a:lnTo>
                  <a:lnTo>
                    <a:pt x="98398" y="412100"/>
                  </a:lnTo>
                  <a:lnTo>
                    <a:pt x="85442" y="423562"/>
                  </a:lnTo>
                  <a:lnTo>
                    <a:pt x="72836" y="434179"/>
                  </a:lnTo>
                  <a:lnTo>
                    <a:pt x="60464" y="444233"/>
                  </a:lnTo>
                  <a:lnTo>
                    <a:pt x="49239" y="454906"/>
                  </a:lnTo>
                  <a:lnTo>
                    <a:pt x="38779" y="465989"/>
                  </a:lnTo>
                  <a:lnTo>
                    <a:pt x="28829" y="477346"/>
                  </a:lnTo>
                  <a:lnTo>
                    <a:pt x="21203" y="486903"/>
                  </a:lnTo>
                  <a:lnTo>
                    <a:pt x="15128" y="495258"/>
                  </a:lnTo>
                  <a:lnTo>
                    <a:pt x="0" y="51792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MARTInkAnnotation57"/>
            <p:cNvSpPr/>
            <p:nvPr/>
          </p:nvSpPr>
          <p:spPr>
            <a:xfrm>
              <a:off x="4179093" y="4982765"/>
              <a:ext cx="1080493" cy="759025"/>
            </a:xfrm>
            <a:custGeom>
              <a:avLst/>
              <a:gdLst/>
              <a:ahLst/>
              <a:cxnLst/>
              <a:rect l="0" t="0" r="0" b="0"/>
              <a:pathLst>
                <a:path w="1080493" h="759025">
                  <a:moveTo>
                    <a:pt x="1080492" y="0"/>
                  </a:moveTo>
                  <a:lnTo>
                    <a:pt x="1080492" y="4740"/>
                  </a:lnTo>
                  <a:lnTo>
                    <a:pt x="1079501" y="6137"/>
                  </a:lnTo>
                  <a:lnTo>
                    <a:pt x="1077846" y="7068"/>
                  </a:lnTo>
                  <a:lnTo>
                    <a:pt x="1075752" y="7688"/>
                  </a:lnTo>
                  <a:lnTo>
                    <a:pt x="1058132" y="22943"/>
                  </a:lnTo>
                  <a:lnTo>
                    <a:pt x="1039361" y="40312"/>
                  </a:lnTo>
                  <a:lnTo>
                    <a:pt x="1008554" y="63869"/>
                  </a:lnTo>
                  <a:lnTo>
                    <a:pt x="982374" y="80972"/>
                  </a:lnTo>
                  <a:lnTo>
                    <a:pt x="954201" y="101142"/>
                  </a:lnTo>
                  <a:lnTo>
                    <a:pt x="925144" y="123334"/>
                  </a:lnTo>
                  <a:lnTo>
                    <a:pt x="895693" y="146428"/>
                  </a:lnTo>
                  <a:lnTo>
                    <a:pt x="846482" y="186482"/>
                  </a:lnTo>
                  <a:lnTo>
                    <a:pt x="828243" y="199727"/>
                  </a:lnTo>
                  <a:lnTo>
                    <a:pt x="809138" y="212527"/>
                  </a:lnTo>
                  <a:lnTo>
                    <a:pt x="789457" y="225027"/>
                  </a:lnTo>
                  <a:lnTo>
                    <a:pt x="749068" y="252148"/>
                  </a:lnTo>
                  <a:lnTo>
                    <a:pt x="728574" y="266326"/>
                  </a:lnTo>
                  <a:lnTo>
                    <a:pt x="684636" y="295307"/>
                  </a:lnTo>
                  <a:lnTo>
                    <a:pt x="661807" y="309980"/>
                  </a:lnTo>
                  <a:lnTo>
                    <a:pt x="638650" y="325716"/>
                  </a:lnTo>
                  <a:lnTo>
                    <a:pt x="541806" y="393746"/>
                  </a:lnTo>
                  <a:lnTo>
                    <a:pt x="436981" y="464509"/>
                  </a:lnTo>
                  <a:lnTo>
                    <a:pt x="284458" y="563826"/>
                  </a:lnTo>
                  <a:lnTo>
                    <a:pt x="236890" y="593556"/>
                  </a:lnTo>
                  <a:lnTo>
                    <a:pt x="214481" y="607040"/>
                  </a:lnTo>
                  <a:lnTo>
                    <a:pt x="192597" y="620990"/>
                  </a:lnTo>
                  <a:lnTo>
                    <a:pt x="149760" y="649719"/>
                  </a:lnTo>
                  <a:lnTo>
                    <a:pt x="130598" y="663334"/>
                  </a:lnTo>
                  <a:lnTo>
                    <a:pt x="96077" y="689045"/>
                  </a:lnTo>
                  <a:lnTo>
                    <a:pt x="48752" y="725831"/>
                  </a:lnTo>
                  <a:lnTo>
                    <a:pt x="26298" y="741956"/>
                  </a:lnTo>
                  <a:lnTo>
                    <a:pt x="0" y="75902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MARTInkAnnotation58"/>
            <p:cNvSpPr/>
            <p:nvPr/>
          </p:nvSpPr>
          <p:spPr>
            <a:xfrm>
              <a:off x="4750593" y="5331023"/>
              <a:ext cx="793640" cy="607220"/>
            </a:xfrm>
            <a:custGeom>
              <a:avLst/>
              <a:gdLst/>
              <a:ahLst/>
              <a:cxnLst/>
              <a:rect l="0" t="0" r="0" b="0"/>
              <a:pathLst>
                <a:path w="793640" h="607220">
                  <a:moveTo>
                    <a:pt x="767953" y="0"/>
                  </a:moveTo>
                  <a:lnTo>
                    <a:pt x="791018" y="0"/>
                  </a:lnTo>
                  <a:lnTo>
                    <a:pt x="792259" y="992"/>
                  </a:lnTo>
                  <a:lnTo>
                    <a:pt x="793087" y="2646"/>
                  </a:lnTo>
                  <a:lnTo>
                    <a:pt x="793639" y="4740"/>
                  </a:lnTo>
                  <a:lnTo>
                    <a:pt x="793015" y="7129"/>
                  </a:lnTo>
                  <a:lnTo>
                    <a:pt x="782216" y="25731"/>
                  </a:lnTo>
                  <a:lnTo>
                    <a:pt x="771316" y="39218"/>
                  </a:lnTo>
                  <a:lnTo>
                    <a:pt x="756549" y="56126"/>
                  </a:lnTo>
                  <a:lnTo>
                    <a:pt x="740064" y="76869"/>
                  </a:lnTo>
                  <a:lnTo>
                    <a:pt x="730508" y="86964"/>
                  </a:lnTo>
                  <a:lnTo>
                    <a:pt x="720170" y="96672"/>
                  </a:lnTo>
                  <a:lnTo>
                    <a:pt x="709309" y="106119"/>
                  </a:lnTo>
                  <a:lnTo>
                    <a:pt x="684012" y="127201"/>
                  </a:lnTo>
                  <a:lnTo>
                    <a:pt x="627348" y="173072"/>
                  </a:lnTo>
                  <a:lnTo>
                    <a:pt x="612701" y="185827"/>
                  </a:lnTo>
                  <a:lnTo>
                    <a:pt x="597975" y="199290"/>
                  </a:lnTo>
                  <a:lnTo>
                    <a:pt x="583196" y="213227"/>
                  </a:lnTo>
                  <a:lnTo>
                    <a:pt x="567392" y="226488"/>
                  </a:lnTo>
                  <a:lnTo>
                    <a:pt x="550902" y="239296"/>
                  </a:lnTo>
                  <a:lnTo>
                    <a:pt x="533955" y="251804"/>
                  </a:lnTo>
                  <a:lnTo>
                    <a:pt x="515712" y="264112"/>
                  </a:lnTo>
                  <a:lnTo>
                    <a:pt x="496605" y="276285"/>
                  </a:lnTo>
                  <a:lnTo>
                    <a:pt x="476922" y="288370"/>
                  </a:lnTo>
                  <a:lnTo>
                    <a:pt x="456854" y="301387"/>
                  </a:lnTo>
                  <a:lnTo>
                    <a:pt x="416036" y="329080"/>
                  </a:lnTo>
                  <a:lnTo>
                    <a:pt x="395428" y="342418"/>
                  </a:lnTo>
                  <a:lnTo>
                    <a:pt x="333240" y="381144"/>
                  </a:lnTo>
                  <a:lnTo>
                    <a:pt x="291643" y="409175"/>
                  </a:lnTo>
                  <a:lnTo>
                    <a:pt x="229177" y="452848"/>
                  </a:lnTo>
                  <a:lnTo>
                    <a:pt x="208348" y="466602"/>
                  </a:lnTo>
                  <a:lnTo>
                    <a:pt x="187516" y="479740"/>
                  </a:lnTo>
                  <a:lnTo>
                    <a:pt x="146840" y="504921"/>
                  </a:lnTo>
                  <a:lnTo>
                    <a:pt x="108919" y="529341"/>
                  </a:lnTo>
                  <a:lnTo>
                    <a:pt x="91464" y="541410"/>
                  </a:lnTo>
                  <a:lnTo>
                    <a:pt x="74867" y="553425"/>
                  </a:lnTo>
                  <a:lnTo>
                    <a:pt x="45180" y="575373"/>
                  </a:lnTo>
                  <a:lnTo>
                    <a:pt x="0" y="60721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MARTInkAnnotation59"/>
            <p:cNvSpPr/>
            <p:nvPr/>
          </p:nvSpPr>
          <p:spPr>
            <a:xfrm>
              <a:off x="5152429" y="5688210"/>
              <a:ext cx="455415" cy="258962"/>
            </a:xfrm>
            <a:custGeom>
              <a:avLst/>
              <a:gdLst/>
              <a:ahLst/>
              <a:cxnLst/>
              <a:rect l="0" t="0" r="0" b="0"/>
              <a:pathLst>
                <a:path w="455415" h="258962">
                  <a:moveTo>
                    <a:pt x="455414" y="0"/>
                  </a:moveTo>
                  <a:lnTo>
                    <a:pt x="450674" y="0"/>
                  </a:lnTo>
                  <a:lnTo>
                    <a:pt x="449277" y="992"/>
                  </a:lnTo>
                  <a:lnTo>
                    <a:pt x="448346" y="2646"/>
                  </a:lnTo>
                  <a:lnTo>
                    <a:pt x="447726" y="4740"/>
                  </a:lnTo>
                  <a:lnTo>
                    <a:pt x="444390" y="9714"/>
                  </a:lnTo>
                  <a:lnTo>
                    <a:pt x="437616" y="17216"/>
                  </a:lnTo>
                  <a:lnTo>
                    <a:pt x="424684" y="30472"/>
                  </a:lnTo>
                  <a:lnTo>
                    <a:pt x="417068" y="37182"/>
                  </a:lnTo>
                  <a:lnTo>
                    <a:pt x="409014" y="43640"/>
                  </a:lnTo>
                  <a:lnTo>
                    <a:pt x="400668" y="49929"/>
                  </a:lnTo>
                  <a:lnTo>
                    <a:pt x="390144" y="56106"/>
                  </a:lnTo>
                  <a:lnTo>
                    <a:pt x="378166" y="62209"/>
                  </a:lnTo>
                  <a:lnTo>
                    <a:pt x="365220" y="68262"/>
                  </a:lnTo>
                  <a:lnTo>
                    <a:pt x="351629" y="75274"/>
                  </a:lnTo>
                  <a:lnTo>
                    <a:pt x="337606" y="82925"/>
                  </a:lnTo>
                  <a:lnTo>
                    <a:pt x="269976" y="121331"/>
                  </a:lnTo>
                  <a:lnTo>
                    <a:pt x="249437" y="131490"/>
                  </a:lnTo>
                  <a:lnTo>
                    <a:pt x="227807" y="141238"/>
                  </a:lnTo>
                  <a:lnTo>
                    <a:pt x="205449" y="150713"/>
                  </a:lnTo>
                  <a:lnTo>
                    <a:pt x="182607" y="161992"/>
                  </a:lnTo>
                  <a:lnTo>
                    <a:pt x="159441" y="174471"/>
                  </a:lnTo>
                  <a:lnTo>
                    <a:pt x="136060" y="187752"/>
                  </a:lnTo>
                  <a:lnTo>
                    <a:pt x="115511" y="198589"/>
                  </a:lnTo>
                  <a:lnTo>
                    <a:pt x="96851" y="207800"/>
                  </a:lnTo>
                  <a:lnTo>
                    <a:pt x="79450" y="215924"/>
                  </a:lnTo>
                  <a:lnTo>
                    <a:pt x="62889" y="224317"/>
                  </a:lnTo>
                  <a:lnTo>
                    <a:pt x="46887" y="232889"/>
                  </a:lnTo>
                  <a:lnTo>
                    <a:pt x="0" y="25896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MARTInkAnnotation60"/>
            <p:cNvSpPr/>
            <p:nvPr/>
          </p:nvSpPr>
          <p:spPr>
            <a:xfrm>
              <a:off x="901898" y="3786432"/>
              <a:ext cx="6929438" cy="312295"/>
            </a:xfrm>
            <a:custGeom>
              <a:avLst/>
              <a:gdLst/>
              <a:ahLst/>
              <a:cxnLst/>
              <a:rect l="0" t="0" r="0" b="0"/>
              <a:pathLst>
                <a:path w="6929438" h="312295">
                  <a:moveTo>
                    <a:pt x="0" y="8685"/>
                  </a:moveTo>
                  <a:lnTo>
                    <a:pt x="27806" y="8685"/>
                  </a:lnTo>
                  <a:lnTo>
                    <a:pt x="37494" y="6039"/>
                  </a:lnTo>
                  <a:lnTo>
                    <a:pt x="48414" y="2548"/>
                  </a:lnTo>
                  <a:lnTo>
                    <a:pt x="84405" y="0"/>
                  </a:lnTo>
                  <a:lnTo>
                    <a:pt x="259960" y="747"/>
                  </a:lnTo>
                  <a:lnTo>
                    <a:pt x="355142" y="8439"/>
                  </a:lnTo>
                  <a:lnTo>
                    <a:pt x="437609" y="11316"/>
                  </a:lnTo>
                  <a:lnTo>
                    <a:pt x="504222" y="16785"/>
                  </a:lnTo>
                  <a:lnTo>
                    <a:pt x="658202" y="25293"/>
                  </a:lnTo>
                  <a:lnTo>
                    <a:pt x="776897" y="34873"/>
                  </a:lnTo>
                  <a:lnTo>
                    <a:pt x="933400" y="44025"/>
                  </a:lnTo>
                  <a:lnTo>
                    <a:pt x="1001056" y="51458"/>
                  </a:lnTo>
                  <a:lnTo>
                    <a:pt x="1089544" y="60644"/>
                  </a:lnTo>
                  <a:lnTo>
                    <a:pt x="1206343" y="71262"/>
                  </a:lnTo>
                  <a:lnTo>
                    <a:pt x="1277110" y="80724"/>
                  </a:lnTo>
                  <a:lnTo>
                    <a:pt x="1366264" y="88947"/>
                  </a:lnTo>
                  <a:lnTo>
                    <a:pt x="1437684" y="98549"/>
                  </a:lnTo>
                  <a:lnTo>
                    <a:pt x="1527969" y="106802"/>
                  </a:lnTo>
                  <a:lnTo>
                    <a:pt x="1605482" y="116407"/>
                  </a:lnTo>
                  <a:lnTo>
                    <a:pt x="1703524" y="124661"/>
                  </a:lnTo>
                  <a:lnTo>
                    <a:pt x="1899945" y="136163"/>
                  </a:lnTo>
                  <a:lnTo>
                    <a:pt x="2093883" y="147258"/>
                  </a:lnTo>
                  <a:lnTo>
                    <a:pt x="2229360" y="157445"/>
                  </a:lnTo>
                  <a:lnTo>
                    <a:pt x="2402584" y="167504"/>
                  </a:lnTo>
                  <a:lnTo>
                    <a:pt x="2551117" y="177446"/>
                  </a:lnTo>
                  <a:lnTo>
                    <a:pt x="2805789" y="187204"/>
                  </a:lnTo>
                  <a:lnTo>
                    <a:pt x="3514044" y="196208"/>
                  </a:lnTo>
                  <a:lnTo>
                    <a:pt x="3723675" y="205089"/>
                  </a:lnTo>
                  <a:lnTo>
                    <a:pt x="4302006" y="205138"/>
                  </a:lnTo>
                  <a:lnTo>
                    <a:pt x="4513981" y="213958"/>
                  </a:lnTo>
                  <a:lnTo>
                    <a:pt x="4729787" y="214068"/>
                  </a:lnTo>
                  <a:lnTo>
                    <a:pt x="4936750" y="222965"/>
                  </a:lnTo>
                  <a:lnTo>
                    <a:pt x="5216630" y="222997"/>
                  </a:lnTo>
                  <a:lnTo>
                    <a:pt x="5429200" y="214081"/>
                  </a:lnTo>
                  <a:lnTo>
                    <a:pt x="5987109" y="214068"/>
                  </a:lnTo>
                  <a:lnTo>
                    <a:pt x="6063146" y="204973"/>
                  </a:lnTo>
                  <a:lnTo>
                    <a:pt x="6105826" y="195588"/>
                  </a:lnTo>
                  <a:lnTo>
                    <a:pt x="6124841" y="190971"/>
                  </a:lnTo>
                  <a:lnTo>
                    <a:pt x="6338427" y="187280"/>
                  </a:lnTo>
                  <a:lnTo>
                    <a:pt x="6393512" y="179590"/>
                  </a:lnTo>
                  <a:lnTo>
                    <a:pt x="6519590" y="188204"/>
                  </a:lnTo>
                  <a:lnTo>
                    <a:pt x="6564090" y="196979"/>
                  </a:lnTo>
                  <a:lnTo>
                    <a:pt x="6599267" y="202721"/>
                  </a:lnTo>
                  <a:lnTo>
                    <a:pt x="6658600" y="211948"/>
                  </a:lnTo>
                  <a:lnTo>
                    <a:pt x="6693305" y="220274"/>
                  </a:lnTo>
                  <a:lnTo>
                    <a:pt x="6734848" y="231977"/>
                  </a:lnTo>
                  <a:lnTo>
                    <a:pt x="6766610" y="240871"/>
                  </a:lnTo>
                  <a:lnTo>
                    <a:pt x="6794871" y="249791"/>
                  </a:lnTo>
                  <a:lnTo>
                    <a:pt x="6813076" y="256734"/>
                  </a:lnTo>
                  <a:lnTo>
                    <a:pt x="6831088" y="266433"/>
                  </a:lnTo>
                  <a:lnTo>
                    <a:pt x="6849015" y="274714"/>
                  </a:lnTo>
                  <a:lnTo>
                    <a:pt x="6866906" y="282693"/>
                  </a:lnTo>
                  <a:lnTo>
                    <a:pt x="6875843" y="287599"/>
                  </a:lnTo>
                  <a:lnTo>
                    <a:pt x="6891727" y="296358"/>
                  </a:lnTo>
                  <a:lnTo>
                    <a:pt x="6912655" y="304626"/>
                  </a:lnTo>
                  <a:lnTo>
                    <a:pt x="6929437" y="31229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MARTInkAnnotation61"/>
            <p:cNvSpPr/>
            <p:nvPr/>
          </p:nvSpPr>
          <p:spPr>
            <a:xfrm>
              <a:off x="4688085" y="4063007"/>
              <a:ext cx="107158" cy="803673"/>
            </a:xfrm>
            <a:custGeom>
              <a:avLst/>
              <a:gdLst/>
              <a:ahLst/>
              <a:cxnLst/>
              <a:rect l="0" t="0" r="0" b="0"/>
              <a:pathLst>
                <a:path w="107158" h="803673">
                  <a:moveTo>
                    <a:pt x="107157" y="0"/>
                  </a:moveTo>
                  <a:lnTo>
                    <a:pt x="107157" y="47552"/>
                  </a:lnTo>
                  <a:lnTo>
                    <a:pt x="104511" y="56192"/>
                  </a:lnTo>
                  <a:lnTo>
                    <a:pt x="102417" y="61274"/>
                  </a:lnTo>
                  <a:lnTo>
                    <a:pt x="99468" y="77907"/>
                  </a:lnTo>
                  <a:lnTo>
                    <a:pt x="96132" y="89527"/>
                  </a:lnTo>
                  <a:lnTo>
                    <a:pt x="93854" y="95403"/>
                  </a:lnTo>
                  <a:lnTo>
                    <a:pt x="90647" y="113155"/>
                  </a:lnTo>
                  <a:lnTo>
                    <a:pt x="89564" y="136931"/>
                  </a:lnTo>
                  <a:lnTo>
                    <a:pt x="89312" y="188308"/>
                  </a:lnTo>
                  <a:lnTo>
                    <a:pt x="89300" y="218657"/>
                  </a:lnTo>
                  <a:lnTo>
                    <a:pt x="86653" y="234103"/>
                  </a:lnTo>
                  <a:lnTo>
                    <a:pt x="84558" y="242389"/>
                  </a:lnTo>
                  <a:lnTo>
                    <a:pt x="82230" y="259533"/>
                  </a:lnTo>
                  <a:lnTo>
                    <a:pt x="81195" y="277074"/>
                  </a:lnTo>
                  <a:lnTo>
                    <a:pt x="80735" y="294793"/>
                  </a:lnTo>
                  <a:lnTo>
                    <a:pt x="77885" y="312590"/>
                  </a:lnTo>
                  <a:lnTo>
                    <a:pt x="75736" y="321503"/>
                  </a:lnTo>
                  <a:lnTo>
                    <a:pt x="73348" y="339344"/>
                  </a:lnTo>
                  <a:lnTo>
                    <a:pt x="71294" y="357194"/>
                  </a:lnTo>
                  <a:lnTo>
                    <a:pt x="69358" y="366122"/>
                  </a:lnTo>
                  <a:lnTo>
                    <a:pt x="67075" y="375050"/>
                  </a:lnTo>
                  <a:lnTo>
                    <a:pt x="64538" y="392908"/>
                  </a:lnTo>
                  <a:lnTo>
                    <a:pt x="63411" y="410766"/>
                  </a:lnTo>
                  <a:lnTo>
                    <a:pt x="62909" y="428625"/>
                  </a:lnTo>
                  <a:lnTo>
                    <a:pt x="60040" y="446485"/>
                  </a:lnTo>
                  <a:lnTo>
                    <a:pt x="57886" y="455414"/>
                  </a:lnTo>
                  <a:lnTo>
                    <a:pt x="55493" y="473274"/>
                  </a:lnTo>
                  <a:lnTo>
                    <a:pt x="54429" y="491133"/>
                  </a:lnTo>
                  <a:lnTo>
                    <a:pt x="53957" y="508993"/>
                  </a:lnTo>
                  <a:lnTo>
                    <a:pt x="53691" y="535782"/>
                  </a:lnTo>
                  <a:lnTo>
                    <a:pt x="50982" y="550995"/>
                  </a:lnTo>
                  <a:lnTo>
                    <a:pt x="48871" y="557831"/>
                  </a:lnTo>
                  <a:lnTo>
                    <a:pt x="45900" y="581671"/>
                  </a:lnTo>
                  <a:lnTo>
                    <a:pt x="45020" y="602846"/>
                  </a:lnTo>
                  <a:lnTo>
                    <a:pt x="44722" y="627779"/>
                  </a:lnTo>
                  <a:lnTo>
                    <a:pt x="44681" y="639838"/>
                  </a:lnTo>
                  <a:lnTo>
                    <a:pt x="42018" y="651813"/>
                  </a:lnTo>
                  <a:lnTo>
                    <a:pt x="39918" y="657785"/>
                  </a:lnTo>
                  <a:lnTo>
                    <a:pt x="37526" y="662757"/>
                  </a:lnTo>
                  <a:lnTo>
                    <a:pt x="34939" y="667065"/>
                  </a:lnTo>
                  <a:lnTo>
                    <a:pt x="32223" y="670928"/>
                  </a:lnTo>
                  <a:lnTo>
                    <a:pt x="29204" y="680513"/>
                  </a:lnTo>
                  <a:lnTo>
                    <a:pt x="28399" y="685847"/>
                  </a:lnTo>
                  <a:lnTo>
                    <a:pt x="26871" y="690396"/>
                  </a:lnTo>
                  <a:lnTo>
                    <a:pt x="24859" y="694420"/>
                  </a:lnTo>
                  <a:lnTo>
                    <a:pt x="19242" y="703268"/>
                  </a:lnTo>
                  <a:lnTo>
                    <a:pt x="18474" y="707123"/>
                  </a:lnTo>
                  <a:lnTo>
                    <a:pt x="17981" y="717683"/>
                  </a:lnTo>
                  <a:lnTo>
                    <a:pt x="16948" y="719558"/>
                  </a:lnTo>
                  <a:lnTo>
                    <a:pt x="15267" y="720806"/>
                  </a:lnTo>
                  <a:lnTo>
                    <a:pt x="13155" y="721639"/>
                  </a:lnTo>
                  <a:lnTo>
                    <a:pt x="11747" y="723186"/>
                  </a:lnTo>
                  <a:lnTo>
                    <a:pt x="10808" y="725211"/>
                  </a:lnTo>
                  <a:lnTo>
                    <a:pt x="9764" y="730105"/>
                  </a:lnTo>
                  <a:lnTo>
                    <a:pt x="8940" y="753448"/>
                  </a:lnTo>
                  <a:lnTo>
                    <a:pt x="7944" y="755307"/>
                  </a:lnTo>
                  <a:lnTo>
                    <a:pt x="6289" y="756545"/>
                  </a:lnTo>
                  <a:lnTo>
                    <a:pt x="4192" y="757372"/>
                  </a:lnTo>
                  <a:lnTo>
                    <a:pt x="2796" y="759907"/>
                  </a:lnTo>
                  <a:lnTo>
                    <a:pt x="828" y="771963"/>
                  </a:lnTo>
                  <a:lnTo>
                    <a:pt x="48" y="794629"/>
                  </a:lnTo>
                  <a:lnTo>
                    <a:pt x="0" y="803672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MARTInkAnnotation62"/>
            <p:cNvSpPr/>
            <p:nvPr/>
          </p:nvSpPr>
          <p:spPr>
            <a:xfrm>
              <a:off x="1072549" y="1153444"/>
              <a:ext cx="552655" cy="371601"/>
            </a:xfrm>
            <a:custGeom>
              <a:avLst/>
              <a:gdLst/>
              <a:ahLst/>
              <a:cxnLst/>
              <a:rect l="0" t="0" r="0" b="0"/>
              <a:pathLst>
                <a:path w="552655" h="371601">
                  <a:moveTo>
                    <a:pt x="7943" y="87782"/>
                  </a:moveTo>
                  <a:lnTo>
                    <a:pt x="7943" y="57971"/>
                  </a:lnTo>
                  <a:lnTo>
                    <a:pt x="10589" y="49397"/>
                  </a:lnTo>
                  <a:lnTo>
                    <a:pt x="12683" y="44333"/>
                  </a:lnTo>
                  <a:lnTo>
                    <a:pt x="16064" y="39964"/>
                  </a:lnTo>
                  <a:lnTo>
                    <a:pt x="25112" y="32465"/>
                  </a:lnTo>
                  <a:lnTo>
                    <a:pt x="35748" y="23178"/>
                  </a:lnTo>
                  <a:lnTo>
                    <a:pt x="41362" y="17924"/>
                  </a:lnTo>
                  <a:lnTo>
                    <a:pt x="47090" y="14421"/>
                  </a:lnTo>
                  <a:lnTo>
                    <a:pt x="58745" y="10529"/>
                  </a:lnTo>
                  <a:lnTo>
                    <a:pt x="73186" y="6153"/>
                  </a:lnTo>
                  <a:lnTo>
                    <a:pt x="81204" y="3597"/>
                  </a:lnTo>
                  <a:lnTo>
                    <a:pt x="90518" y="1893"/>
                  </a:lnTo>
                  <a:lnTo>
                    <a:pt x="100696" y="757"/>
                  </a:lnTo>
                  <a:lnTo>
                    <a:pt x="111450" y="0"/>
                  </a:lnTo>
                  <a:lnTo>
                    <a:pt x="122588" y="487"/>
                  </a:lnTo>
                  <a:lnTo>
                    <a:pt x="133982" y="1804"/>
                  </a:lnTo>
                  <a:lnTo>
                    <a:pt x="145547" y="3674"/>
                  </a:lnTo>
                  <a:lnTo>
                    <a:pt x="157226" y="6906"/>
                  </a:lnTo>
                  <a:lnTo>
                    <a:pt x="168981" y="11044"/>
                  </a:lnTo>
                  <a:lnTo>
                    <a:pt x="180786" y="15788"/>
                  </a:lnTo>
                  <a:lnTo>
                    <a:pt x="193617" y="19942"/>
                  </a:lnTo>
                  <a:lnTo>
                    <a:pt x="207132" y="23704"/>
                  </a:lnTo>
                  <a:lnTo>
                    <a:pt x="221103" y="27204"/>
                  </a:lnTo>
                  <a:lnTo>
                    <a:pt x="234385" y="32514"/>
                  </a:lnTo>
                  <a:lnTo>
                    <a:pt x="247209" y="39030"/>
                  </a:lnTo>
                  <a:lnTo>
                    <a:pt x="259727" y="46351"/>
                  </a:lnTo>
                  <a:lnTo>
                    <a:pt x="272041" y="54209"/>
                  </a:lnTo>
                  <a:lnTo>
                    <a:pt x="284219" y="62423"/>
                  </a:lnTo>
                  <a:lnTo>
                    <a:pt x="296307" y="70876"/>
                  </a:lnTo>
                  <a:lnTo>
                    <a:pt x="307342" y="80480"/>
                  </a:lnTo>
                  <a:lnTo>
                    <a:pt x="317675" y="90852"/>
                  </a:lnTo>
                  <a:lnTo>
                    <a:pt x="327540" y="101735"/>
                  </a:lnTo>
                  <a:lnTo>
                    <a:pt x="337094" y="112959"/>
                  </a:lnTo>
                  <a:lnTo>
                    <a:pt x="355646" y="136013"/>
                  </a:lnTo>
                  <a:lnTo>
                    <a:pt x="362776" y="146725"/>
                  </a:lnTo>
                  <a:lnTo>
                    <a:pt x="368522" y="156843"/>
                  </a:lnTo>
                  <a:lnTo>
                    <a:pt x="373345" y="166565"/>
                  </a:lnTo>
                  <a:lnTo>
                    <a:pt x="376559" y="176023"/>
                  </a:lnTo>
                  <a:lnTo>
                    <a:pt x="378703" y="185305"/>
                  </a:lnTo>
                  <a:lnTo>
                    <a:pt x="380132" y="194469"/>
                  </a:lnTo>
                  <a:lnTo>
                    <a:pt x="380092" y="203555"/>
                  </a:lnTo>
                  <a:lnTo>
                    <a:pt x="379074" y="212589"/>
                  </a:lnTo>
                  <a:lnTo>
                    <a:pt x="377402" y="221588"/>
                  </a:lnTo>
                  <a:lnTo>
                    <a:pt x="374304" y="230564"/>
                  </a:lnTo>
                  <a:lnTo>
                    <a:pt x="370254" y="239525"/>
                  </a:lnTo>
                  <a:lnTo>
                    <a:pt x="365569" y="248475"/>
                  </a:lnTo>
                  <a:lnTo>
                    <a:pt x="360462" y="257419"/>
                  </a:lnTo>
                  <a:lnTo>
                    <a:pt x="355073" y="266357"/>
                  </a:lnTo>
                  <a:lnTo>
                    <a:pt x="349496" y="275293"/>
                  </a:lnTo>
                  <a:lnTo>
                    <a:pt x="342801" y="284227"/>
                  </a:lnTo>
                  <a:lnTo>
                    <a:pt x="335361" y="293159"/>
                  </a:lnTo>
                  <a:lnTo>
                    <a:pt x="327425" y="302091"/>
                  </a:lnTo>
                  <a:lnTo>
                    <a:pt x="319157" y="310030"/>
                  </a:lnTo>
                  <a:lnTo>
                    <a:pt x="310669" y="317306"/>
                  </a:lnTo>
                  <a:lnTo>
                    <a:pt x="302034" y="324142"/>
                  </a:lnTo>
                  <a:lnTo>
                    <a:pt x="292308" y="330684"/>
                  </a:lnTo>
                  <a:lnTo>
                    <a:pt x="281856" y="337029"/>
                  </a:lnTo>
                  <a:lnTo>
                    <a:pt x="270918" y="343243"/>
                  </a:lnTo>
                  <a:lnTo>
                    <a:pt x="258666" y="348379"/>
                  </a:lnTo>
                  <a:lnTo>
                    <a:pt x="245537" y="352794"/>
                  </a:lnTo>
                  <a:lnTo>
                    <a:pt x="231823" y="356730"/>
                  </a:lnTo>
                  <a:lnTo>
                    <a:pt x="217720" y="360347"/>
                  </a:lnTo>
                  <a:lnTo>
                    <a:pt x="188820" y="367010"/>
                  </a:lnTo>
                  <a:lnTo>
                    <a:pt x="174168" y="369184"/>
                  </a:lnTo>
                  <a:lnTo>
                    <a:pt x="159440" y="370633"/>
                  </a:lnTo>
                  <a:lnTo>
                    <a:pt x="144659" y="371600"/>
                  </a:lnTo>
                  <a:lnTo>
                    <a:pt x="130837" y="371252"/>
                  </a:lnTo>
                  <a:lnTo>
                    <a:pt x="117653" y="370027"/>
                  </a:lnTo>
                  <a:lnTo>
                    <a:pt x="104896" y="368219"/>
                  </a:lnTo>
                  <a:lnTo>
                    <a:pt x="93414" y="367014"/>
                  </a:lnTo>
                  <a:lnTo>
                    <a:pt x="82783" y="366210"/>
                  </a:lnTo>
                  <a:lnTo>
                    <a:pt x="72719" y="365674"/>
                  </a:lnTo>
                  <a:lnTo>
                    <a:pt x="63033" y="364324"/>
                  </a:lnTo>
                  <a:lnTo>
                    <a:pt x="53599" y="362433"/>
                  </a:lnTo>
                  <a:lnTo>
                    <a:pt x="37164" y="357685"/>
                  </a:lnTo>
                  <a:lnTo>
                    <a:pt x="21342" y="349434"/>
                  </a:lnTo>
                  <a:lnTo>
                    <a:pt x="10260" y="343639"/>
                  </a:lnTo>
                  <a:lnTo>
                    <a:pt x="6511" y="340705"/>
                  </a:lnTo>
                  <a:lnTo>
                    <a:pt x="4012" y="337757"/>
                  </a:lnTo>
                  <a:lnTo>
                    <a:pt x="2345" y="334799"/>
                  </a:lnTo>
                  <a:lnTo>
                    <a:pt x="494" y="328867"/>
                  </a:lnTo>
                  <a:lnTo>
                    <a:pt x="0" y="325896"/>
                  </a:lnTo>
                  <a:lnTo>
                    <a:pt x="1656" y="321931"/>
                  </a:lnTo>
                  <a:lnTo>
                    <a:pt x="8787" y="312233"/>
                  </a:lnTo>
                  <a:lnTo>
                    <a:pt x="18571" y="303955"/>
                  </a:lnTo>
                  <a:lnTo>
                    <a:pt x="30526" y="296968"/>
                  </a:lnTo>
                  <a:lnTo>
                    <a:pt x="45761" y="290556"/>
                  </a:lnTo>
                  <a:lnTo>
                    <a:pt x="54983" y="287457"/>
                  </a:lnTo>
                  <a:lnTo>
                    <a:pt x="65100" y="284399"/>
                  </a:lnTo>
                  <a:lnTo>
                    <a:pt x="86924" y="278355"/>
                  </a:lnTo>
                  <a:lnTo>
                    <a:pt x="109853" y="272361"/>
                  </a:lnTo>
                  <a:lnTo>
                    <a:pt x="122516" y="270366"/>
                  </a:lnTo>
                  <a:lnTo>
                    <a:pt x="135918" y="269036"/>
                  </a:lnTo>
                  <a:lnTo>
                    <a:pt x="149815" y="268149"/>
                  </a:lnTo>
                  <a:lnTo>
                    <a:pt x="164040" y="267558"/>
                  </a:lnTo>
                  <a:lnTo>
                    <a:pt x="193074" y="266901"/>
                  </a:lnTo>
                  <a:lnTo>
                    <a:pt x="207762" y="268711"/>
                  </a:lnTo>
                  <a:lnTo>
                    <a:pt x="222515" y="271901"/>
                  </a:lnTo>
                  <a:lnTo>
                    <a:pt x="237311" y="276012"/>
                  </a:lnTo>
                  <a:lnTo>
                    <a:pt x="252137" y="279746"/>
                  </a:lnTo>
                  <a:lnTo>
                    <a:pt x="281838" y="286539"/>
                  </a:lnTo>
                  <a:lnTo>
                    <a:pt x="326450" y="295942"/>
                  </a:lnTo>
                  <a:lnTo>
                    <a:pt x="342320" y="299977"/>
                  </a:lnTo>
                  <a:lnTo>
                    <a:pt x="358853" y="304652"/>
                  </a:lnTo>
                  <a:lnTo>
                    <a:pt x="375828" y="309753"/>
                  </a:lnTo>
                  <a:lnTo>
                    <a:pt x="392106" y="314145"/>
                  </a:lnTo>
                  <a:lnTo>
                    <a:pt x="407919" y="318066"/>
                  </a:lnTo>
                  <a:lnTo>
                    <a:pt x="423422" y="321672"/>
                  </a:lnTo>
                  <a:lnTo>
                    <a:pt x="438718" y="326060"/>
                  </a:lnTo>
                  <a:lnTo>
                    <a:pt x="453876" y="330970"/>
                  </a:lnTo>
                  <a:lnTo>
                    <a:pt x="468942" y="336228"/>
                  </a:lnTo>
                  <a:lnTo>
                    <a:pt x="481963" y="339733"/>
                  </a:lnTo>
                  <a:lnTo>
                    <a:pt x="493621" y="342069"/>
                  </a:lnTo>
                  <a:lnTo>
                    <a:pt x="504368" y="343627"/>
                  </a:lnTo>
                  <a:lnTo>
                    <a:pt x="514511" y="345658"/>
                  </a:lnTo>
                  <a:lnTo>
                    <a:pt x="524248" y="348004"/>
                  </a:lnTo>
                  <a:lnTo>
                    <a:pt x="552654" y="355673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SMARTInkAnnotation63"/>
            <p:cNvSpPr/>
            <p:nvPr/>
          </p:nvSpPr>
          <p:spPr>
            <a:xfrm>
              <a:off x="1475522" y="1153325"/>
              <a:ext cx="506869" cy="389119"/>
            </a:xfrm>
            <a:custGeom>
              <a:avLst/>
              <a:gdLst/>
              <a:ahLst/>
              <a:cxnLst/>
              <a:rect l="0" t="0" r="0" b="0"/>
              <a:pathLst>
                <a:path w="506869" h="389119">
                  <a:moveTo>
                    <a:pt x="506868" y="52182"/>
                  </a:moveTo>
                  <a:lnTo>
                    <a:pt x="497387" y="47442"/>
                  </a:lnTo>
                  <a:lnTo>
                    <a:pt x="494594" y="45053"/>
                  </a:lnTo>
                  <a:lnTo>
                    <a:pt x="492732" y="42469"/>
                  </a:lnTo>
                  <a:lnTo>
                    <a:pt x="491491" y="39753"/>
                  </a:lnTo>
                  <a:lnTo>
                    <a:pt x="487687" y="36951"/>
                  </a:lnTo>
                  <a:lnTo>
                    <a:pt x="475523" y="31191"/>
                  </a:lnTo>
                  <a:lnTo>
                    <a:pt x="460195" y="25324"/>
                  </a:lnTo>
                  <a:lnTo>
                    <a:pt x="434831" y="16443"/>
                  </a:lnTo>
                  <a:lnTo>
                    <a:pt x="426101" y="13473"/>
                  </a:lnTo>
                  <a:lnTo>
                    <a:pt x="416312" y="11494"/>
                  </a:lnTo>
                  <a:lnTo>
                    <a:pt x="405818" y="10174"/>
                  </a:lnTo>
                  <a:lnTo>
                    <a:pt x="394853" y="9294"/>
                  </a:lnTo>
                  <a:lnTo>
                    <a:pt x="383574" y="7715"/>
                  </a:lnTo>
                  <a:lnTo>
                    <a:pt x="372086" y="5670"/>
                  </a:lnTo>
                  <a:lnTo>
                    <a:pt x="360459" y="3315"/>
                  </a:lnTo>
                  <a:lnTo>
                    <a:pt x="347746" y="1745"/>
                  </a:lnTo>
                  <a:lnTo>
                    <a:pt x="334310" y="698"/>
                  </a:lnTo>
                  <a:lnTo>
                    <a:pt x="320392" y="0"/>
                  </a:lnTo>
                  <a:lnTo>
                    <a:pt x="307144" y="527"/>
                  </a:lnTo>
                  <a:lnTo>
                    <a:pt x="294344" y="1871"/>
                  </a:lnTo>
                  <a:lnTo>
                    <a:pt x="281842" y="3758"/>
                  </a:lnTo>
                  <a:lnTo>
                    <a:pt x="268546" y="7001"/>
                  </a:lnTo>
                  <a:lnTo>
                    <a:pt x="254721" y="11148"/>
                  </a:lnTo>
                  <a:lnTo>
                    <a:pt x="240543" y="15896"/>
                  </a:lnTo>
                  <a:lnTo>
                    <a:pt x="225139" y="22039"/>
                  </a:lnTo>
                  <a:lnTo>
                    <a:pt x="208916" y="29110"/>
                  </a:lnTo>
                  <a:lnTo>
                    <a:pt x="192147" y="36801"/>
                  </a:lnTo>
                  <a:lnTo>
                    <a:pt x="176007" y="45897"/>
                  </a:lnTo>
                  <a:lnTo>
                    <a:pt x="160286" y="55929"/>
                  </a:lnTo>
                  <a:lnTo>
                    <a:pt x="144845" y="66587"/>
                  </a:lnTo>
                  <a:lnTo>
                    <a:pt x="130582" y="77660"/>
                  </a:lnTo>
                  <a:lnTo>
                    <a:pt x="117104" y="89011"/>
                  </a:lnTo>
                  <a:lnTo>
                    <a:pt x="104151" y="100548"/>
                  </a:lnTo>
                  <a:lnTo>
                    <a:pt x="91546" y="114192"/>
                  </a:lnTo>
                  <a:lnTo>
                    <a:pt x="79174" y="129241"/>
                  </a:lnTo>
                  <a:lnTo>
                    <a:pt x="66958" y="145226"/>
                  </a:lnTo>
                  <a:lnTo>
                    <a:pt x="55837" y="160845"/>
                  </a:lnTo>
                  <a:lnTo>
                    <a:pt x="45446" y="176217"/>
                  </a:lnTo>
                  <a:lnTo>
                    <a:pt x="35543" y="191427"/>
                  </a:lnTo>
                  <a:lnTo>
                    <a:pt x="27948" y="206528"/>
                  </a:lnTo>
                  <a:lnTo>
                    <a:pt x="21893" y="221556"/>
                  </a:lnTo>
                  <a:lnTo>
                    <a:pt x="16864" y="236536"/>
                  </a:lnTo>
                  <a:lnTo>
                    <a:pt x="12519" y="251483"/>
                  </a:lnTo>
                  <a:lnTo>
                    <a:pt x="8630" y="266409"/>
                  </a:lnTo>
                  <a:lnTo>
                    <a:pt x="5045" y="281320"/>
                  </a:lnTo>
                  <a:lnTo>
                    <a:pt x="2656" y="295230"/>
                  </a:lnTo>
                  <a:lnTo>
                    <a:pt x="1062" y="308472"/>
                  </a:lnTo>
                  <a:lnTo>
                    <a:pt x="0" y="321269"/>
                  </a:lnTo>
                  <a:lnTo>
                    <a:pt x="1277" y="331784"/>
                  </a:lnTo>
                  <a:lnTo>
                    <a:pt x="4112" y="340779"/>
                  </a:lnTo>
                  <a:lnTo>
                    <a:pt x="18180" y="369473"/>
                  </a:lnTo>
                  <a:lnTo>
                    <a:pt x="23318" y="374834"/>
                  </a:lnTo>
                  <a:lnTo>
                    <a:pt x="36965" y="383437"/>
                  </a:lnTo>
                  <a:lnTo>
                    <a:pt x="44771" y="386128"/>
                  </a:lnTo>
                  <a:lnTo>
                    <a:pt x="52952" y="387923"/>
                  </a:lnTo>
                  <a:lnTo>
                    <a:pt x="61383" y="389118"/>
                  </a:lnTo>
                  <a:lnTo>
                    <a:pt x="69979" y="388924"/>
                  </a:lnTo>
                  <a:lnTo>
                    <a:pt x="78687" y="387802"/>
                  </a:lnTo>
                  <a:lnTo>
                    <a:pt x="87469" y="386061"/>
                  </a:lnTo>
                  <a:lnTo>
                    <a:pt x="107810" y="381482"/>
                  </a:lnTo>
                  <a:lnTo>
                    <a:pt x="118790" y="378872"/>
                  </a:lnTo>
                  <a:lnTo>
                    <a:pt x="129087" y="375147"/>
                  </a:lnTo>
                  <a:lnTo>
                    <a:pt x="138928" y="370680"/>
                  </a:lnTo>
                  <a:lnTo>
                    <a:pt x="148465" y="365717"/>
                  </a:lnTo>
                  <a:lnTo>
                    <a:pt x="158792" y="358440"/>
                  </a:lnTo>
                  <a:lnTo>
                    <a:pt x="169646" y="349620"/>
                  </a:lnTo>
                  <a:lnTo>
                    <a:pt x="180850" y="339771"/>
                  </a:lnTo>
                  <a:lnTo>
                    <a:pt x="192288" y="330228"/>
                  </a:lnTo>
                  <a:lnTo>
                    <a:pt x="215581" y="311688"/>
                  </a:lnTo>
                  <a:lnTo>
                    <a:pt x="227349" y="301585"/>
                  </a:lnTo>
                  <a:lnTo>
                    <a:pt x="239162" y="290880"/>
                  </a:lnTo>
                  <a:lnTo>
                    <a:pt x="251007" y="279775"/>
                  </a:lnTo>
                  <a:lnTo>
                    <a:pt x="261880" y="267411"/>
                  </a:lnTo>
                  <a:lnTo>
                    <a:pt x="272105" y="254207"/>
                  </a:lnTo>
                  <a:lnTo>
                    <a:pt x="281899" y="240444"/>
                  </a:lnTo>
                  <a:lnTo>
                    <a:pt x="291404" y="226307"/>
                  </a:lnTo>
                  <a:lnTo>
                    <a:pt x="319003" y="183701"/>
                  </a:lnTo>
                  <a:lnTo>
                    <a:pt x="337052" y="157929"/>
                  </a:lnTo>
                  <a:lnTo>
                    <a:pt x="345040" y="145501"/>
                  </a:lnTo>
                  <a:lnTo>
                    <a:pt x="352350" y="133246"/>
                  </a:lnTo>
                  <a:lnTo>
                    <a:pt x="359208" y="121108"/>
                  </a:lnTo>
                  <a:lnTo>
                    <a:pt x="365764" y="110039"/>
                  </a:lnTo>
                  <a:lnTo>
                    <a:pt x="378340" y="89803"/>
                  </a:lnTo>
                  <a:lnTo>
                    <a:pt x="382487" y="81231"/>
                  </a:lnTo>
                  <a:lnTo>
                    <a:pt x="385252" y="73533"/>
                  </a:lnTo>
                  <a:lnTo>
                    <a:pt x="387096" y="66416"/>
                  </a:lnTo>
                  <a:lnTo>
                    <a:pt x="389144" y="55863"/>
                  </a:lnTo>
                  <a:lnTo>
                    <a:pt x="389690" y="51659"/>
                  </a:lnTo>
                  <a:lnTo>
                    <a:pt x="387651" y="41697"/>
                  </a:lnTo>
                  <a:lnTo>
                    <a:pt x="383437" y="31647"/>
                  </a:lnTo>
                  <a:lnTo>
                    <a:pt x="378257" y="23873"/>
                  </a:lnTo>
                  <a:lnTo>
                    <a:pt x="375487" y="21403"/>
                  </a:lnTo>
                  <a:lnTo>
                    <a:pt x="372648" y="19757"/>
                  </a:lnTo>
                  <a:lnTo>
                    <a:pt x="363993" y="1646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SMARTInkAnnotation64"/>
            <p:cNvSpPr/>
            <p:nvPr/>
          </p:nvSpPr>
          <p:spPr>
            <a:xfrm>
              <a:off x="1805874" y="1169789"/>
              <a:ext cx="408689" cy="321145"/>
            </a:xfrm>
            <a:custGeom>
              <a:avLst/>
              <a:gdLst/>
              <a:ahLst/>
              <a:cxnLst/>
              <a:rect l="0" t="0" r="0" b="0"/>
              <a:pathLst>
                <a:path w="408689" h="321145">
                  <a:moveTo>
                    <a:pt x="408688" y="89296"/>
                  </a:moveTo>
                  <a:lnTo>
                    <a:pt x="399207" y="79815"/>
                  </a:lnTo>
                  <a:lnTo>
                    <a:pt x="389261" y="72515"/>
                  </a:lnTo>
                  <a:lnTo>
                    <a:pt x="378225" y="65963"/>
                  </a:lnTo>
                  <a:lnTo>
                    <a:pt x="366706" y="59744"/>
                  </a:lnTo>
                  <a:lnTo>
                    <a:pt x="354972" y="56318"/>
                  </a:lnTo>
                  <a:lnTo>
                    <a:pt x="343143" y="53804"/>
                  </a:lnTo>
                  <a:lnTo>
                    <a:pt x="331270" y="49379"/>
                  </a:lnTo>
                  <a:lnTo>
                    <a:pt x="319379" y="44105"/>
                  </a:lnTo>
                  <a:lnTo>
                    <a:pt x="313430" y="41309"/>
                  </a:lnTo>
                  <a:lnTo>
                    <a:pt x="306487" y="39446"/>
                  </a:lnTo>
                  <a:lnTo>
                    <a:pt x="298882" y="38203"/>
                  </a:lnTo>
                  <a:lnTo>
                    <a:pt x="290836" y="37375"/>
                  </a:lnTo>
                  <a:lnTo>
                    <a:pt x="282495" y="35831"/>
                  </a:lnTo>
                  <a:lnTo>
                    <a:pt x="273958" y="33809"/>
                  </a:lnTo>
                  <a:lnTo>
                    <a:pt x="265290" y="31469"/>
                  </a:lnTo>
                  <a:lnTo>
                    <a:pt x="256534" y="29908"/>
                  </a:lnTo>
                  <a:lnTo>
                    <a:pt x="247721" y="28869"/>
                  </a:lnTo>
                  <a:lnTo>
                    <a:pt x="238869" y="28175"/>
                  </a:lnTo>
                  <a:lnTo>
                    <a:pt x="229991" y="27713"/>
                  </a:lnTo>
                  <a:lnTo>
                    <a:pt x="212189" y="27200"/>
                  </a:lnTo>
                  <a:lnTo>
                    <a:pt x="203274" y="28055"/>
                  </a:lnTo>
                  <a:lnTo>
                    <a:pt x="194355" y="29617"/>
                  </a:lnTo>
                  <a:lnTo>
                    <a:pt x="185432" y="31651"/>
                  </a:lnTo>
                  <a:lnTo>
                    <a:pt x="175515" y="34991"/>
                  </a:lnTo>
                  <a:lnTo>
                    <a:pt x="164934" y="39202"/>
                  </a:lnTo>
                  <a:lnTo>
                    <a:pt x="153912" y="43994"/>
                  </a:lnTo>
                  <a:lnTo>
                    <a:pt x="142595" y="48181"/>
                  </a:lnTo>
                  <a:lnTo>
                    <a:pt x="131082" y="51964"/>
                  </a:lnTo>
                  <a:lnTo>
                    <a:pt x="119438" y="55479"/>
                  </a:lnTo>
                  <a:lnTo>
                    <a:pt x="108698" y="61790"/>
                  </a:lnTo>
                  <a:lnTo>
                    <a:pt x="98562" y="69967"/>
                  </a:lnTo>
                  <a:lnTo>
                    <a:pt x="60907" y="106865"/>
                  </a:lnTo>
                  <a:lnTo>
                    <a:pt x="51819" y="116884"/>
                  </a:lnTo>
                  <a:lnTo>
                    <a:pt x="42783" y="127532"/>
                  </a:lnTo>
                  <a:lnTo>
                    <a:pt x="33782" y="138599"/>
                  </a:lnTo>
                  <a:lnTo>
                    <a:pt x="26790" y="149946"/>
                  </a:lnTo>
                  <a:lnTo>
                    <a:pt x="21136" y="161480"/>
                  </a:lnTo>
                  <a:lnTo>
                    <a:pt x="16375" y="173137"/>
                  </a:lnTo>
                  <a:lnTo>
                    <a:pt x="12208" y="184878"/>
                  </a:lnTo>
                  <a:lnTo>
                    <a:pt x="8439" y="196674"/>
                  </a:lnTo>
                  <a:lnTo>
                    <a:pt x="4933" y="208506"/>
                  </a:lnTo>
                  <a:lnTo>
                    <a:pt x="2596" y="219371"/>
                  </a:lnTo>
                  <a:lnTo>
                    <a:pt x="1038" y="229591"/>
                  </a:lnTo>
                  <a:lnTo>
                    <a:pt x="0" y="239381"/>
                  </a:lnTo>
                  <a:lnTo>
                    <a:pt x="1292" y="248884"/>
                  </a:lnTo>
                  <a:lnTo>
                    <a:pt x="4137" y="258196"/>
                  </a:lnTo>
                  <a:lnTo>
                    <a:pt x="8019" y="267380"/>
                  </a:lnTo>
                  <a:lnTo>
                    <a:pt x="12591" y="275488"/>
                  </a:lnTo>
                  <a:lnTo>
                    <a:pt x="17623" y="282877"/>
                  </a:lnTo>
                  <a:lnTo>
                    <a:pt x="22963" y="289788"/>
                  </a:lnTo>
                  <a:lnTo>
                    <a:pt x="29499" y="296379"/>
                  </a:lnTo>
                  <a:lnTo>
                    <a:pt x="36832" y="302758"/>
                  </a:lnTo>
                  <a:lnTo>
                    <a:pt x="44699" y="308995"/>
                  </a:lnTo>
                  <a:lnTo>
                    <a:pt x="52919" y="313153"/>
                  </a:lnTo>
                  <a:lnTo>
                    <a:pt x="61376" y="315924"/>
                  </a:lnTo>
                  <a:lnTo>
                    <a:pt x="69990" y="317772"/>
                  </a:lnTo>
                  <a:lnTo>
                    <a:pt x="78710" y="319005"/>
                  </a:lnTo>
                  <a:lnTo>
                    <a:pt x="87499" y="319826"/>
                  </a:lnTo>
                  <a:lnTo>
                    <a:pt x="96336" y="320373"/>
                  </a:lnTo>
                  <a:lnTo>
                    <a:pt x="116737" y="320982"/>
                  </a:lnTo>
                  <a:lnTo>
                    <a:pt x="127734" y="321144"/>
                  </a:lnTo>
                  <a:lnTo>
                    <a:pt x="139034" y="319268"/>
                  </a:lnTo>
                  <a:lnTo>
                    <a:pt x="150536" y="316033"/>
                  </a:lnTo>
                  <a:lnTo>
                    <a:pt x="162172" y="311891"/>
                  </a:lnTo>
                  <a:lnTo>
                    <a:pt x="172907" y="307146"/>
                  </a:lnTo>
                  <a:lnTo>
                    <a:pt x="183040" y="301998"/>
                  </a:lnTo>
                  <a:lnTo>
                    <a:pt x="192772" y="296582"/>
                  </a:lnTo>
                  <a:lnTo>
                    <a:pt x="202235" y="290987"/>
                  </a:lnTo>
                  <a:lnTo>
                    <a:pt x="220689" y="279478"/>
                  </a:lnTo>
                  <a:lnTo>
                    <a:pt x="230770" y="272639"/>
                  </a:lnTo>
                  <a:lnTo>
                    <a:pt x="252553" y="257102"/>
                  </a:lnTo>
                  <a:lnTo>
                    <a:pt x="262927" y="248792"/>
                  </a:lnTo>
                  <a:lnTo>
                    <a:pt x="272818" y="240275"/>
                  </a:lnTo>
                  <a:lnTo>
                    <a:pt x="282389" y="231621"/>
                  </a:lnTo>
                  <a:lnTo>
                    <a:pt x="300961" y="214067"/>
                  </a:lnTo>
                  <a:lnTo>
                    <a:pt x="310081" y="205219"/>
                  </a:lnTo>
                  <a:lnTo>
                    <a:pt x="318145" y="195352"/>
                  </a:lnTo>
                  <a:lnTo>
                    <a:pt x="325506" y="184805"/>
                  </a:lnTo>
                  <a:lnTo>
                    <a:pt x="332397" y="173805"/>
                  </a:lnTo>
                  <a:lnTo>
                    <a:pt x="337984" y="162502"/>
                  </a:lnTo>
                  <a:lnTo>
                    <a:pt x="342700" y="150999"/>
                  </a:lnTo>
                  <a:lnTo>
                    <a:pt x="346837" y="139361"/>
                  </a:lnTo>
                  <a:lnTo>
                    <a:pt x="351579" y="127634"/>
                  </a:lnTo>
                  <a:lnTo>
                    <a:pt x="356725" y="115847"/>
                  </a:lnTo>
                  <a:lnTo>
                    <a:pt x="362140" y="104020"/>
                  </a:lnTo>
                  <a:lnTo>
                    <a:pt x="365749" y="93159"/>
                  </a:lnTo>
                  <a:lnTo>
                    <a:pt x="368156" y="82942"/>
                  </a:lnTo>
                  <a:lnTo>
                    <a:pt x="369760" y="73154"/>
                  </a:lnTo>
                  <a:lnTo>
                    <a:pt x="370830" y="64644"/>
                  </a:lnTo>
                  <a:lnTo>
                    <a:pt x="371543" y="56986"/>
                  </a:lnTo>
                  <a:lnTo>
                    <a:pt x="372019" y="49897"/>
                  </a:lnTo>
                  <a:lnTo>
                    <a:pt x="371343" y="43186"/>
                  </a:lnTo>
                  <a:lnTo>
                    <a:pt x="369901" y="36728"/>
                  </a:lnTo>
                  <a:lnTo>
                    <a:pt x="367947" y="30438"/>
                  </a:lnTo>
                  <a:lnTo>
                    <a:pt x="363130" y="20804"/>
                  </a:lnTo>
                  <a:lnTo>
                    <a:pt x="357682" y="13215"/>
                  </a:lnTo>
                  <a:lnTo>
                    <a:pt x="351954" y="6534"/>
                  </a:lnTo>
                  <a:lnTo>
                    <a:pt x="349037" y="4356"/>
                  </a:lnTo>
                  <a:lnTo>
                    <a:pt x="337251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MARTInkAnnotation65"/>
            <p:cNvSpPr/>
            <p:nvPr/>
          </p:nvSpPr>
          <p:spPr>
            <a:xfrm>
              <a:off x="2287773" y="1196578"/>
              <a:ext cx="78595" cy="276821"/>
            </a:xfrm>
            <a:custGeom>
              <a:avLst/>
              <a:gdLst/>
              <a:ahLst/>
              <a:cxnLst/>
              <a:rect l="0" t="0" r="0" b="0"/>
              <a:pathLst>
                <a:path w="78595" h="276821">
                  <a:moveTo>
                    <a:pt x="78594" y="0"/>
                  </a:moveTo>
                  <a:lnTo>
                    <a:pt x="66165" y="12429"/>
                  </a:lnTo>
                  <a:lnTo>
                    <a:pt x="63363" y="16223"/>
                  </a:lnTo>
                  <a:lnTo>
                    <a:pt x="60502" y="20737"/>
                  </a:lnTo>
                  <a:lnTo>
                    <a:pt x="57603" y="25731"/>
                  </a:lnTo>
                  <a:lnTo>
                    <a:pt x="49090" y="39217"/>
                  </a:lnTo>
                  <a:lnTo>
                    <a:pt x="44042" y="46980"/>
                  </a:lnTo>
                  <a:lnTo>
                    <a:pt x="39684" y="56125"/>
                  </a:lnTo>
                  <a:lnTo>
                    <a:pt x="35786" y="66190"/>
                  </a:lnTo>
                  <a:lnTo>
                    <a:pt x="32196" y="76869"/>
                  </a:lnTo>
                  <a:lnTo>
                    <a:pt x="28811" y="88949"/>
                  </a:lnTo>
                  <a:lnTo>
                    <a:pt x="25561" y="101963"/>
                  </a:lnTo>
                  <a:lnTo>
                    <a:pt x="10204" y="166003"/>
                  </a:lnTo>
                  <a:lnTo>
                    <a:pt x="4212" y="190196"/>
                  </a:lnTo>
                  <a:lnTo>
                    <a:pt x="2216" y="201211"/>
                  </a:lnTo>
                  <a:lnTo>
                    <a:pt x="886" y="211531"/>
                  </a:lnTo>
                  <a:lnTo>
                    <a:pt x="0" y="221388"/>
                  </a:lnTo>
                  <a:lnTo>
                    <a:pt x="401" y="229943"/>
                  </a:lnTo>
                  <a:lnTo>
                    <a:pt x="1661" y="237631"/>
                  </a:lnTo>
                  <a:lnTo>
                    <a:pt x="3492" y="244741"/>
                  </a:lnTo>
                  <a:lnTo>
                    <a:pt x="4713" y="250473"/>
                  </a:lnTo>
                  <a:lnTo>
                    <a:pt x="5528" y="255287"/>
                  </a:lnTo>
                  <a:lnTo>
                    <a:pt x="6432" y="263281"/>
                  </a:lnTo>
                  <a:lnTo>
                    <a:pt x="6674" y="266802"/>
                  </a:lnTo>
                  <a:lnTo>
                    <a:pt x="7156" y="27682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SMARTInkAnnotation66"/>
            <p:cNvSpPr/>
            <p:nvPr/>
          </p:nvSpPr>
          <p:spPr>
            <a:xfrm>
              <a:off x="2321718" y="1205507"/>
              <a:ext cx="357189" cy="98228"/>
            </a:xfrm>
            <a:custGeom>
              <a:avLst/>
              <a:gdLst/>
              <a:ahLst/>
              <a:cxnLst/>
              <a:rect l="0" t="0" r="0" b="0"/>
              <a:pathLst>
                <a:path w="357189" h="98228">
                  <a:moveTo>
                    <a:pt x="0" y="98227"/>
                  </a:moveTo>
                  <a:lnTo>
                    <a:pt x="14221" y="93486"/>
                  </a:lnTo>
                  <a:lnTo>
                    <a:pt x="21387" y="90106"/>
                  </a:lnTo>
                  <a:lnTo>
                    <a:pt x="29141" y="85867"/>
                  </a:lnTo>
                  <a:lnTo>
                    <a:pt x="37287" y="81058"/>
                  </a:lnTo>
                  <a:lnTo>
                    <a:pt x="44702" y="76859"/>
                  </a:lnTo>
                  <a:lnTo>
                    <a:pt x="58232" y="69548"/>
                  </a:lnTo>
                  <a:lnTo>
                    <a:pt x="67595" y="66209"/>
                  </a:lnTo>
                  <a:lnTo>
                    <a:pt x="78798" y="62991"/>
                  </a:lnTo>
                  <a:lnTo>
                    <a:pt x="91227" y="59853"/>
                  </a:lnTo>
                  <a:lnTo>
                    <a:pt x="105466" y="55777"/>
                  </a:lnTo>
                  <a:lnTo>
                    <a:pt x="137163" y="45957"/>
                  </a:lnTo>
                  <a:lnTo>
                    <a:pt x="153950" y="41552"/>
                  </a:lnTo>
                  <a:lnTo>
                    <a:pt x="171094" y="37623"/>
                  </a:lnTo>
                  <a:lnTo>
                    <a:pt x="188477" y="34012"/>
                  </a:lnTo>
                  <a:lnTo>
                    <a:pt x="206018" y="29620"/>
                  </a:lnTo>
                  <a:lnTo>
                    <a:pt x="223666" y="24708"/>
                  </a:lnTo>
                  <a:lnTo>
                    <a:pt x="241384" y="19449"/>
                  </a:lnTo>
                  <a:lnTo>
                    <a:pt x="258157" y="15942"/>
                  </a:lnTo>
                  <a:lnTo>
                    <a:pt x="274300" y="13605"/>
                  </a:lnTo>
                  <a:lnTo>
                    <a:pt x="290023" y="12047"/>
                  </a:lnTo>
                  <a:lnTo>
                    <a:pt x="302489" y="10016"/>
                  </a:lnTo>
                  <a:lnTo>
                    <a:pt x="312785" y="7669"/>
                  </a:lnTo>
                  <a:lnTo>
                    <a:pt x="321632" y="5113"/>
                  </a:lnTo>
                  <a:lnTo>
                    <a:pt x="329516" y="3409"/>
                  </a:lnTo>
                  <a:lnTo>
                    <a:pt x="336755" y="2273"/>
                  </a:lnTo>
                  <a:lnTo>
                    <a:pt x="357188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SMARTInkAnnotation67"/>
            <p:cNvSpPr/>
            <p:nvPr/>
          </p:nvSpPr>
          <p:spPr>
            <a:xfrm>
              <a:off x="2241351" y="1285875"/>
              <a:ext cx="446485" cy="214313"/>
            </a:xfrm>
            <a:custGeom>
              <a:avLst/>
              <a:gdLst/>
              <a:ahLst/>
              <a:cxnLst/>
              <a:rect l="0" t="0" r="0" b="0"/>
              <a:pathLst>
                <a:path w="446485" h="214313">
                  <a:moveTo>
                    <a:pt x="0" y="0"/>
                  </a:moveTo>
                  <a:lnTo>
                    <a:pt x="0" y="7688"/>
                  </a:lnTo>
                  <a:lnTo>
                    <a:pt x="4740" y="13302"/>
                  </a:lnTo>
                  <a:lnTo>
                    <a:pt x="7129" y="16805"/>
                  </a:lnTo>
                  <a:lnTo>
                    <a:pt x="9713" y="21125"/>
                  </a:lnTo>
                  <a:lnTo>
                    <a:pt x="12429" y="25989"/>
                  </a:lnTo>
                  <a:lnTo>
                    <a:pt x="16223" y="30225"/>
                  </a:lnTo>
                  <a:lnTo>
                    <a:pt x="20737" y="34040"/>
                  </a:lnTo>
                  <a:lnTo>
                    <a:pt x="32037" y="41918"/>
                  </a:lnTo>
                  <a:lnTo>
                    <a:pt x="46981" y="52034"/>
                  </a:lnTo>
                  <a:lnTo>
                    <a:pt x="56125" y="57509"/>
                  </a:lnTo>
                  <a:lnTo>
                    <a:pt x="66190" y="63144"/>
                  </a:lnTo>
                  <a:lnTo>
                    <a:pt x="76869" y="68885"/>
                  </a:lnTo>
                  <a:lnTo>
                    <a:pt x="101964" y="83201"/>
                  </a:lnTo>
                  <a:lnTo>
                    <a:pt x="115601" y="91186"/>
                  </a:lnTo>
                  <a:lnTo>
                    <a:pt x="131637" y="98494"/>
                  </a:lnTo>
                  <a:lnTo>
                    <a:pt x="149274" y="105350"/>
                  </a:lnTo>
                  <a:lnTo>
                    <a:pt x="167977" y="111905"/>
                  </a:lnTo>
                  <a:lnTo>
                    <a:pt x="187391" y="119252"/>
                  </a:lnTo>
                  <a:lnTo>
                    <a:pt x="293841" y="161151"/>
                  </a:lnTo>
                  <a:lnTo>
                    <a:pt x="316941" y="168949"/>
                  </a:lnTo>
                  <a:lnTo>
                    <a:pt x="340279" y="176133"/>
                  </a:lnTo>
                  <a:lnTo>
                    <a:pt x="363774" y="182906"/>
                  </a:lnTo>
                  <a:lnTo>
                    <a:pt x="383407" y="189406"/>
                  </a:lnTo>
                  <a:lnTo>
                    <a:pt x="400464" y="195724"/>
                  </a:lnTo>
                  <a:lnTo>
                    <a:pt x="446484" y="214312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17090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Como deve ser a arquitetura de um software?</a:t>
            </a:r>
          </a:p>
          <a:p>
            <a:pPr lvl="1"/>
            <a:r>
              <a:rPr lang="pt-BR" sz="2400" dirty="0" smtClean="0"/>
              <a:t>Sistema Operacional</a:t>
            </a:r>
          </a:p>
          <a:p>
            <a:pPr lvl="1"/>
            <a:r>
              <a:rPr lang="pt-BR" sz="2400" dirty="0" smtClean="0"/>
              <a:t>Número de Usuários</a:t>
            </a:r>
          </a:p>
          <a:p>
            <a:pPr lvl="1"/>
            <a:r>
              <a:rPr lang="pt-BR" sz="2400" dirty="0" smtClean="0"/>
              <a:t>Tempo de Resposta</a:t>
            </a:r>
          </a:p>
          <a:p>
            <a:pPr lvl="1"/>
            <a:r>
              <a:rPr lang="pt-BR" sz="2400" dirty="0" smtClean="0"/>
              <a:t>Infraestrutura física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3545085" y="2669976"/>
            <a:ext cx="5589986" cy="3339704"/>
            <a:chOff x="3545085" y="2669976"/>
            <a:chExt cx="5589986" cy="3339704"/>
          </a:xfrm>
        </p:grpSpPr>
        <p:sp>
          <p:nvSpPr>
            <p:cNvPr id="10" name="SMARTInkAnnotation17"/>
            <p:cNvSpPr/>
            <p:nvPr/>
          </p:nvSpPr>
          <p:spPr>
            <a:xfrm>
              <a:off x="3545085" y="3080742"/>
              <a:ext cx="678658" cy="44649"/>
            </a:xfrm>
            <a:custGeom>
              <a:avLst/>
              <a:gdLst/>
              <a:ahLst/>
              <a:cxnLst/>
              <a:rect l="0" t="0" r="0" b="0"/>
              <a:pathLst>
                <a:path w="678658" h="44649">
                  <a:moveTo>
                    <a:pt x="0" y="44648"/>
                  </a:moveTo>
                  <a:lnTo>
                    <a:pt x="0" y="39907"/>
                  </a:lnTo>
                  <a:lnTo>
                    <a:pt x="1984" y="38511"/>
                  </a:lnTo>
                  <a:lnTo>
                    <a:pt x="5292" y="37580"/>
                  </a:lnTo>
                  <a:lnTo>
                    <a:pt x="16782" y="36270"/>
                  </a:lnTo>
                  <a:lnTo>
                    <a:pt x="31762" y="35882"/>
                  </a:lnTo>
                  <a:lnTo>
                    <a:pt x="114446" y="35728"/>
                  </a:lnTo>
                  <a:lnTo>
                    <a:pt x="130868" y="34732"/>
                  </a:lnTo>
                  <a:lnTo>
                    <a:pt x="148761" y="33077"/>
                  </a:lnTo>
                  <a:lnTo>
                    <a:pt x="167635" y="30981"/>
                  </a:lnTo>
                  <a:lnTo>
                    <a:pt x="188155" y="29583"/>
                  </a:lnTo>
                  <a:lnTo>
                    <a:pt x="209773" y="28652"/>
                  </a:lnTo>
                  <a:lnTo>
                    <a:pt x="254959" y="27617"/>
                  </a:lnTo>
                  <a:lnTo>
                    <a:pt x="372328" y="26898"/>
                  </a:lnTo>
                  <a:lnTo>
                    <a:pt x="395062" y="25869"/>
                  </a:lnTo>
                  <a:lnTo>
                    <a:pt x="417164" y="24191"/>
                  </a:lnTo>
                  <a:lnTo>
                    <a:pt x="438844" y="22081"/>
                  </a:lnTo>
                  <a:lnTo>
                    <a:pt x="481454" y="17089"/>
                  </a:lnTo>
                  <a:lnTo>
                    <a:pt x="502540" y="14369"/>
                  </a:lnTo>
                  <a:lnTo>
                    <a:pt x="524534" y="12556"/>
                  </a:lnTo>
                  <a:lnTo>
                    <a:pt x="547135" y="11347"/>
                  </a:lnTo>
                  <a:lnTo>
                    <a:pt x="606284" y="9646"/>
                  </a:lnTo>
                  <a:lnTo>
                    <a:pt x="621478" y="9407"/>
                  </a:lnTo>
                  <a:lnTo>
                    <a:pt x="634584" y="8256"/>
                  </a:lnTo>
                  <a:lnTo>
                    <a:pt x="646299" y="6495"/>
                  </a:lnTo>
                  <a:lnTo>
                    <a:pt x="678657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MARTInkAnnotation18"/>
            <p:cNvSpPr/>
            <p:nvPr/>
          </p:nvSpPr>
          <p:spPr>
            <a:xfrm>
              <a:off x="4626972" y="2768312"/>
              <a:ext cx="369489" cy="419587"/>
            </a:xfrm>
            <a:custGeom>
              <a:avLst/>
              <a:gdLst/>
              <a:ahLst/>
              <a:cxnLst/>
              <a:rect l="0" t="0" r="0" b="0"/>
              <a:pathLst>
                <a:path w="369489" h="419587">
                  <a:moveTo>
                    <a:pt x="43254" y="8820"/>
                  </a:moveTo>
                  <a:lnTo>
                    <a:pt x="43254" y="0"/>
                  </a:lnTo>
                  <a:lnTo>
                    <a:pt x="43254" y="12329"/>
                  </a:lnTo>
                  <a:lnTo>
                    <a:pt x="42262" y="15128"/>
                  </a:lnTo>
                  <a:lnTo>
                    <a:pt x="36125" y="25793"/>
                  </a:lnTo>
                  <a:lnTo>
                    <a:pt x="33541" y="32042"/>
                  </a:lnTo>
                  <a:lnTo>
                    <a:pt x="30825" y="39184"/>
                  </a:lnTo>
                  <a:lnTo>
                    <a:pt x="28023" y="47914"/>
                  </a:lnTo>
                  <a:lnTo>
                    <a:pt x="25163" y="57703"/>
                  </a:lnTo>
                  <a:lnTo>
                    <a:pt x="19338" y="79163"/>
                  </a:lnTo>
                  <a:lnTo>
                    <a:pt x="13443" y="101930"/>
                  </a:lnTo>
                  <a:lnTo>
                    <a:pt x="11473" y="112565"/>
                  </a:lnTo>
                  <a:lnTo>
                    <a:pt x="10161" y="122632"/>
                  </a:lnTo>
                  <a:lnTo>
                    <a:pt x="9285" y="132320"/>
                  </a:lnTo>
                  <a:lnTo>
                    <a:pt x="7710" y="141755"/>
                  </a:lnTo>
                  <a:lnTo>
                    <a:pt x="5667" y="151022"/>
                  </a:lnTo>
                  <a:lnTo>
                    <a:pt x="3313" y="160176"/>
                  </a:lnTo>
                  <a:lnTo>
                    <a:pt x="1744" y="169255"/>
                  </a:lnTo>
                  <a:lnTo>
                    <a:pt x="698" y="178285"/>
                  </a:lnTo>
                  <a:lnTo>
                    <a:pt x="0" y="187281"/>
                  </a:lnTo>
                  <a:lnTo>
                    <a:pt x="528" y="196255"/>
                  </a:lnTo>
                  <a:lnTo>
                    <a:pt x="1871" y="205214"/>
                  </a:lnTo>
                  <a:lnTo>
                    <a:pt x="3759" y="214164"/>
                  </a:lnTo>
                  <a:lnTo>
                    <a:pt x="6010" y="222114"/>
                  </a:lnTo>
                  <a:lnTo>
                    <a:pt x="8503" y="229399"/>
                  </a:lnTo>
                  <a:lnTo>
                    <a:pt x="11157" y="236240"/>
                  </a:lnTo>
                  <a:lnTo>
                    <a:pt x="14910" y="241793"/>
                  </a:lnTo>
                  <a:lnTo>
                    <a:pt x="24373" y="250608"/>
                  </a:lnTo>
                  <a:lnTo>
                    <a:pt x="30666" y="254348"/>
                  </a:lnTo>
                  <a:lnTo>
                    <a:pt x="37839" y="257834"/>
                  </a:lnTo>
                  <a:lnTo>
                    <a:pt x="45597" y="261150"/>
                  </a:lnTo>
                  <a:lnTo>
                    <a:pt x="53746" y="263360"/>
                  </a:lnTo>
                  <a:lnTo>
                    <a:pt x="62155" y="264834"/>
                  </a:lnTo>
                  <a:lnTo>
                    <a:pt x="70737" y="265816"/>
                  </a:lnTo>
                  <a:lnTo>
                    <a:pt x="79436" y="266471"/>
                  </a:lnTo>
                  <a:lnTo>
                    <a:pt x="88211" y="266908"/>
                  </a:lnTo>
                  <a:lnTo>
                    <a:pt x="97037" y="267199"/>
                  </a:lnTo>
                  <a:lnTo>
                    <a:pt x="105899" y="266401"/>
                  </a:lnTo>
                  <a:lnTo>
                    <a:pt x="114783" y="264876"/>
                  </a:lnTo>
                  <a:lnTo>
                    <a:pt x="123682" y="262868"/>
                  </a:lnTo>
                  <a:lnTo>
                    <a:pt x="133584" y="259545"/>
                  </a:lnTo>
                  <a:lnTo>
                    <a:pt x="144154" y="255345"/>
                  </a:lnTo>
                  <a:lnTo>
                    <a:pt x="155169" y="250561"/>
                  </a:lnTo>
                  <a:lnTo>
                    <a:pt x="177991" y="239953"/>
                  </a:lnTo>
                  <a:lnTo>
                    <a:pt x="189633" y="234346"/>
                  </a:lnTo>
                  <a:lnTo>
                    <a:pt x="200372" y="228624"/>
                  </a:lnTo>
                  <a:lnTo>
                    <a:pt x="210507" y="222825"/>
                  </a:lnTo>
                  <a:lnTo>
                    <a:pt x="220241" y="216974"/>
                  </a:lnTo>
                  <a:lnTo>
                    <a:pt x="229706" y="210098"/>
                  </a:lnTo>
                  <a:lnTo>
                    <a:pt x="238993" y="202536"/>
                  </a:lnTo>
                  <a:lnTo>
                    <a:pt x="248161" y="194519"/>
                  </a:lnTo>
                  <a:lnTo>
                    <a:pt x="257249" y="186197"/>
                  </a:lnTo>
                  <a:lnTo>
                    <a:pt x="275284" y="169014"/>
                  </a:lnTo>
                  <a:lnTo>
                    <a:pt x="297433" y="147346"/>
                  </a:lnTo>
                  <a:lnTo>
                    <a:pt x="303988" y="139866"/>
                  </a:lnTo>
                  <a:lnTo>
                    <a:pt x="310342" y="131903"/>
                  </a:lnTo>
                  <a:lnTo>
                    <a:pt x="316563" y="123618"/>
                  </a:lnTo>
                  <a:lnTo>
                    <a:pt x="328767" y="106474"/>
                  </a:lnTo>
                  <a:lnTo>
                    <a:pt x="334799" y="97735"/>
                  </a:lnTo>
                  <a:lnTo>
                    <a:pt x="339813" y="89925"/>
                  </a:lnTo>
                  <a:lnTo>
                    <a:pt x="344147" y="82734"/>
                  </a:lnTo>
                  <a:lnTo>
                    <a:pt x="348030" y="75955"/>
                  </a:lnTo>
                  <a:lnTo>
                    <a:pt x="354989" y="63132"/>
                  </a:lnTo>
                  <a:lnTo>
                    <a:pt x="360396" y="50818"/>
                  </a:lnTo>
                  <a:lnTo>
                    <a:pt x="364434" y="31737"/>
                  </a:lnTo>
                  <a:lnTo>
                    <a:pt x="366514" y="24098"/>
                  </a:lnTo>
                  <a:lnTo>
                    <a:pt x="368893" y="16029"/>
                  </a:lnTo>
                  <a:lnTo>
                    <a:pt x="369488" y="10649"/>
                  </a:lnTo>
                  <a:lnTo>
                    <a:pt x="368892" y="7063"/>
                  </a:lnTo>
                  <a:lnTo>
                    <a:pt x="364967" y="310"/>
                  </a:lnTo>
                  <a:lnTo>
                    <a:pt x="360055" y="4755"/>
                  </a:lnTo>
                  <a:lnTo>
                    <a:pt x="352315" y="17097"/>
                  </a:lnTo>
                  <a:lnTo>
                    <a:pt x="346641" y="27712"/>
                  </a:lnTo>
                  <a:lnTo>
                    <a:pt x="343738" y="33321"/>
                  </a:lnTo>
                  <a:lnTo>
                    <a:pt x="340811" y="41029"/>
                  </a:lnTo>
                  <a:lnTo>
                    <a:pt x="337868" y="50136"/>
                  </a:lnTo>
                  <a:lnTo>
                    <a:pt x="331952" y="69847"/>
                  </a:lnTo>
                  <a:lnTo>
                    <a:pt x="326015" y="88529"/>
                  </a:lnTo>
                  <a:lnTo>
                    <a:pt x="323043" y="99663"/>
                  </a:lnTo>
                  <a:lnTo>
                    <a:pt x="320069" y="112046"/>
                  </a:lnTo>
                  <a:lnTo>
                    <a:pt x="317094" y="125262"/>
                  </a:lnTo>
                  <a:lnTo>
                    <a:pt x="313126" y="138042"/>
                  </a:lnTo>
                  <a:lnTo>
                    <a:pt x="308497" y="150530"/>
                  </a:lnTo>
                  <a:lnTo>
                    <a:pt x="303427" y="162825"/>
                  </a:lnTo>
                  <a:lnTo>
                    <a:pt x="299054" y="174990"/>
                  </a:lnTo>
                  <a:lnTo>
                    <a:pt x="295147" y="187069"/>
                  </a:lnTo>
                  <a:lnTo>
                    <a:pt x="291549" y="199090"/>
                  </a:lnTo>
                  <a:lnTo>
                    <a:pt x="284907" y="223030"/>
                  </a:lnTo>
                  <a:lnTo>
                    <a:pt x="281746" y="234971"/>
                  </a:lnTo>
                  <a:lnTo>
                    <a:pt x="277655" y="246900"/>
                  </a:lnTo>
                  <a:lnTo>
                    <a:pt x="272944" y="258821"/>
                  </a:lnTo>
                  <a:lnTo>
                    <a:pt x="267818" y="270738"/>
                  </a:lnTo>
                  <a:lnTo>
                    <a:pt x="263408" y="282651"/>
                  </a:lnTo>
                  <a:lnTo>
                    <a:pt x="259477" y="294561"/>
                  </a:lnTo>
                  <a:lnTo>
                    <a:pt x="255864" y="306471"/>
                  </a:lnTo>
                  <a:lnTo>
                    <a:pt x="253455" y="317387"/>
                  </a:lnTo>
                  <a:lnTo>
                    <a:pt x="251849" y="327640"/>
                  </a:lnTo>
                  <a:lnTo>
                    <a:pt x="250779" y="337453"/>
                  </a:lnTo>
                  <a:lnTo>
                    <a:pt x="249072" y="346971"/>
                  </a:lnTo>
                  <a:lnTo>
                    <a:pt x="246943" y="356293"/>
                  </a:lnTo>
                  <a:lnTo>
                    <a:pt x="244531" y="365485"/>
                  </a:lnTo>
                  <a:lnTo>
                    <a:pt x="242922" y="373596"/>
                  </a:lnTo>
                  <a:lnTo>
                    <a:pt x="241850" y="380988"/>
                  </a:lnTo>
                  <a:lnTo>
                    <a:pt x="240660" y="393502"/>
                  </a:lnTo>
                  <a:lnTo>
                    <a:pt x="240131" y="402370"/>
                  </a:lnTo>
                  <a:lnTo>
                    <a:pt x="240982" y="406125"/>
                  </a:lnTo>
                  <a:lnTo>
                    <a:pt x="242541" y="409620"/>
                  </a:lnTo>
                  <a:lnTo>
                    <a:pt x="248637" y="419586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MARTInkAnnotation19"/>
            <p:cNvSpPr/>
            <p:nvPr/>
          </p:nvSpPr>
          <p:spPr>
            <a:xfrm>
              <a:off x="5153527" y="2974234"/>
              <a:ext cx="486525" cy="356540"/>
            </a:xfrm>
            <a:custGeom>
              <a:avLst/>
              <a:gdLst/>
              <a:ahLst/>
              <a:cxnLst/>
              <a:rect l="0" t="0" r="0" b="0"/>
              <a:pathLst>
                <a:path w="486525" h="356540">
                  <a:moveTo>
                    <a:pt x="204285" y="26141"/>
                  </a:moveTo>
                  <a:lnTo>
                    <a:pt x="199545" y="16660"/>
                  </a:lnTo>
                  <a:lnTo>
                    <a:pt x="197156" y="13867"/>
                  </a:lnTo>
                  <a:lnTo>
                    <a:pt x="194572" y="12005"/>
                  </a:lnTo>
                  <a:lnTo>
                    <a:pt x="189054" y="8944"/>
                  </a:lnTo>
                  <a:lnTo>
                    <a:pt x="180369" y="2635"/>
                  </a:lnTo>
                  <a:lnTo>
                    <a:pt x="174474" y="811"/>
                  </a:lnTo>
                  <a:lnTo>
                    <a:pt x="163254" y="0"/>
                  </a:lnTo>
                  <a:lnTo>
                    <a:pt x="148346" y="632"/>
                  </a:lnTo>
                  <a:lnTo>
                    <a:pt x="140203" y="2189"/>
                  </a:lnTo>
                  <a:lnTo>
                    <a:pt x="131798" y="4220"/>
                  </a:lnTo>
                  <a:lnTo>
                    <a:pt x="117167" y="9122"/>
                  </a:lnTo>
                  <a:lnTo>
                    <a:pt x="102066" y="14608"/>
                  </a:lnTo>
                  <a:lnTo>
                    <a:pt x="92483" y="17460"/>
                  </a:lnTo>
                  <a:lnTo>
                    <a:pt x="82125" y="20353"/>
                  </a:lnTo>
                  <a:lnTo>
                    <a:pt x="62679" y="26214"/>
                  </a:lnTo>
                  <a:lnTo>
                    <a:pt x="53327" y="29166"/>
                  </a:lnTo>
                  <a:lnTo>
                    <a:pt x="45107" y="32126"/>
                  </a:lnTo>
                  <a:lnTo>
                    <a:pt x="30683" y="38061"/>
                  </a:lnTo>
                  <a:lnTo>
                    <a:pt x="17657" y="44006"/>
                  </a:lnTo>
                  <a:lnTo>
                    <a:pt x="11405" y="46981"/>
                  </a:lnTo>
                  <a:lnTo>
                    <a:pt x="7238" y="50948"/>
                  </a:lnTo>
                  <a:lnTo>
                    <a:pt x="4459" y="55577"/>
                  </a:lnTo>
                  <a:lnTo>
                    <a:pt x="1372" y="65020"/>
                  </a:lnTo>
                  <a:lnTo>
                    <a:pt x="0" y="72524"/>
                  </a:lnTo>
                  <a:lnTo>
                    <a:pt x="1618" y="76907"/>
                  </a:lnTo>
                  <a:lnTo>
                    <a:pt x="8708" y="87068"/>
                  </a:lnTo>
                  <a:lnTo>
                    <a:pt x="21119" y="95553"/>
                  </a:lnTo>
                  <a:lnTo>
                    <a:pt x="28597" y="99204"/>
                  </a:lnTo>
                  <a:lnTo>
                    <a:pt x="37550" y="102631"/>
                  </a:lnTo>
                  <a:lnTo>
                    <a:pt x="47488" y="105908"/>
                  </a:lnTo>
                  <a:lnTo>
                    <a:pt x="58082" y="109084"/>
                  </a:lnTo>
                  <a:lnTo>
                    <a:pt x="70105" y="112194"/>
                  </a:lnTo>
                  <a:lnTo>
                    <a:pt x="96694" y="118296"/>
                  </a:lnTo>
                  <a:lnTo>
                    <a:pt x="127693" y="124314"/>
                  </a:lnTo>
                  <a:lnTo>
                    <a:pt x="196101" y="136263"/>
                  </a:lnTo>
                  <a:lnTo>
                    <a:pt x="213712" y="140235"/>
                  </a:lnTo>
                  <a:lnTo>
                    <a:pt x="231405" y="144868"/>
                  </a:lnTo>
                  <a:lnTo>
                    <a:pt x="249154" y="149941"/>
                  </a:lnTo>
                  <a:lnTo>
                    <a:pt x="266940" y="154315"/>
                  </a:lnTo>
                  <a:lnTo>
                    <a:pt x="284750" y="158223"/>
                  </a:lnTo>
                  <a:lnTo>
                    <a:pt x="302577" y="161820"/>
                  </a:lnTo>
                  <a:lnTo>
                    <a:pt x="319423" y="166203"/>
                  </a:lnTo>
                  <a:lnTo>
                    <a:pt x="335613" y="171110"/>
                  </a:lnTo>
                  <a:lnTo>
                    <a:pt x="351369" y="176365"/>
                  </a:lnTo>
                  <a:lnTo>
                    <a:pt x="382104" y="187495"/>
                  </a:lnTo>
                  <a:lnTo>
                    <a:pt x="397245" y="193242"/>
                  </a:lnTo>
                  <a:lnTo>
                    <a:pt x="410315" y="199057"/>
                  </a:lnTo>
                  <a:lnTo>
                    <a:pt x="422005" y="204918"/>
                  </a:lnTo>
                  <a:lnTo>
                    <a:pt x="432776" y="210810"/>
                  </a:lnTo>
                  <a:lnTo>
                    <a:pt x="441940" y="216722"/>
                  </a:lnTo>
                  <a:lnTo>
                    <a:pt x="450034" y="222648"/>
                  </a:lnTo>
                  <a:lnTo>
                    <a:pt x="457415" y="228583"/>
                  </a:lnTo>
                  <a:lnTo>
                    <a:pt x="464320" y="234524"/>
                  </a:lnTo>
                  <a:lnTo>
                    <a:pt x="470907" y="240469"/>
                  </a:lnTo>
                  <a:lnTo>
                    <a:pt x="481534" y="251374"/>
                  </a:lnTo>
                  <a:lnTo>
                    <a:pt x="486257" y="259528"/>
                  </a:lnTo>
                  <a:lnTo>
                    <a:pt x="486524" y="264084"/>
                  </a:lnTo>
                  <a:lnTo>
                    <a:pt x="484175" y="274438"/>
                  </a:lnTo>
                  <a:lnTo>
                    <a:pt x="481167" y="278984"/>
                  </a:lnTo>
                  <a:lnTo>
                    <a:pt x="472534" y="286682"/>
                  </a:lnTo>
                  <a:lnTo>
                    <a:pt x="466461" y="289132"/>
                  </a:lnTo>
                  <a:lnTo>
                    <a:pt x="451777" y="291853"/>
                  </a:lnTo>
                  <a:lnTo>
                    <a:pt x="430037" y="295709"/>
                  </a:lnTo>
                  <a:lnTo>
                    <a:pt x="417294" y="298126"/>
                  </a:lnTo>
                  <a:lnTo>
                    <a:pt x="403838" y="299738"/>
                  </a:lnTo>
                  <a:lnTo>
                    <a:pt x="389905" y="300812"/>
                  </a:lnTo>
                  <a:lnTo>
                    <a:pt x="375657" y="301528"/>
                  </a:lnTo>
                  <a:lnTo>
                    <a:pt x="360205" y="302998"/>
                  </a:lnTo>
                  <a:lnTo>
                    <a:pt x="343950" y="304970"/>
                  </a:lnTo>
                  <a:lnTo>
                    <a:pt x="310015" y="309807"/>
                  </a:lnTo>
                  <a:lnTo>
                    <a:pt x="275089" y="315264"/>
                  </a:lnTo>
                  <a:lnTo>
                    <a:pt x="257440" y="317116"/>
                  </a:lnTo>
                  <a:lnTo>
                    <a:pt x="239722" y="318351"/>
                  </a:lnTo>
                  <a:lnTo>
                    <a:pt x="221956" y="319174"/>
                  </a:lnTo>
                  <a:lnTo>
                    <a:pt x="204159" y="321707"/>
                  </a:lnTo>
                  <a:lnTo>
                    <a:pt x="186342" y="325380"/>
                  </a:lnTo>
                  <a:lnTo>
                    <a:pt x="124453" y="340793"/>
                  </a:lnTo>
                  <a:lnTo>
                    <a:pt x="112368" y="343065"/>
                  </a:lnTo>
                  <a:lnTo>
                    <a:pt x="101335" y="344580"/>
                  </a:lnTo>
                  <a:lnTo>
                    <a:pt x="91003" y="345590"/>
                  </a:lnTo>
                  <a:lnTo>
                    <a:pt x="82131" y="347255"/>
                  </a:lnTo>
                  <a:lnTo>
                    <a:pt x="74232" y="349357"/>
                  </a:lnTo>
                  <a:lnTo>
                    <a:pt x="52480" y="35653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MARTInkAnnotation20"/>
            <p:cNvSpPr/>
            <p:nvPr/>
          </p:nvSpPr>
          <p:spPr>
            <a:xfrm>
              <a:off x="6570898" y="2982515"/>
              <a:ext cx="412118" cy="257020"/>
            </a:xfrm>
            <a:custGeom>
              <a:avLst/>
              <a:gdLst/>
              <a:ahLst/>
              <a:cxnLst/>
              <a:rect l="0" t="0" r="0" b="0"/>
              <a:pathLst>
                <a:path w="412118" h="257020">
                  <a:moveTo>
                    <a:pt x="313891" y="0"/>
                  </a:moveTo>
                  <a:lnTo>
                    <a:pt x="271035" y="0"/>
                  </a:lnTo>
                  <a:lnTo>
                    <a:pt x="264484" y="992"/>
                  </a:lnTo>
                  <a:lnTo>
                    <a:pt x="257141" y="2646"/>
                  </a:lnTo>
                  <a:lnTo>
                    <a:pt x="249268" y="4741"/>
                  </a:lnTo>
                  <a:lnTo>
                    <a:pt x="242035" y="7129"/>
                  </a:lnTo>
                  <a:lnTo>
                    <a:pt x="235229" y="9713"/>
                  </a:lnTo>
                  <a:lnTo>
                    <a:pt x="228707" y="12429"/>
                  </a:lnTo>
                  <a:lnTo>
                    <a:pt x="220391" y="15231"/>
                  </a:lnTo>
                  <a:lnTo>
                    <a:pt x="210878" y="18092"/>
                  </a:lnTo>
                  <a:lnTo>
                    <a:pt x="200566" y="20991"/>
                  </a:lnTo>
                  <a:lnTo>
                    <a:pt x="190717" y="24908"/>
                  </a:lnTo>
                  <a:lnTo>
                    <a:pt x="181172" y="29504"/>
                  </a:lnTo>
                  <a:lnTo>
                    <a:pt x="171834" y="34552"/>
                  </a:lnTo>
                  <a:lnTo>
                    <a:pt x="161639" y="40894"/>
                  </a:lnTo>
                  <a:lnTo>
                    <a:pt x="150873" y="48099"/>
                  </a:lnTo>
                  <a:lnTo>
                    <a:pt x="139728" y="55878"/>
                  </a:lnTo>
                  <a:lnTo>
                    <a:pt x="128329" y="65034"/>
                  </a:lnTo>
                  <a:lnTo>
                    <a:pt x="116761" y="75106"/>
                  </a:lnTo>
                  <a:lnTo>
                    <a:pt x="105080" y="85789"/>
                  </a:lnTo>
                  <a:lnTo>
                    <a:pt x="81518" y="108243"/>
                  </a:lnTo>
                  <a:lnTo>
                    <a:pt x="38794" y="150256"/>
                  </a:lnTo>
                  <a:lnTo>
                    <a:pt x="30282" y="160694"/>
                  </a:lnTo>
                  <a:lnTo>
                    <a:pt x="22622" y="171622"/>
                  </a:lnTo>
                  <a:lnTo>
                    <a:pt x="15532" y="182876"/>
                  </a:lnTo>
                  <a:lnTo>
                    <a:pt x="9814" y="192362"/>
                  </a:lnTo>
                  <a:lnTo>
                    <a:pt x="5008" y="200672"/>
                  </a:lnTo>
                  <a:lnTo>
                    <a:pt x="813" y="208195"/>
                  </a:lnTo>
                  <a:lnTo>
                    <a:pt x="0" y="215195"/>
                  </a:lnTo>
                  <a:lnTo>
                    <a:pt x="1442" y="221846"/>
                  </a:lnTo>
                  <a:lnTo>
                    <a:pt x="4389" y="228265"/>
                  </a:lnTo>
                  <a:lnTo>
                    <a:pt x="8337" y="233536"/>
                  </a:lnTo>
                  <a:lnTo>
                    <a:pt x="12954" y="238043"/>
                  </a:lnTo>
                  <a:lnTo>
                    <a:pt x="24367" y="245696"/>
                  </a:lnTo>
                  <a:lnTo>
                    <a:pt x="31578" y="249125"/>
                  </a:lnTo>
                  <a:lnTo>
                    <a:pt x="39362" y="252404"/>
                  </a:lnTo>
                  <a:lnTo>
                    <a:pt x="48520" y="254590"/>
                  </a:lnTo>
                  <a:lnTo>
                    <a:pt x="58595" y="256047"/>
                  </a:lnTo>
                  <a:lnTo>
                    <a:pt x="69279" y="257019"/>
                  </a:lnTo>
                  <a:lnTo>
                    <a:pt x="82355" y="256674"/>
                  </a:lnTo>
                  <a:lnTo>
                    <a:pt x="97026" y="255452"/>
                  </a:lnTo>
                  <a:lnTo>
                    <a:pt x="112759" y="253645"/>
                  </a:lnTo>
                  <a:lnTo>
                    <a:pt x="129202" y="250457"/>
                  </a:lnTo>
                  <a:lnTo>
                    <a:pt x="146116" y="246346"/>
                  </a:lnTo>
                  <a:lnTo>
                    <a:pt x="163345" y="241621"/>
                  </a:lnTo>
                  <a:lnTo>
                    <a:pt x="179793" y="237479"/>
                  </a:lnTo>
                  <a:lnTo>
                    <a:pt x="211297" y="230232"/>
                  </a:lnTo>
                  <a:lnTo>
                    <a:pt x="227635" y="225918"/>
                  </a:lnTo>
                  <a:lnTo>
                    <a:pt x="244481" y="221057"/>
                  </a:lnTo>
                  <a:lnTo>
                    <a:pt x="279073" y="210365"/>
                  </a:lnTo>
                  <a:lnTo>
                    <a:pt x="314291" y="198998"/>
                  </a:lnTo>
                  <a:lnTo>
                    <a:pt x="331024" y="194181"/>
                  </a:lnTo>
                  <a:lnTo>
                    <a:pt x="347142" y="189978"/>
                  </a:lnTo>
                  <a:lnTo>
                    <a:pt x="362846" y="186184"/>
                  </a:lnTo>
                  <a:lnTo>
                    <a:pt x="375302" y="182661"/>
                  </a:lnTo>
                  <a:lnTo>
                    <a:pt x="385589" y="179321"/>
                  </a:lnTo>
                  <a:lnTo>
                    <a:pt x="412117" y="16966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MARTInkAnnotation21"/>
            <p:cNvSpPr/>
            <p:nvPr/>
          </p:nvSpPr>
          <p:spPr>
            <a:xfrm>
              <a:off x="6902648" y="2669976"/>
              <a:ext cx="642938" cy="892970"/>
            </a:xfrm>
            <a:custGeom>
              <a:avLst/>
              <a:gdLst/>
              <a:ahLst/>
              <a:cxnLst/>
              <a:rect l="0" t="0" r="0" b="0"/>
              <a:pathLst>
                <a:path w="642938" h="892970">
                  <a:moveTo>
                    <a:pt x="642937" y="0"/>
                  </a:moveTo>
                  <a:lnTo>
                    <a:pt x="642937" y="4741"/>
                  </a:lnTo>
                  <a:lnTo>
                    <a:pt x="633457" y="21910"/>
                  </a:lnTo>
                  <a:lnTo>
                    <a:pt x="618079" y="41108"/>
                  </a:lnTo>
                  <a:lnTo>
                    <a:pt x="604108" y="55973"/>
                  </a:lnTo>
                  <a:lnTo>
                    <a:pt x="587976" y="73494"/>
                  </a:lnTo>
                  <a:lnTo>
                    <a:pt x="570886" y="94510"/>
                  </a:lnTo>
                  <a:lnTo>
                    <a:pt x="553367" y="119726"/>
                  </a:lnTo>
                  <a:lnTo>
                    <a:pt x="533675" y="147469"/>
                  </a:lnTo>
                  <a:lnTo>
                    <a:pt x="521478" y="161813"/>
                  </a:lnTo>
                  <a:lnTo>
                    <a:pt x="508386" y="176336"/>
                  </a:lnTo>
                  <a:lnTo>
                    <a:pt x="483256" y="205702"/>
                  </a:lnTo>
                  <a:lnTo>
                    <a:pt x="470999" y="220479"/>
                  </a:lnTo>
                  <a:lnTo>
                    <a:pt x="458859" y="236283"/>
                  </a:lnTo>
                  <a:lnTo>
                    <a:pt x="446796" y="252772"/>
                  </a:lnTo>
                  <a:lnTo>
                    <a:pt x="422810" y="286968"/>
                  </a:lnTo>
                  <a:lnTo>
                    <a:pt x="363159" y="375207"/>
                  </a:lnTo>
                  <a:lnTo>
                    <a:pt x="350254" y="393013"/>
                  </a:lnTo>
                  <a:lnTo>
                    <a:pt x="336691" y="410837"/>
                  </a:lnTo>
                  <a:lnTo>
                    <a:pt x="308390" y="446516"/>
                  </a:lnTo>
                  <a:lnTo>
                    <a:pt x="279276" y="482217"/>
                  </a:lnTo>
                  <a:lnTo>
                    <a:pt x="264566" y="501064"/>
                  </a:lnTo>
                  <a:lnTo>
                    <a:pt x="169450" y="628588"/>
                  </a:lnTo>
                  <a:lnTo>
                    <a:pt x="138150" y="671617"/>
                  </a:lnTo>
                  <a:lnTo>
                    <a:pt x="122858" y="693807"/>
                  </a:lnTo>
                  <a:lnTo>
                    <a:pt x="62669" y="783807"/>
                  </a:lnTo>
                  <a:lnTo>
                    <a:pt x="47733" y="805312"/>
                  </a:lnTo>
                  <a:lnTo>
                    <a:pt x="35791" y="824609"/>
                  </a:lnTo>
                  <a:lnTo>
                    <a:pt x="25845" y="842435"/>
                  </a:lnTo>
                  <a:lnTo>
                    <a:pt x="0" y="89296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MARTInkAnnotation22"/>
            <p:cNvSpPr/>
            <p:nvPr/>
          </p:nvSpPr>
          <p:spPr>
            <a:xfrm>
              <a:off x="8224242" y="2884289"/>
              <a:ext cx="133946" cy="303610"/>
            </a:xfrm>
            <a:custGeom>
              <a:avLst/>
              <a:gdLst/>
              <a:ahLst/>
              <a:cxnLst/>
              <a:rect l="0" t="0" r="0" b="0"/>
              <a:pathLst>
                <a:path w="133946" h="303610">
                  <a:moveTo>
                    <a:pt x="133945" y="0"/>
                  </a:moveTo>
                  <a:lnTo>
                    <a:pt x="129204" y="18961"/>
                  </a:lnTo>
                  <a:lnTo>
                    <a:pt x="127808" y="25539"/>
                  </a:lnTo>
                  <a:lnTo>
                    <a:pt x="126876" y="30916"/>
                  </a:lnTo>
                  <a:lnTo>
                    <a:pt x="126256" y="35494"/>
                  </a:lnTo>
                  <a:lnTo>
                    <a:pt x="124850" y="41522"/>
                  </a:lnTo>
                  <a:lnTo>
                    <a:pt x="122921" y="48517"/>
                  </a:lnTo>
                  <a:lnTo>
                    <a:pt x="120642" y="56157"/>
                  </a:lnTo>
                  <a:lnTo>
                    <a:pt x="117139" y="65219"/>
                  </a:lnTo>
                  <a:lnTo>
                    <a:pt x="112819" y="75229"/>
                  </a:lnTo>
                  <a:lnTo>
                    <a:pt x="102727" y="96935"/>
                  </a:lnTo>
                  <a:lnTo>
                    <a:pt x="74223" y="155003"/>
                  </a:lnTo>
                  <a:lnTo>
                    <a:pt x="67341" y="166835"/>
                  </a:lnTo>
                  <a:lnTo>
                    <a:pt x="59777" y="178692"/>
                  </a:lnTo>
                  <a:lnTo>
                    <a:pt x="51757" y="190565"/>
                  </a:lnTo>
                  <a:lnTo>
                    <a:pt x="44427" y="202450"/>
                  </a:lnTo>
                  <a:lnTo>
                    <a:pt x="37556" y="214341"/>
                  </a:lnTo>
                  <a:lnTo>
                    <a:pt x="30989" y="226238"/>
                  </a:lnTo>
                  <a:lnTo>
                    <a:pt x="25620" y="237145"/>
                  </a:lnTo>
                  <a:lnTo>
                    <a:pt x="21048" y="247394"/>
                  </a:lnTo>
                  <a:lnTo>
                    <a:pt x="17009" y="257202"/>
                  </a:lnTo>
                  <a:lnTo>
                    <a:pt x="13323" y="265726"/>
                  </a:lnTo>
                  <a:lnTo>
                    <a:pt x="6583" y="280488"/>
                  </a:lnTo>
                  <a:lnTo>
                    <a:pt x="4388" y="286211"/>
                  </a:lnTo>
                  <a:lnTo>
                    <a:pt x="2926" y="291018"/>
                  </a:lnTo>
                  <a:lnTo>
                    <a:pt x="0" y="30360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MARTInkAnnotation23"/>
            <p:cNvSpPr/>
            <p:nvPr/>
          </p:nvSpPr>
          <p:spPr>
            <a:xfrm>
              <a:off x="8575353" y="2795159"/>
              <a:ext cx="416285" cy="436728"/>
            </a:xfrm>
            <a:custGeom>
              <a:avLst/>
              <a:gdLst/>
              <a:ahLst/>
              <a:cxnLst/>
              <a:rect l="0" t="0" r="0" b="0"/>
              <a:pathLst>
                <a:path w="416285" h="436728">
                  <a:moveTo>
                    <a:pt x="345404" y="89130"/>
                  </a:moveTo>
                  <a:lnTo>
                    <a:pt x="375475" y="28989"/>
                  </a:lnTo>
                  <a:lnTo>
                    <a:pt x="376366" y="24231"/>
                  </a:lnTo>
                  <a:lnTo>
                    <a:pt x="375968" y="20067"/>
                  </a:lnTo>
                  <a:lnTo>
                    <a:pt x="374710" y="16299"/>
                  </a:lnTo>
                  <a:lnTo>
                    <a:pt x="371886" y="12795"/>
                  </a:lnTo>
                  <a:lnTo>
                    <a:pt x="363459" y="6255"/>
                  </a:lnTo>
                  <a:lnTo>
                    <a:pt x="350451" y="2687"/>
                  </a:lnTo>
                  <a:lnTo>
                    <a:pt x="342816" y="1736"/>
                  </a:lnTo>
                  <a:lnTo>
                    <a:pt x="334749" y="1101"/>
                  </a:lnTo>
                  <a:lnTo>
                    <a:pt x="326395" y="678"/>
                  </a:lnTo>
                  <a:lnTo>
                    <a:pt x="309175" y="208"/>
                  </a:lnTo>
                  <a:lnTo>
                    <a:pt x="291599" y="0"/>
                  </a:lnTo>
                  <a:lnTo>
                    <a:pt x="282745" y="936"/>
                  </a:lnTo>
                  <a:lnTo>
                    <a:pt x="273865" y="2552"/>
                  </a:lnTo>
                  <a:lnTo>
                    <a:pt x="264970" y="4623"/>
                  </a:lnTo>
                  <a:lnTo>
                    <a:pt x="256063" y="6995"/>
                  </a:lnTo>
                  <a:lnTo>
                    <a:pt x="238228" y="12276"/>
                  </a:lnTo>
                  <a:lnTo>
                    <a:pt x="229305" y="16066"/>
                  </a:lnTo>
                  <a:lnTo>
                    <a:pt x="220380" y="20577"/>
                  </a:lnTo>
                  <a:lnTo>
                    <a:pt x="211453" y="25568"/>
                  </a:lnTo>
                  <a:lnTo>
                    <a:pt x="202525" y="31873"/>
                  </a:lnTo>
                  <a:lnTo>
                    <a:pt x="193597" y="39052"/>
                  </a:lnTo>
                  <a:lnTo>
                    <a:pt x="184668" y="46815"/>
                  </a:lnTo>
                  <a:lnTo>
                    <a:pt x="174746" y="54967"/>
                  </a:lnTo>
                  <a:lnTo>
                    <a:pt x="153139" y="71962"/>
                  </a:lnTo>
                  <a:lnTo>
                    <a:pt x="141821" y="81653"/>
                  </a:lnTo>
                  <a:lnTo>
                    <a:pt x="130308" y="92082"/>
                  </a:lnTo>
                  <a:lnTo>
                    <a:pt x="106930" y="114255"/>
                  </a:lnTo>
                  <a:lnTo>
                    <a:pt x="83311" y="137338"/>
                  </a:lnTo>
                  <a:lnTo>
                    <a:pt x="72449" y="149050"/>
                  </a:lnTo>
                  <a:lnTo>
                    <a:pt x="62231" y="160826"/>
                  </a:lnTo>
                  <a:lnTo>
                    <a:pt x="52443" y="172646"/>
                  </a:lnTo>
                  <a:lnTo>
                    <a:pt x="42940" y="185487"/>
                  </a:lnTo>
                  <a:lnTo>
                    <a:pt x="33628" y="199009"/>
                  </a:lnTo>
                  <a:lnTo>
                    <a:pt x="24443" y="212984"/>
                  </a:lnTo>
                  <a:lnTo>
                    <a:pt x="17329" y="226269"/>
                  </a:lnTo>
                  <a:lnTo>
                    <a:pt x="11593" y="239095"/>
                  </a:lnTo>
                  <a:lnTo>
                    <a:pt x="6777" y="251614"/>
                  </a:lnTo>
                  <a:lnTo>
                    <a:pt x="3567" y="263929"/>
                  </a:lnTo>
                  <a:lnTo>
                    <a:pt x="1426" y="276108"/>
                  </a:lnTo>
                  <a:lnTo>
                    <a:pt x="0" y="288196"/>
                  </a:lnTo>
                  <a:lnTo>
                    <a:pt x="40" y="300223"/>
                  </a:lnTo>
                  <a:lnTo>
                    <a:pt x="1060" y="312210"/>
                  </a:lnTo>
                  <a:lnTo>
                    <a:pt x="2732" y="324170"/>
                  </a:lnTo>
                  <a:lnTo>
                    <a:pt x="5830" y="335120"/>
                  </a:lnTo>
                  <a:lnTo>
                    <a:pt x="9881" y="345397"/>
                  </a:lnTo>
                  <a:lnTo>
                    <a:pt x="14566" y="355224"/>
                  </a:lnTo>
                  <a:lnTo>
                    <a:pt x="20666" y="364752"/>
                  </a:lnTo>
                  <a:lnTo>
                    <a:pt x="27708" y="374081"/>
                  </a:lnTo>
                  <a:lnTo>
                    <a:pt x="35380" y="383277"/>
                  </a:lnTo>
                  <a:lnTo>
                    <a:pt x="44465" y="390400"/>
                  </a:lnTo>
                  <a:lnTo>
                    <a:pt x="54488" y="396140"/>
                  </a:lnTo>
                  <a:lnTo>
                    <a:pt x="65140" y="400960"/>
                  </a:lnTo>
                  <a:lnTo>
                    <a:pt x="90204" y="411606"/>
                  </a:lnTo>
                  <a:lnTo>
                    <a:pt x="103834" y="417223"/>
                  </a:lnTo>
                  <a:lnTo>
                    <a:pt x="116888" y="421960"/>
                  </a:lnTo>
                  <a:lnTo>
                    <a:pt x="129560" y="426110"/>
                  </a:lnTo>
                  <a:lnTo>
                    <a:pt x="141977" y="429869"/>
                  </a:lnTo>
                  <a:lnTo>
                    <a:pt x="155216" y="432375"/>
                  </a:lnTo>
                  <a:lnTo>
                    <a:pt x="169003" y="434046"/>
                  </a:lnTo>
                  <a:lnTo>
                    <a:pt x="183155" y="435160"/>
                  </a:lnTo>
                  <a:lnTo>
                    <a:pt x="196558" y="435902"/>
                  </a:lnTo>
                  <a:lnTo>
                    <a:pt x="222035" y="436727"/>
                  </a:lnTo>
                  <a:lnTo>
                    <a:pt x="233393" y="435955"/>
                  </a:lnTo>
                  <a:lnTo>
                    <a:pt x="243941" y="434448"/>
                  </a:lnTo>
                  <a:lnTo>
                    <a:pt x="253949" y="432451"/>
                  </a:lnTo>
                  <a:lnTo>
                    <a:pt x="263598" y="430128"/>
                  </a:lnTo>
                  <a:lnTo>
                    <a:pt x="273007" y="427586"/>
                  </a:lnTo>
                  <a:lnTo>
                    <a:pt x="282257" y="424900"/>
                  </a:lnTo>
                  <a:lnTo>
                    <a:pt x="290408" y="421125"/>
                  </a:lnTo>
                  <a:lnTo>
                    <a:pt x="297826" y="416624"/>
                  </a:lnTo>
                  <a:lnTo>
                    <a:pt x="304756" y="411639"/>
                  </a:lnTo>
                  <a:lnTo>
                    <a:pt x="317748" y="398162"/>
                  </a:lnTo>
                  <a:lnTo>
                    <a:pt x="323990" y="390401"/>
                  </a:lnTo>
                  <a:lnTo>
                    <a:pt x="330135" y="382251"/>
                  </a:lnTo>
                  <a:lnTo>
                    <a:pt x="342256" y="365257"/>
                  </a:lnTo>
                  <a:lnTo>
                    <a:pt x="348267" y="355566"/>
                  </a:lnTo>
                  <a:lnTo>
                    <a:pt x="354258" y="345137"/>
                  </a:lnTo>
                  <a:lnTo>
                    <a:pt x="360236" y="334215"/>
                  </a:lnTo>
                  <a:lnTo>
                    <a:pt x="365215" y="322965"/>
                  </a:lnTo>
                  <a:lnTo>
                    <a:pt x="369525" y="311496"/>
                  </a:lnTo>
                  <a:lnTo>
                    <a:pt x="373391" y="299882"/>
                  </a:lnTo>
                  <a:lnTo>
                    <a:pt x="377953" y="289162"/>
                  </a:lnTo>
                  <a:lnTo>
                    <a:pt x="382979" y="279039"/>
                  </a:lnTo>
                  <a:lnTo>
                    <a:pt x="388313" y="269314"/>
                  </a:lnTo>
                  <a:lnTo>
                    <a:pt x="392862" y="258862"/>
                  </a:lnTo>
                  <a:lnTo>
                    <a:pt x="396887" y="247925"/>
                  </a:lnTo>
                  <a:lnTo>
                    <a:pt x="410476" y="206596"/>
                  </a:lnTo>
                  <a:lnTo>
                    <a:pt x="412598" y="198198"/>
                  </a:lnTo>
                  <a:lnTo>
                    <a:pt x="414012" y="190615"/>
                  </a:lnTo>
                  <a:lnTo>
                    <a:pt x="415585" y="177891"/>
                  </a:lnTo>
                  <a:lnTo>
                    <a:pt x="416284" y="168928"/>
                  </a:lnTo>
                  <a:lnTo>
                    <a:pt x="415478" y="165149"/>
                  </a:lnTo>
                  <a:lnTo>
                    <a:pt x="407912" y="15163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MARTInkAnnotation24"/>
            <p:cNvSpPr/>
            <p:nvPr/>
          </p:nvSpPr>
          <p:spPr>
            <a:xfrm>
              <a:off x="9135070" y="2884289"/>
              <a:ext cx="1" cy="401264"/>
            </a:xfrm>
            <a:custGeom>
              <a:avLst/>
              <a:gdLst/>
              <a:ahLst/>
              <a:cxnLst/>
              <a:rect l="0" t="0" r="0" b="0"/>
              <a:pathLst>
                <a:path w="1" h="401264">
                  <a:moveTo>
                    <a:pt x="0" y="0"/>
                  </a:moveTo>
                  <a:lnTo>
                    <a:pt x="0" y="401263"/>
                  </a:lnTo>
                  <a:lnTo>
                    <a:pt x="0" y="32146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MARTInkAnnotation25"/>
            <p:cNvSpPr/>
            <p:nvPr/>
          </p:nvSpPr>
          <p:spPr>
            <a:xfrm>
              <a:off x="4786750" y="4036218"/>
              <a:ext cx="329777" cy="669728"/>
            </a:xfrm>
            <a:custGeom>
              <a:avLst/>
              <a:gdLst/>
              <a:ahLst/>
              <a:cxnLst/>
              <a:rect l="0" t="0" r="0" b="0"/>
              <a:pathLst>
                <a:path w="329777" h="669728">
                  <a:moveTo>
                    <a:pt x="44210" y="0"/>
                  </a:moveTo>
                  <a:lnTo>
                    <a:pt x="34729" y="18962"/>
                  </a:lnTo>
                  <a:lnTo>
                    <a:pt x="28834" y="35495"/>
                  </a:lnTo>
                  <a:lnTo>
                    <a:pt x="22163" y="48517"/>
                  </a:lnTo>
                  <a:lnTo>
                    <a:pt x="17605" y="56158"/>
                  </a:lnTo>
                  <a:lnTo>
                    <a:pt x="12543" y="75230"/>
                  </a:lnTo>
                  <a:lnTo>
                    <a:pt x="9300" y="95944"/>
                  </a:lnTo>
                  <a:lnTo>
                    <a:pt x="4551" y="115071"/>
                  </a:lnTo>
                  <a:lnTo>
                    <a:pt x="1779" y="133494"/>
                  </a:lnTo>
                  <a:lnTo>
                    <a:pt x="547" y="150612"/>
                  </a:lnTo>
                  <a:lnTo>
                    <a:pt x="0" y="164835"/>
                  </a:lnTo>
                  <a:lnTo>
                    <a:pt x="2403" y="180416"/>
                  </a:lnTo>
                  <a:lnTo>
                    <a:pt x="6778" y="196271"/>
                  </a:lnTo>
                  <a:lnTo>
                    <a:pt x="14819" y="215361"/>
                  </a:lnTo>
                  <a:lnTo>
                    <a:pt x="20565" y="224039"/>
                  </a:lnTo>
                  <a:lnTo>
                    <a:pt x="29071" y="231203"/>
                  </a:lnTo>
                  <a:lnTo>
                    <a:pt x="38474" y="237694"/>
                  </a:lnTo>
                  <a:lnTo>
                    <a:pt x="45961" y="243887"/>
                  </a:lnTo>
                  <a:lnTo>
                    <a:pt x="50338" y="244943"/>
                  </a:lnTo>
                  <a:lnTo>
                    <a:pt x="55240" y="244655"/>
                  </a:lnTo>
                  <a:lnTo>
                    <a:pt x="60494" y="243470"/>
                  </a:lnTo>
                  <a:lnTo>
                    <a:pt x="65980" y="242681"/>
                  </a:lnTo>
                  <a:lnTo>
                    <a:pt x="71622" y="242154"/>
                  </a:lnTo>
                  <a:lnTo>
                    <a:pt x="77368" y="241803"/>
                  </a:lnTo>
                  <a:lnTo>
                    <a:pt x="84174" y="240577"/>
                  </a:lnTo>
                  <a:lnTo>
                    <a:pt x="91689" y="238768"/>
                  </a:lnTo>
                  <a:lnTo>
                    <a:pt x="99676" y="236570"/>
                  </a:lnTo>
                  <a:lnTo>
                    <a:pt x="107976" y="233119"/>
                  </a:lnTo>
                  <a:lnTo>
                    <a:pt x="116487" y="228834"/>
                  </a:lnTo>
                  <a:lnTo>
                    <a:pt x="125137" y="223994"/>
                  </a:lnTo>
                  <a:lnTo>
                    <a:pt x="133880" y="218782"/>
                  </a:lnTo>
                  <a:lnTo>
                    <a:pt x="151532" y="207700"/>
                  </a:lnTo>
                  <a:lnTo>
                    <a:pt x="178205" y="190305"/>
                  </a:lnTo>
                  <a:lnTo>
                    <a:pt x="186126" y="184417"/>
                  </a:lnTo>
                  <a:lnTo>
                    <a:pt x="193391" y="178507"/>
                  </a:lnTo>
                  <a:lnTo>
                    <a:pt x="200219" y="172583"/>
                  </a:lnTo>
                  <a:lnTo>
                    <a:pt x="207747" y="166649"/>
                  </a:lnTo>
                  <a:lnTo>
                    <a:pt x="215743" y="160709"/>
                  </a:lnTo>
                  <a:lnTo>
                    <a:pt x="224050" y="154764"/>
                  </a:lnTo>
                  <a:lnTo>
                    <a:pt x="231572" y="147825"/>
                  </a:lnTo>
                  <a:lnTo>
                    <a:pt x="238571" y="140222"/>
                  </a:lnTo>
                  <a:lnTo>
                    <a:pt x="245221" y="132176"/>
                  </a:lnTo>
                  <a:lnTo>
                    <a:pt x="251640" y="124829"/>
                  </a:lnTo>
                  <a:lnTo>
                    <a:pt x="257902" y="117946"/>
                  </a:lnTo>
                  <a:lnTo>
                    <a:pt x="264063" y="111373"/>
                  </a:lnTo>
                  <a:lnTo>
                    <a:pt x="270154" y="104014"/>
                  </a:lnTo>
                  <a:lnTo>
                    <a:pt x="276199" y="96132"/>
                  </a:lnTo>
                  <a:lnTo>
                    <a:pt x="282213" y="87901"/>
                  </a:lnTo>
                  <a:lnTo>
                    <a:pt x="291541" y="70817"/>
                  </a:lnTo>
                  <a:lnTo>
                    <a:pt x="298995" y="54295"/>
                  </a:lnTo>
                  <a:lnTo>
                    <a:pt x="308769" y="33837"/>
                  </a:lnTo>
                  <a:lnTo>
                    <a:pt x="319220" y="12602"/>
                  </a:lnTo>
                  <a:lnTo>
                    <a:pt x="320816" y="11378"/>
                  </a:lnTo>
                  <a:lnTo>
                    <a:pt x="322872" y="10562"/>
                  </a:lnTo>
                  <a:lnTo>
                    <a:pt x="325234" y="10017"/>
                  </a:lnTo>
                  <a:lnTo>
                    <a:pt x="326809" y="10647"/>
                  </a:lnTo>
                  <a:lnTo>
                    <a:pt x="327861" y="12059"/>
                  </a:lnTo>
                  <a:lnTo>
                    <a:pt x="329027" y="16274"/>
                  </a:lnTo>
                  <a:lnTo>
                    <a:pt x="329776" y="32356"/>
                  </a:lnTo>
                  <a:lnTo>
                    <a:pt x="328886" y="47123"/>
                  </a:lnTo>
                  <a:lnTo>
                    <a:pt x="325184" y="63607"/>
                  </a:lnTo>
                  <a:lnTo>
                    <a:pt x="317520" y="94363"/>
                  </a:lnTo>
                  <a:lnTo>
                    <a:pt x="313729" y="106565"/>
                  </a:lnTo>
                  <a:lnTo>
                    <a:pt x="309218" y="119660"/>
                  </a:lnTo>
                  <a:lnTo>
                    <a:pt x="304226" y="133352"/>
                  </a:lnTo>
                  <a:lnTo>
                    <a:pt x="299905" y="147440"/>
                  </a:lnTo>
                  <a:lnTo>
                    <a:pt x="296033" y="161794"/>
                  </a:lnTo>
                  <a:lnTo>
                    <a:pt x="292459" y="176323"/>
                  </a:lnTo>
                  <a:lnTo>
                    <a:pt x="287100" y="191963"/>
                  </a:lnTo>
                  <a:lnTo>
                    <a:pt x="280551" y="208343"/>
                  </a:lnTo>
                  <a:lnTo>
                    <a:pt x="273208" y="225216"/>
                  </a:lnTo>
                  <a:lnTo>
                    <a:pt x="257113" y="265130"/>
                  </a:lnTo>
                  <a:lnTo>
                    <a:pt x="240037" y="308335"/>
                  </a:lnTo>
                  <a:lnTo>
                    <a:pt x="222526" y="350689"/>
                  </a:lnTo>
                  <a:lnTo>
                    <a:pt x="214681" y="371707"/>
                  </a:lnTo>
                  <a:lnTo>
                    <a:pt x="207467" y="392664"/>
                  </a:lnTo>
                  <a:lnTo>
                    <a:pt x="194159" y="434471"/>
                  </a:lnTo>
                  <a:lnTo>
                    <a:pt x="163421" y="538743"/>
                  </a:lnTo>
                  <a:lnTo>
                    <a:pt x="158410" y="557600"/>
                  </a:lnTo>
                  <a:lnTo>
                    <a:pt x="150197" y="591780"/>
                  </a:lnTo>
                  <a:lnTo>
                    <a:pt x="147611" y="605856"/>
                  </a:lnTo>
                  <a:lnTo>
                    <a:pt x="145887" y="618217"/>
                  </a:lnTo>
                  <a:lnTo>
                    <a:pt x="143970" y="638896"/>
                  </a:lnTo>
                  <a:lnTo>
                    <a:pt x="143459" y="647189"/>
                  </a:lnTo>
                  <a:lnTo>
                    <a:pt x="142437" y="66972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MARTInkAnnotation26"/>
            <p:cNvSpPr/>
            <p:nvPr/>
          </p:nvSpPr>
          <p:spPr>
            <a:xfrm>
              <a:off x="5305285" y="4241601"/>
              <a:ext cx="398297" cy="482204"/>
            </a:xfrm>
            <a:custGeom>
              <a:avLst/>
              <a:gdLst/>
              <a:ahLst/>
              <a:cxnLst/>
              <a:rect l="0" t="0" r="0" b="0"/>
              <a:pathLst>
                <a:path w="398297" h="482204">
                  <a:moveTo>
                    <a:pt x="177544" y="0"/>
                  </a:moveTo>
                  <a:lnTo>
                    <a:pt x="144361" y="9481"/>
                  </a:lnTo>
                  <a:lnTo>
                    <a:pt x="132602" y="13266"/>
                  </a:lnTo>
                  <a:lnTo>
                    <a:pt x="122779" y="16782"/>
                  </a:lnTo>
                  <a:lnTo>
                    <a:pt x="114245" y="20117"/>
                  </a:lnTo>
                  <a:lnTo>
                    <a:pt x="105579" y="24325"/>
                  </a:lnTo>
                  <a:lnTo>
                    <a:pt x="96825" y="29116"/>
                  </a:lnTo>
                  <a:lnTo>
                    <a:pt x="88012" y="34293"/>
                  </a:lnTo>
                  <a:lnTo>
                    <a:pt x="80154" y="40721"/>
                  </a:lnTo>
                  <a:lnTo>
                    <a:pt x="72930" y="47984"/>
                  </a:lnTo>
                  <a:lnTo>
                    <a:pt x="66130" y="55802"/>
                  </a:lnTo>
                  <a:lnTo>
                    <a:pt x="59611" y="63990"/>
                  </a:lnTo>
                  <a:lnTo>
                    <a:pt x="53282" y="72426"/>
                  </a:lnTo>
                  <a:lnTo>
                    <a:pt x="40957" y="89736"/>
                  </a:lnTo>
                  <a:lnTo>
                    <a:pt x="10901" y="134003"/>
                  </a:lnTo>
                  <a:lnTo>
                    <a:pt x="6917" y="142913"/>
                  </a:lnTo>
                  <a:lnTo>
                    <a:pt x="4262" y="151830"/>
                  </a:lnTo>
                  <a:lnTo>
                    <a:pt x="2492" y="160752"/>
                  </a:lnTo>
                  <a:lnTo>
                    <a:pt x="1312" y="169676"/>
                  </a:lnTo>
                  <a:lnTo>
                    <a:pt x="524" y="178601"/>
                  </a:lnTo>
                  <a:lnTo>
                    <a:pt x="0" y="187529"/>
                  </a:lnTo>
                  <a:lnTo>
                    <a:pt x="642" y="194472"/>
                  </a:lnTo>
                  <a:lnTo>
                    <a:pt x="4002" y="204833"/>
                  </a:lnTo>
                  <a:lnTo>
                    <a:pt x="11448" y="215391"/>
                  </a:lnTo>
                  <a:lnTo>
                    <a:pt x="16212" y="220985"/>
                  </a:lnTo>
                  <a:lnTo>
                    <a:pt x="21372" y="224713"/>
                  </a:lnTo>
                  <a:lnTo>
                    <a:pt x="32398" y="228857"/>
                  </a:lnTo>
                  <a:lnTo>
                    <a:pt x="40100" y="229962"/>
                  </a:lnTo>
                  <a:lnTo>
                    <a:pt x="49204" y="230699"/>
                  </a:lnTo>
                  <a:lnTo>
                    <a:pt x="59242" y="231190"/>
                  </a:lnTo>
                  <a:lnTo>
                    <a:pt x="80979" y="231735"/>
                  </a:lnTo>
                  <a:lnTo>
                    <a:pt x="127270" y="232086"/>
                  </a:lnTo>
                  <a:lnTo>
                    <a:pt x="139068" y="231122"/>
                  </a:lnTo>
                  <a:lnTo>
                    <a:pt x="150902" y="229488"/>
                  </a:lnTo>
                  <a:lnTo>
                    <a:pt x="162759" y="227406"/>
                  </a:lnTo>
                  <a:lnTo>
                    <a:pt x="175625" y="226018"/>
                  </a:lnTo>
                  <a:lnTo>
                    <a:pt x="189163" y="225093"/>
                  </a:lnTo>
                  <a:lnTo>
                    <a:pt x="203150" y="224476"/>
                  </a:lnTo>
                  <a:lnTo>
                    <a:pt x="231920" y="223790"/>
                  </a:lnTo>
                  <a:lnTo>
                    <a:pt x="354233" y="223252"/>
                  </a:lnTo>
                  <a:lnTo>
                    <a:pt x="362806" y="224241"/>
                  </a:lnTo>
                  <a:lnTo>
                    <a:pt x="370505" y="225892"/>
                  </a:lnTo>
                  <a:lnTo>
                    <a:pt x="377623" y="227985"/>
                  </a:lnTo>
                  <a:lnTo>
                    <a:pt x="383360" y="231365"/>
                  </a:lnTo>
                  <a:lnTo>
                    <a:pt x="392380" y="240413"/>
                  </a:lnTo>
                  <a:lnTo>
                    <a:pt x="397051" y="248402"/>
                  </a:lnTo>
                  <a:lnTo>
                    <a:pt x="398296" y="251922"/>
                  </a:lnTo>
                  <a:lnTo>
                    <a:pt x="398134" y="256252"/>
                  </a:lnTo>
                  <a:lnTo>
                    <a:pt x="395308" y="266356"/>
                  </a:lnTo>
                  <a:lnTo>
                    <a:pt x="385454" y="280107"/>
                  </a:lnTo>
                  <a:lnTo>
                    <a:pt x="378658" y="287941"/>
                  </a:lnTo>
                  <a:lnTo>
                    <a:pt x="370160" y="296140"/>
                  </a:lnTo>
                  <a:lnTo>
                    <a:pt x="360524" y="304583"/>
                  </a:lnTo>
                  <a:lnTo>
                    <a:pt x="350132" y="313188"/>
                  </a:lnTo>
                  <a:lnTo>
                    <a:pt x="328003" y="330687"/>
                  </a:lnTo>
                  <a:lnTo>
                    <a:pt x="210263" y="419700"/>
                  </a:lnTo>
                  <a:lnTo>
                    <a:pt x="199357" y="428629"/>
                  </a:lnTo>
                  <a:lnTo>
                    <a:pt x="189110" y="437557"/>
                  </a:lnTo>
                  <a:lnTo>
                    <a:pt x="165758" y="459053"/>
                  </a:lnTo>
                  <a:lnTo>
                    <a:pt x="152555" y="471706"/>
                  </a:lnTo>
                  <a:lnTo>
                    <a:pt x="141825" y="482203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MARTInkAnnotation27"/>
            <p:cNvSpPr/>
            <p:nvPr/>
          </p:nvSpPr>
          <p:spPr>
            <a:xfrm>
              <a:off x="6265052" y="4295179"/>
              <a:ext cx="307199" cy="336878"/>
            </a:xfrm>
            <a:custGeom>
              <a:avLst/>
              <a:gdLst/>
              <a:ahLst/>
              <a:cxnLst/>
              <a:rect l="0" t="0" r="0" b="0"/>
              <a:pathLst>
                <a:path w="307199" h="336878">
                  <a:moveTo>
                    <a:pt x="307198" y="0"/>
                  </a:moveTo>
                  <a:lnTo>
                    <a:pt x="302458" y="0"/>
                  </a:lnTo>
                  <a:lnTo>
                    <a:pt x="300069" y="992"/>
                  </a:lnTo>
                  <a:lnTo>
                    <a:pt x="291967" y="7129"/>
                  </a:lnTo>
                  <a:lnTo>
                    <a:pt x="286207" y="12429"/>
                  </a:lnTo>
                  <a:lnTo>
                    <a:pt x="281298" y="15231"/>
                  </a:lnTo>
                  <a:lnTo>
                    <a:pt x="275048" y="18091"/>
                  </a:lnTo>
                  <a:lnTo>
                    <a:pt x="267905" y="20991"/>
                  </a:lnTo>
                  <a:lnTo>
                    <a:pt x="260167" y="23915"/>
                  </a:lnTo>
                  <a:lnTo>
                    <a:pt x="243632" y="29812"/>
                  </a:lnTo>
                  <a:lnTo>
                    <a:pt x="235055" y="33765"/>
                  </a:lnTo>
                  <a:lnTo>
                    <a:pt x="226360" y="38385"/>
                  </a:lnTo>
                  <a:lnTo>
                    <a:pt x="217587" y="43449"/>
                  </a:lnTo>
                  <a:lnTo>
                    <a:pt x="197257" y="54368"/>
                  </a:lnTo>
                  <a:lnTo>
                    <a:pt x="186279" y="60058"/>
                  </a:lnTo>
                  <a:lnTo>
                    <a:pt x="174992" y="66828"/>
                  </a:lnTo>
                  <a:lnTo>
                    <a:pt x="163498" y="74318"/>
                  </a:lnTo>
                  <a:lnTo>
                    <a:pt x="121276" y="102985"/>
                  </a:lnTo>
                  <a:lnTo>
                    <a:pt x="111812" y="110328"/>
                  </a:lnTo>
                  <a:lnTo>
                    <a:pt x="102527" y="118200"/>
                  </a:lnTo>
                  <a:lnTo>
                    <a:pt x="93361" y="126425"/>
                  </a:lnTo>
                  <a:lnTo>
                    <a:pt x="75237" y="143502"/>
                  </a:lnTo>
                  <a:lnTo>
                    <a:pt x="66237" y="152222"/>
                  </a:lnTo>
                  <a:lnTo>
                    <a:pt x="58253" y="161013"/>
                  </a:lnTo>
                  <a:lnTo>
                    <a:pt x="50946" y="169850"/>
                  </a:lnTo>
                  <a:lnTo>
                    <a:pt x="44090" y="178718"/>
                  </a:lnTo>
                  <a:lnTo>
                    <a:pt x="37535" y="187606"/>
                  </a:lnTo>
                  <a:lnTo>
                    <a:pt x="24960" y="205419"/>
                  </a:lnTo>
                  <a:lnTo>
                    <a:pt x="19820" y="215329"/>
                  </a:lnTo>
                  <a:lnTo>
                    <a:pt x="15403" y="225904"/>
                  </a:lnTo>
                  <a:lnTo>
                    <a:pt x="1182" y="266653"/>
                  </a:lnTo>
                  <a:lnTo>
                    <a:pt x="0" y="275995"/>
                  </a:lnTo>
                  <a:lnTo>
                    <a:pt x="204" y="285199"/>
                  </a:lnTo>
                  <a:lnTo>
                    <a:pt x="1332" y="294313"/>
                  </a:lnTo>
                  <a:lnTo>
                    <a:pt x="3077" y="302373"/>
                  </a:lnTo>
                  <a:lnTo>
                    <a:pt x="5231" y="309730"/>
                  </a:lnTo>
                  <a:lnTo>
                    <a:pt x="7660" y="316620"/>
                  </a:lnTo>
                  <a:lnTo>
                    <a:pt x="11264" y="322205"/>
                  </a:lnTo>
                  <a:lnTo>
                    <a:pt x="20560" y="331057"/>
                  </a:lnTo>
                  <a:lnTo>
                    <a:pt x="27802" y="333814"/>
                  </a:lnTo>
                  <a:lnTo>
                    <a:pt x="36598" y="335652"/>
                  </a:lnTo>
                  <a:lnTo>
                    <a:pt x="46431" y="336877"/>
                  </a:lnTo>
                  <a:lnTo>
                    <a:pt x="56955" y="336702"/>
                  </a:lnTo>
                  <a:lnTo>
                    <a:pt x="67939" y="335593"/>
                  </a:lnTo>
                  <a:lnTo>
                    <a:pt x="79232" y="333862"/>
                  </a:lnTo>
                  <a:lnTo>
                    <a:pt x="92712" y="330723"/>
                  </a:lnTo>
                  <a:lnTo>
                    <a:pt x="107653" y="326646"/>
                  </a:lnTo>
                  <a:lnTo>
                    <a:pt x="123567" y="321943"/>
                  </a:lnTo>
                  <a:lnTo>
                    <a:pt x="136160" y="317817"/>
                  </a:lnTo>
                  <a:lnTo>
                    <a:pt x="146540" y="314073"/>
                  </a:lnTo>
                  <a:lnTo>
                    <a:pt x="155444" y="310585"/>
                  </a:lnTo>
                  <a:lnTo>
                    <a:pt x="173276" y="304064"/>
                  </a:lnTo>
                  <a:lnTo>
                    <a:pt x="200042" y="29468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MARTInkAnnotation28"/>
            <p:cNvSpPr/>
            <p:nvPr/>
          </p:nvSpPr>
          <p:spPr>
            <a:xfrm>
              <a:off x="6491882" y="4152304"/>
              <a:ext cx="464345" cy="741165"/>
            </a:xfrm>
            <a:custGeom>
              <a:avLst/>
              <a:gdLst/>
              <a:ahLst/>
              <a:cxnLst/>
              <a:rect l="0" t="0" r="0" b="0"/>
              <a:pathLst>
                <a:path w="464345" h="741165">
                  <a:moveTo>
                    <a:pt x="464344" y="0"/>
                  </a:moveTo>
                  <a:lnTo>
                    <a:pt x="456655" y="0"/>
                  </a:lnTo>
                  <a:lnTo>
                    <a:pt x="456242" y="992"/>
                  </a:lnTo>
                  <a:lnTo>
                    <a:pt x="455782" y="4741"/>
                  </a:lnTo>
                  <a:lnTo>
                    <a:pt x="445750" y="27805"/>
                  </a:lnTo>
                  <a:lnTo>
                    <a:pt x="434691" y="47595"/>
                  </a:lnTo>
                  <a:lnTo>
                    <a:pt x="423384" y="63818"/>
                  </a:lnTo>
                  <a:lnTo>
                    <a:pt x="416200" y="72311"/>
                  </a:lnTo>
                  <a:lnTo>
                    <a:pt x="408437" y="80949"/>
                  </a:lnTo>
                  <a:lnTo>
                    <a:pt x="400283" y="90677"/>
                  </a:lnTo>
                  <a:lnTo>
                    <a:pt x="383287" y="112069"/>
                  </a:lnTo>
                  <a:lnTo>
                    <a:pt x="374587" y="124322"/>
                  </a:lnTo>
                  <a:lnTo>
                    <a:pt x="365811" y="137452"/>
                  </a:lnTo>
                  <a:lnTo>
                    <a:pt x="314300" y="215950"/>
                  </a:lnTo>
                  <a:lnTo>
                    <a:pt x="255824" y="303825"/>
                  </a:lnTo>
                  <a:lnTo>
                    <a:pt x="243971" y="320621"/>
                  </a:lnTo>
                  <a:lnTo>
                    <a:pt x="220219" y="352511"/>
                  </a:lnTo>
                  <a:lnTo>
                    <a:pt x="208327" y="369945"/>
                  </a:lnTo>
                  <a:lnTo>
                    <a:pt x="196432" y="388513"/>
                  </a:lnTo>
                  <a:lnTo>
                    <a:pt x="184533" y="407837"/>
                  </a:lnTo>
                  <a:lnTo>
                    <a:pt x="171639" y="427665"/>
                  </a:lnTo>
                  <a:lnTo>
                    <a:pt x="144083" y="468216"/>
                  </a:lnTo>
                  <a:lnTo>
                    <a:pt x="130783" y="488754"/>
                  </a:lnTo>
                  <a:lnTo>
                    <a:pt x="105419" y="530093"/>
                  </a:lnTo>
                  <a:lnTo>
                    <a:pt x="68828" y="592415"/>
                  </a:lnTo>
                  <a:lnTo>
                    <a:pt x="47458" y="631397"/>
                  </a:lnTo>
                  <a:lnTo>
                    <a:pt x="18966" y="685968"/>
                  </a:lnTo>
                  <a:lnTo>
                    <a:pt x="10744" y="707372"/>
                  </a:lnTo>
                  <a:lnTo>
                    <a:pt x="0" y="74116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MARTInkAnnotation29"/>
            <p:cNvSpPr/>
            <p:nvPr/>
          </p:nvSpPr>
          <p:spPr>
            <a:xfrm>
              <a:off x="7402710" y="4268390"/>
              <a:ext cx="160736" cy="366118"/>
            </a:xfrm>
            <a:custGeom>
              <a:avLst/>
              <a:gdLst/>
              <a:ahLst/>
              <a:cxnLst/>
              <a:rect l="0" t="0" r="0" b="0"/>
              <a:pathLst>
                <a:path w="160736" h="366118">
                  <a:moveTo>
                    <a:pt x="160735" y="0"/>
                  </a:moveTo>
                  <a:lnTo>
                    <a:pt x="155994" y="9481"/>
                  </a:lnTo>
                  <a:lnTo>
                    <a:pt x="153666" y="16782"/>
                  </a:lnTo>
                  <a:lnTo>
                    <a:pt x="151640" y="24325"/>
                  </a:lnTo>
                  <a:lnTo>
                    <a:pt x="134744" y="65283"/>
                  </a:lnTo>
                  <a:lnTo>
                    <a:pt x="129517" y="76264"/>
                  </a:lnTo>
                  <a:lnTo>
                    <a:pt x="124049" y="86561"/>
                  </a:lnTo>
                  <a:lnTo>
                    <a:pt x="104224" y="120567"/>
                  </a:lnTo>
                  <a:lnTo>
                    <a:pt x="96272" y="133956"/>
                  </a:lnTo>
                  <a:lnTo>
                    <a:pt x="87994" y="148835"/>
                  </a:lnTo>
                  <a:lnTo>
                    <a:pt x="70859" y="181243"/>
                  </a:lnTo>
                  <a:lnTo>
                    <a:pt x="49218" y="223476"/>
                  </a:lnTo>
                  <a:lnTo>
                    <a:pt x="42733" y="237288"/>
                  </a:lnTo>
                  <a:lnTo>
                    <a:pt x="30238" y="265865"/>
                  </a:lnTo>
                  <a:lnTo>
                    <a:pt x="25120" y="279439"/>
                  </a:lnTo>
                  <a:lnTo>
                    <a:pt x="20715" y="292457"/>
                  </a:lnTo>
                  <a:lnTo>
                    <a:pt x="16786" y="305104"/>
                  </a:lnTo>
                  <a:lnTo>
                    <a:pt x="13176" y="315520"/>
                  </a:lnTo>
                  <a:lnTo>
                    <a:pt x="9777" y="324448"/>
                  </a:lnTo>
                  <a:lnTo>
                    <a:pt x="6517" y="332384"/>
                  </a:lnTo>
                  <a:lnTo>
                    <a:pt x="4345" y="339660"/>
                  </a:lnTo>
                  <a:lnTo>
                    <a:pt x="2896" y="346494"/>
                  </a:lnTo>
                  <a:lnTo>
                    <a:pt x="0" y="36611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MARTInkAnnotation30"/>
            <p:cNvSpPr/>
            <p:nvPr/>
          </p:nvSpPr>
          <p:spPr>
            <a:xfrm>
              <a:off x="7709296" y="4291379"/>
              <a:ext cx="362430" cy="287576"/>
            </a:xfrm>
            <a:custGeom>
              <a:avLst/>
              <a:gdLst/>
              <a:ahLst/>
              <a:cxnLst/>
              <a:rect l="0" t="0" r="0" b="0"/>
              <a:pathLst>
                <a:path w="362430" h="287576">
                  <a:moveTo>
                    <a:pt x="318493" y="39519"/>
                  </a:moveTo>
                  <a:lnTo>
                    <a:pt x="304271" y="15817"/>
                  </a:lnTo>
                  <a:lnTo>
                    <a:pt x="297105" y="8835"/>
                  </a:lnTo>
                  <a:lnTo>
                    <a:pt x="289351" y="4180"/>
                  </a:lnTo>
                  <a:lnTo>
                    <a:pt x="281205" y="1077"/>
                  </a:lnTo>
                  <a:lnTo>
                    <a:pt x="271807" y="0"/>
                  </a:lnTo>
                  <a:lnTo>
                    <a:pt x="261571" y="275"/>
                  </a:lnTo>
                  <a:lnTo>
                    <a:pt x="250779" y="1450"/>
                  </a:lnTo>
                  <a:lnTo>
                    <a:pt x="239616" y="4218"/>
                  </a:lnTo>
                  <a:lnTo>
                    <a:pt x="228205" y="8048"/>
                  </a:lnTo>
                  <a:lnTo>
                    <a:pt x="176635" y="28451"/>
                  </a:lnTo>
                  <a:lnTo>
                    <a:pt x="162405" y="35117"/>
                  </a:lnTo>
                  <a:lnTo>
                    <a:pt x="147957" y="42537"/>
                  </a:lnTo>
                  <a:lnTo>
                    <a:pt x="133365" y="50461"/>
                  </a:lnTo>
                  <a:lnTo>
                    <a:pt x="119667" y="58720"/>
                  </a:lnTo>
                  <a:lnTo>
                    <a:pt x="106568" y="67203"/>
                  </a:lnTo>
                  <a:lnTo>
                    <a:pt x="93865" y="75834"/>
                  </a:lnTo>
                  <a:lnTo>
                    <a:pt x="81429" y="85557"/>
                  </a:lnTo>
                  <a:lnTo>
                    <a:pt x="69169" y="96008"/>
                  </a:lnTo>
                  <a:lnTo>
                    <a:pt x="57027" y="106944"/>
                  </a:lnTo>
                  <a:lnTo>
                    <a:pt x="45956" y="118203"/>
                  </a:lnTo>
                  <a:lnTo>
                    <a:pt x="35598" y="129678"/>
                  </a:lnTo>
                  <a:lnTo>
                    <a:pt x="25716" y="141297"/>
                  </a:lnTo>
                  <a:lnTo>
                    <a:pt x="18136" y="152019"/>
                  </a:lnTo>
                  <a:lnTo>
                    <a:pt x="12091" y="162144"/>
                  </a:lnTo>
                  <a:lnTo>
                    <a:pt x="7068" y="171871"/>
                  </a:lnTo>
                  <a:lnTo>
                    <a:pt x="3721" y="182323"/>
                  </a:lnTo>
                  <a:lnTo>
                    <a:pt x="1489" y="193261"/>
                  </a:lnTo>
                  <a:lnTo>
                    <a:pt x="0" y="204521"/>
                  </a:lnTo>
                  <a:lnTo>
                    <a:pt x="0" y="215005"/>
                  </a:lnTo>
                  <a:lnTo>
                    <a:pt x="993" y="224970"/>
                  </a:lnTo>
                  <a:lnTo>
                    <a:pt x="2647" y="234591"/>
                  </a:lnTo>
                  <a:lnTo>
                    <a:pt x="4740" y="242988"/>
                  </a:lnTo>
                  <a:lnTo>
                    <a:pt x="7129" y="250572"/>
                  </a:lnTo>
                  <a:lnTo>
                    <a:pt x="9715" y="257611"/>
                  </a:lnTo>
                  <a:lnTo>
                    <a:pt x="14413" y="263296"/>
                  </a:lnTo>
                  <a:lnTo>
                    <a:pt x="20523" y="268079"/>
                  </a:lnTo>
                  <a:lnTo>
                    <a:pt x="27573" y="272259"/>
                  </a:lnTo>
                  <a:lnTo>
                    <a:pt x="36241" y="276038"/>
                  </a:lnTo>
                  <a:lnTo>
                    <a:pt x="45989" y="279550"/>
                  </a:lnTo>
                  <a:lnTo>
                    <a:pt x="56456" y="282883"/>
                  </a:lnTo>
                  <a:lnTo>
                    <a:pt x="66411" y="285105"/>
                  </a:lnTo>
                  <a:lnTo>
                    <a:pt x="76024" y="286587"/>
                  </a:lnTo>
                  <a:lnTo>
                    <a:pt x="85409" y="287575"/>
                  </a:lnTo>
                  <a:lnTo>
                    <a:pt x="95635" y="287240"/>
                  </a:lnTo>
                  <a:lnTo>
                    <a:pt x="106420" y="286026"/>
                  </a:lnTo>
                  <a:lnTo>
                    <a:pt x="117580" y="284224"/>
                  </a:lnTo>
                  <a:lnTo>
                    <a:pt x="156988" y="276947"/>
                  </a:lnTo>
                  <a:lnTo>
                    <a:pt x="169151" y="273211"/>
                  </a:lnTo>
                  <a:lnTo>
                    <a:pt x="180237" y="268735"/>
                  </a:lnTo>
                  <a:lnTo>
                    <a:pt x="190603" y="263767"/>
                  </a:lnTo>
                  <a:lnTo>
                    <a:pt x="201482" y="257479"/>
                  </a:lnTo>
                  <a:lnTo>
                    <a:pt x="212704" y="250310"/>
                  </a:lnTo>
                  <a:lnTo>
                    <a:pt x="254490" y="222157"/>
                  </a:lnTo>
                  <a:lnTo>
                    <a:pt x="262926" y="214856"/>
                  </a:lnTo>
                  <a:lnTo>
                    <a:pt x="270535" y="207012"/>
                  </a:lnTo>
                  <a:lnTo>
                    <a:pt x="277590" y="198806"/>
                  </a:lnTo>
                  <a:lnTo>
                    <a:pt x="284279" y="189367"/>
                  </a:lnTo>
                  <a:lnTo>
                    <a:pt x="290723" y="179105"/>
                  </a:lnTo>
                  <a:lnTo>
                    <a:pt x="297002" y="168295"/>
                  </a:lnTo>
                  <a:lnTo>
                    <a:pt x="304166" y="158112"/>
                  </a:lnTo>
                  <a:lnTo>
                    <a:pt x="311919" y="148346"/>
                  </a:lnTo>
                  <a:lnTo>
                    <a:pt x="320062" y="138860"/>
                  </a:lnTo>
                  <a:lnTo>
                    <a:pt x="327477" y="129559"/>
                  </a:lnTo>
                  <a:lnTo>
                    <a:pt x="334403" y="120381"/>
                  </a:lnTo>
                  <a:lnTo>
                    <a:pt x="341006" y="111287"/>
                  </a:lnTo>
                  <a:lnTo>
                    <a:pt x="346400" y="102247"/>
                  </a:lnTo>
                  <a:lnTo>
                    <a:pt x="350988" y="93244"/>
                  </a:lnTo>
                  <a:lnTo>
                    <a:pt x="355039" y="84265"/>
                  </a:lnTo>
                  <a:lnTo>
                    <a:pt x="357739" y="76295"/>
                  </a:lnTo>
                  <a:lnTo>
                    <a:pt x="359540" y="68997"/>
                  </a:lnTo>
                  <a:lnTo>
                    <a:pt x="360740" y="62148"/>
                  </a:lnTo>
                  <a:lnTo>
                    <a:pt x="361540" y="56589"/>
                  </a:lnTo>
                  <a:lnTo>
                    <a:pt x="362429" y="47767"/>
                  </a:lnTo>
                  <a:lnTo>
                    <a:pt x="361674" y="44026"/>
                  </a:lnTo>
                  <a:lnTo>
                    <a:pt x="358190" y="37223"/>
                  </a:lnTo>
                  <a:lnTo>
                    <a:pt x="355872" y="35011"/>
                  </a:lnTo>
                  <a:lnTo>
                    <a:pt x="353333" y="33537"/>
                  </a:lnTo>
                  <a:lnTo>
                    <a:pt x="347868" y="31900"/>
                  </a:lnTo>
                  <a:lnTo>
                    <a:pt x="345021" y="31463"/>
                  </a:lnTo>
                  <a:lnTo>
                    <a:pt x="336352" y="30589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MARTInkAnnotation31"/>
            <p:cNvSpPr/>
            <p:nvPr/>
          </p:nvSpPr>
          <p:spPr>
            <a:xfrm>
              <a:off x="8177708" y="4330930"/>
              <a:ext cx="348438" cy="283789"/>
            </a:xfrm>
            <a:custGeom>
              <a:avLst/>
              <a:gdLst/>
              <a:ahLst/>
              <a:cxnLst/>
              <a:rect l="0" t="0" r="0" b="0"/>
              <a:pathLst>
                <a:path w="348438" h="283789">
                  <a:moveTo>
                    <a:pt x="296565" y="8898"/>
                  </a:moveTo>
                  <a:lnTo>
                    <a:pt x="306046" y="4157"/>
                  </a:lnTo>
                  <a:lnTo>
                    <a:pt x="313345" y="1830"/>
                  </a:lnTo>
                  <a:lnTo>
                    <a:pt x="322768" y="76"/>
                  </a:lnTo>
                  <a:lnTo>
                    <a:pt x="313699" y="0"/>
                  </a:lnTo>
                  <a:lnTo>
                    <a:pt x="307987" y="982"/>
                  </a:lnTo>
                  <a:lnTo>
                    <a:pt x="301204" y="2628"/>
                  </a:lnTo>
                  <a:lnTo>
                    <a:pt x="293705" y="4718"/>
                  </a:lnTo>
                  <a:lnTo>
                    <a:pt x="284735" y="8096"/>
                  </a:lnTo>
                  <a:lnTo>
                    <a:pt x="274787" y="12332"/>
                  </a:lnTo>
                  <a:lnTo>
                    <a:pt x="264188" y="17140"/>
                  </a:lnTo>
                  <a:lnTo>
                    <a:pt x="239180" y="27774"/>
                  </a:lnTo>
                  <a:lnTo>
                    <a:pt x="182703" y="50771"/>
                  </a:lnTo>
                  <a:lnTo>
                    <a:pt x="168071" y="58641"/>
                  </a:lnTo>
                  <a:lnTo>
                    <a:pt x="153355" y="67857"/>
                  </a:lnTo>
                  <a:lnTo>
                    <a:pt x="138584" y="77969"/>
                  </a:lnTo>
                  <a:lnTo>
                    <a:pt x="122783" y="87687"/>
                  </a:lnTo>
                  <a:lnTo>
                    <a:pt x="106296" y="97143"/>
                  </a:lnTo>
                  <a:lnTo>
                    <a:pt x="89352" y="106423"/>
                  </a:lnTo>
                  <a:lnTo>
                    <a:pt x="75079" y="116579"/>
                  </a:lnTo>
                  <a:lnTo>
                    <a:pt x="62587" y="127318"/>
                  </a:lnTo>
                  <a:lnTo>
                    <a:pt x="21152" y="168329"/>
                  </a:lnTo>
                  <a:lnTo>
                    <a:pt x="13738" y="176701"/>
                  </a:lnTo>
                  <a:lnTo>
                    <a:pt x="7802" y="184266"/>
                  </a:lnTo>
                  <a:lnTo>
                    <a:pt x="2853" y="191295"/>
                  </a:lnTo>
                  <a:lnTo>
                    <a:pt x="547" y="198956"/>
                  </a:lnTo>
                  <a:lnTo>
                    <a:pt x="0" y="207041"/>
                  </a:lnTo>
                  <a:lnTo>
                    <a:pt x="628" y="215407"/>
                  </a:lnTo>
                  <a:lnTo>
                    <a:pt x="2040" y="222969"/>
                  </a:lnTo>
                  <a:lnTo>
                    <a:pt x="3972" y="229995"/>
                  </a:lnTo>
                  <a:lnTo>
                    <a:pt x="6252" y="236663"/>
                  </a:lnTo>
                  <a:lnTo>
                    <a:pt x="9758" y="243093"/>
                  </a:lnTo>
                  <a:lnTo>
                    <a:pt x="14078" y="249364"/>
                  </a:lnTo>
                  <a:lnTo>
                    <a:pt x="18945" y="255528"/>
                  </a:lnTo>
                  <a:lnTo>
                    <a:pt x="24172" y="260631"/>
                  </a:lnTo>
                  <a:lnTo>
                    <a:pt x="29640" y="265024"/>
                  </a:lnTo>
                  <a:lnTo>
                    <a:pt x="35272" y="268946"/>
                  </a:lnTo>
                  <a:lnTo>
                    <a:pt x="42994" y="272552"/>
                  </a:lnTo>
                  <a:lnTo>
                    <a:pt x="52112" y="275949"/>
                  </a:lnTo>
                  <a:lnTo>
                    <a:pt x="62158" y="279205"/>
                  </a:lnTo>
                  <a:lnTo>
                    <a:pt x="72825" y="281376"/>
                  </a:lnTo>
                  <a:lnTo>
                    <a:pt x="83906" y="282823"/>
                  </a:lnTo>
                  <a:lnTo>
                    <a:pt x="95261" y="283788"/>
                  </a:lnTo>
                  <a:lnTo>
                    <a:pt x="106800" y="283439"/>
                  </a:lnTo>
                  <a:lnTo>
                    <a:pt x="118460" y="282214"/>
                  </a:lnTo>
                  <a:lnTo>
                    <a:pt x="130203" y="280405"/>
                  </a:lnTo>
                  <a:lnTo>
                    <a:pt x="142993" y="277215"/>
                  </a:lnTo>
                  <a:lnTo>
                    <a:pt x="156480" y="273104"/>
                  </a:lnTo>
                  <a:lnTo>
                    <a:pt x="170433" y="268379"/>
                  </a:lnTo>
                  <a:lnTo>
                    <a:pt x="184696" y="264237"/>
                  </a:lnTo>
                  <a:lnTo>
                    <a:pt x="199164" y="260483"/>
                  </a:lnTo>
                  <a:lnTo>
                    <a:pt x="213772" y="256988"/>
                  </a:lnTo>
                  <a:lnTo>
                    <a:pt x="226486" y="251682"/>
                  </a:lnTo>
                  <a:lnTo>
                    <a:pt x="237939" y="245168"/>
                  </a:lnTo>
                  <a:lnTo>
                    <a:pt x="277708" y="218067"/>
                  </a:lnTo>
                  <a:lnTo>
                    <a:pt x="285978" y="210852"/>
                  </a:lnTo>
                  <a:lnTo>
                    <a:pt x="293475" y="203065"/>
                  </a:lnTo>
                  <a:lnTo>
                    <a:pt x="300458" y="194897"/>
                  </a:lnTo>
                  <a:lnTo>
                    <a:pt x="307098" y="186475"/>
                  </a:lnTo>
                  <a:lnTo>
                    <a:pt x="313508" y="177884"/>
                  </a:lnTo>
                  <a:lnTo>
                    <a:pt x="319767" y="169180"/>
                  </a:lnTo>
                  <a:lnTo>
                    <a:pt x="323938" y="160401"/>
                  </a:lnTo>
                  <a:lnTo>
                    <a:pt x="326721" y="151572"/>
                  </a:lnTo>
                  <a:lnTo>
                    <a:pt x="328575" y="142709"/>
                  </a:lnTo>
                  <a:lnTo>
                    <a:pt x="330803" y="133824"/>
                  </a:lnTo>
                  <a:lnTo>
                    <a:pt x="333281" y="124923"/>
                  </a:lnTo>
                  <a:lnTo>
                    <a:pt x="338679" y="107098"/>
                  </a:lnTo>
                  <a:lnTo>
                    <a:pt x="344386" y="89253"/>
                  </a:lnTo>
                  <a:lnTo>
                    <a:pt x="346305" y="81319"/>
                  </a:lnTo>
                  <a:lnTo>
                    <a:pt x="347585" y="74046"/>
                  </a:lnTo>
                  <a:lnTo>
                    <a:pt x="348437" y="67213"/>
                  </a:lnTo>
                  <a:lnTo>
                    <a:pt x="348014" y="61665"/>
                  </a:lnTo>
                  <a:lnTo>
                    <a:pt x="346739" y="56974"/>
                  </a:lnTo>
                  <a:lnTo>
                    <a:pt x="344897" y="52855"/>
                  </a:lnTo>
                  <a:lnTo>
                    <a:pt x="341684" y="49116"/>
                  </a:lnTo>
                  <a:lnTo>
                    <a:pt x="332823" y="42317"/>
                  </a:lnTo>
                  <a:lnTo>
                    <a:pt x="322270" y="38633"/>
                  </a:lnTo>
                  <a:lnTo>
                    <a:pt x="316678" y="37651"/>
                  </a:lnTo>
                  <a:lnTo>
                    <a:pt x="309973" y="36996"/>
                  </a:lnTo>
                  <a:lnTo>
                    <a:pt x="302527" y="36560"/>
                  </a:lnTo>
                  <a:lnTo>
                    <a:pt x="294587" y="36268"/>
                  </a:lnTo>
                  <a:lnTo>
                    <a:pt x="287308" y="37067"/>
                  </a:lnTo>
                  <a:lnTo>
                    <a:pt x="280471" y="38591"/>
                  </a:lnTo>
                  <a:lnTo>
                    <a:pt x="260846" y="44616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MARTInkAnnotation32"/>
            <p:cNvSpPr/>
            <p:nvPr/>
          </p:nvSpPr>
          <p:spPr>
            <a:xfrm>
              <a:off x="8614779" y="4330898"/>
              <a:ext cx="493503" cy="405321"/>
            </a:xfrm>
            <a:custGeom>
              <a:avLst/>
              <a:gdLst/>
              <a:ahLst/>
              <a:cxnLst/>
              <a:rect l="0" t="0" r="0" b="0"/>
              <a:pathLst>
                <a:path w="493503" h="405321">
                  <a:moveTo>
                    <a:pt x="377416" y="71437"/>
                  </a:moveTo>
                  <a:lnTo>
                    <a:pt x="342202" y="71437"/>
                  </a:lnTo>
                  <a:lnTo>
                    <a:pt x="332112" y="72430"/>
                  </a:lnTo>
                  <a:lnTo>
                    <a:pt x="321417" y="74083"/>
                  </a:lnTo>
                  <a:lnTo>
                    <a:pt x="310318" y="76178"/>
                  </a:lnTo>
                  <a:lnTo>
                    <a:pt x="296965" y="79558"/>
                  </a:lnTo>
                  <a:lnTo>
                    <a:pt x="282110" y="83796"/>
                  </a:lnTo>
                  <a:lnTo>
                    <a:pt x="266254" y="88607"/>
                  </a:lnTo>
                  <a:lnTo>
                    <a:pt x="249729" y="94790"/>
                  </a:lnTo>
                  <a:lnTo>
                    <a:pt x="232760" y="101888"/>
                  </a:lnTo>
                  <a:lnTo>
                    <a:pt x="215494" y="109597"/>
                  </a:lnTo>
                  <a:lnTo>
                    <a:pt x="199023" y="117714"/>
                  </a:lnTo>
                  <a:lnTo>
                    <a:pt x="183080" y="126100"/>
                  </a:lnTo>
                  <a:lnTo>
                    <a:pt x="167491" y="134668"/>
                  </a:lnTo>
                  <a:lnTo>
                    <a:pt x="152137" y="145341"/>
                  </a:lnTo>
                  <a:lnTo>
                    <a:pt x="136942" y="157417"/>
                  </a:lnTo>
                  <a:lnTo>
                    <a:pt x="121850" y="170429"/>
                  </a:lnTo>
                  <a:lnTo>
                    <a:pt x="107819" y="183072"/>
                  </a:lnTo>
                  <a:lnTo>
                    <a:pt x="81648" y="207704"/>
                  </a:lnTo>
                  <a:lnTo>
                    <a:pt x="69111" y="220821"/>
                  </a:lnTo>
                  <a:lnTo>
                    <a:pt x="56787" y="234526"/>
                  </a:lnTo>
                  <a:lnTo>
                    <a:pt x="44600" y="248624"/>
                  </a:lnTo>
                  <a:lnTo>
                    <a:pt x="34491" y="261991"/>
                  </a:lnTo>
                  <a:lnTo>
                    <a:pt x="25768" y="274872"/>
                  </a:lnTo>
                  <a:lnTo>
                    <a:pt x="17968" y="287428"/>
                  </a:lnTo>
                  <a:lnTo>
                    <a:pt x="11776" y="299767"/>
                  </a:lnTo>
                  <a:lnTo>
                    <a:pt x="6655" y="311962"/>
                  </a:lnTo>
                  <a:lnTo>
                    <a:pt x="2250" y="324060"/>
                  </a:lnTo>
                  <a:lnTo>
                    <a:pt x="306" y="335103"/>
                  </a:lnTo>
                  <a:lnTo>
                    <a:pt x="0" y="345441"/>
                  </a:lnTo>
                  <a:lnTo>
                    <a:pt x="790" y="355310"/>
                  </a:lnTo>
                  <a:lnTo>
                    <a:pt x="3300" y="363873"/>
                  </a:lnTo>
                  <a:lnTo>
                    <a:pt x="6958" y="371566"/>
                  </a:lnTo>
                  <a:lnTo>
                    <a:pt x="11381" y="378679"/>
                  </a:lnTo>
                  <a:lnTo>
                    <a:pt x="21589" y="389229"/>
                  </a:lnTo>
                  <a:lnTo>
                    <a:pt x="27088" y="393431"/>
                  </a:lnTo>
                  <a:lnTo>
                    <a:pt x="35716" y="397225"/>
                  </a:lnTo>
                  <a:lnTo>
                    <a:pt x="46427" y="400746"/>
                  </a:lnTo>
                  <a:lnTo>
                    <a:pt x="58531" y="404086"/>
                  </a:lnTo>
                  <a:lnTo>
                    <a:pt x="71560" y="405320"/>
                  </a:lnTo>
                  <a:lnTo>
                    <a:pt x="85208" y="405151"/>
                  </a:lnTo>
                  <a:lnTo>
                    <a:pt x="99266" y="404045"/>
                  </a:lnTo>
                  <a:lnTo>
                    <a:pt x="113600" y="402316"/>
                  </a:lnTo>
                  <a:lnTo>
                    <a:pt x="128117" y="400172"/>
                  </a:lnTo>
                  <a:lnTo>
                    <a:pt x="142756" y="397750"/>
                  </a:lnTo>
                  <a:lnTo>
                    <a:pt x="158467" y="394151"/>
                  </a:lnTo>
                  <a:lnTo>
                    <a:pt x="174896" y="389767"/>
                  </a:lnTo>
                  <a:lnTo>
                    <a:pt x="191800" y="384860"/>
                  </a:lnTo>
                  <a:lnTo>
                    <a:pt x="208032" y="378613"/>
                  </a:lnTo>
                  <a:lnTo>
                    <a:pt x="223814" y="371471"/>
                  </a:lnTo>
                  <a:lnTo>
                    <a:pt x="239295" y="363733"/>
                  </a:lnTo>
                  <a:lnTo>
                    <a:pt x="254578" y="355598"/>
                  </a:lnTo>
                  <a:lnTo>
                    <a:pt x="284787" y="338622"/>
                  </a:lnTo>
                  <a:lnTo>
                    <a:pt x="329685" y="312330"/>
                  </a:lnTo>
                  <a:lnTo>
                    <a:pt x="343611" y="301485"/>
                  </a:lnTo>
                  <a:lnTo>
                    <a:pt x="356864" y="289294"/>
                  </a:lnTo>
                  <a:lnTo>
                    <a:pt x="369667" y="276207"/>
                  </a:lnTo>
                  <a:lnTo>
                    <a:pt x="381179" y="263513"/>
                  </a:lnTo>
                  <a:lnTo>
                    <a:pt x="391831" y="251081"/>
                  </a:lnTo>
                  <a:lnTo>
                    <a:pt x="401910" y="238825"/>
                  </a:lnTo>
                  <a:lnTo>
                    <a:pt x="410611" y="225693"/>
                  </a:lnTo>
                  <a:lnTo>
                    <a:pt x="418398" y="211978"/>
                  </a:lnTo>
                  <a:lnTo>
                    <a:pt x="425573" y="197873"/>
                  </a:lnTo>
                  <a:lnTo>
                    <a:pt x="431348" y="183509"/>
                  </a:lnTo>
                  <a:lnTo>
                    <a:pt x="436191" y="168972"/>
                  </a:lnTo>
                  <a:lnTo>
                    <a:pt x="440412" y="154320"/>
                  </a:lnTo>
                  <a:lnTo>
                    <a:pt x="445210" y="140583"/>
                  </a:lnTo>
                  <a:lnTo>
                    <a:pt x="450393" y="127456"/>
                  </a:lnTo>
                  <a:lnTo>
                    <a:pt x="467168" y="87374"/>
                  </a:lnTo>
                  <a:lnTo>
                    <a:pt x="477829" y="61653"/>
                  </a:lnTo>
                  <a:lnTo>
                    <a:pt x="485875" y="43607"/>
                  </a:lnTo>
                  <a:lnTo>
                    <a:pt x="488417" y="35025"/>
                  </a:lnTo>
                  <a:lnTo>
                    <a:pt x="490112" y="26326"/>
                  </a:lnTo>
                  <a:lnTo>
                    <a:pt x="493502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MARTInkAnnotation33"/>
            <p:cNvSpPr/>
            <p:nvPr/>
          </p:nvSpPr>
          <p:spPr>
            <a:xfrm>
              <a:off x="7072312" y="5134938"/>
              <a:ext cx="80368" cy="410398"/>
            </a:xfrm>
            <a:custGeom>
              <a:avLst/>
              <a:gdLst/>
              <a:ahLst/>
              <a:cxnLst/>
              <a:rect l="0" t="0" r="0" b="0"/>
              <a:pathLst>
                <a:path w="80368" h="410398">
                  <a:moveTo>
                    <a:pt x="80367" y="8562"/>
                  </a:moveTo>
                  <a:lnTo>
                    <a:pt x="80367" y="0"/>
                  </a:lnTo>
                  <a:lnTo>
                    <a:pt x="80367" y="20884"/>
                  </a:lnTo>
                  <a:lnTo>
                    <a:pt x="79375" y="24714"/>
                  </a:lnTo>
                  <a:lnTo>
                    <a:pt x="77722" y="29252"/>
                  </a:lnTo>
                  <a:lnTo>
                    <a:pt x="75626" y="34261"/>
                  </a:lnTo>
                  <a:lnTo>
                    <a:pt x="73299" y="45119"/>
                  </a:lnTo>
                  <a:lnTo>
                    <a:pt x="72265" y="56559"/>
                  </a:lnTo>
                  <a:lnTo>
                    <a:pt x="71805" y="68258"/>
                  </a:lnTo>
                  <a:lnTo>
                    <a:pt x="70691" y="75148"/>
                  </a:lnTo>
                  <a:lnTo>
                    <a:pt x="68955" y="82718"/>
                  </a:lnTo>
                  <a:lnTo>
                    <a:pt x="66806" y="90741"/>
                  </a:lnTo>
                  <a:lnTo>
                    <a:pt x="65373" y="99067"/>
                  </a:lnTo>
                  <a:lnTo>
                    <a:pt x="64418" y="107594"/>
                  </a:lnTo>
                  <a:lnTo>
                    <a:pt x="63781" y="116255"/>
                  </a:lnTo>
                  <a:lnTo>
                    <a:pt x="62364" y="125006"/>
                  </a:lnTo>
                  <a:lnTo>
                    <a:pt x="60427" y="133816"/>
                  </a:lnTo>
                  <a:lnTo>
                    <a:pt x="50191" y="174083"/>
                  </a:lnTo>
                  <a:lnTo>
                    <a:pt x="47351" y="184394"/>
                  </a:lnTo>
                  <a:lnTo>
                    <a:pt x="38614" y="214118"/>
                  </a:lnTo>
                  <a:lnTo>
                    <a:pt x="29741" y="247619"/>
                  </a:lnTo>
                  <a:lnTo>
                    <a:pt x="23802" y="270913"/>
                  </a:lnTo>
                  <a:lnTo>
                    <a:pt x="21820" y="281689"/>
                  </a:lnTo>
                  <a:lnTo>
                    <a:pt x="20501" y="291850"/>
                  </a:lnTo>
                  <a:lnTo>
                    <a:pt x="19621" y="301600"/>
                  </a:lnTo>
                  <a:lnTo>
                    <a:pt x="18041" y="312069"/>
                  </a:lnTo>
                  <a:lnTo>
                    <a:pt x="15995" y="323017"/>
                  </a:lnTo>
                  <a:lnTo>
                    <a:pt x="13641" y="334285"/>
                  </a:lnTo>
                  <a:lnTo>
                    <a:pt x="11078" y="344772"/>
                  </a:lnTo>
                  <a:lnTo>
                    <a:pt x="8377" y="354742"/>
                  </a:lnTo>
                  <a:lnTo>
                    <a:pt x="5584" y="364363"/>
                  </a:lnTo>
                  <a:lnTo>
                    <a:pt x="3723" y="373755"/>
                  </a:lnTo>
                  <a:lnTo>
                    <a:pt x="2482" y="382993"/>
                  </a:lnTo>
                  <a:lnTo>
                    <a:pt x="0" y="41039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MARTInkAnnotation34"/>
            <p:cNvSpPr/>
            <p:nvPr/>
          </p:nvSpPr>
          <p:spPr>
            <a:xfrm>
              <a:off x="7271305" y="5188637"/>
              <a:ext cx="417156" cy="345790"/>
            </a:xfrm>
            <a:custGeom>
              <a:avLst/>
              <a:gdLst/>
              <a:ahLst/>
              <a:cxnLst/>
              <a:rect l="0" t="0" r="0" b="0"/>
              <a:pathLst>
                <a:path w="417156" h="345790">
                  <a:moveTo>
                    <a:pt x="265351" y="35230"/>
                  </a:moveTo>
                  <a:lnTo>
                    <a:pt x="265351" y="22801"/>
                  </a:lnTo>
                  <a:lnTo>
                    <a:pt x="264359" y="20991"/>
                  </a:lnTo>
                  <a:lnTo>
                    <a:pt x="262705" y="19783"/>
                  </a:lnTo>
                  <a:lnTo>
                    <a:pt x="252991" y="15439"/>
                  </a:lnTo>
                  <a:lnTo>
                    <a:pt x="243982" y="10559"/>
                  </a:lnTo>
                  <a:lnTo>
                    <a:pt x="236671" y="5083"/>
                  </a:lnTo>
                  <a:lnTo>
                    <a:pt x="231348" y="3225"/>
                  </a:lnTo>
                  <a:lnTo>
                    <a:pt x="224823" y="1987"/>
                  </a:lnTo>
                  <a:lnTo>
                    <a:pt x="217496" y="1162"/>
                  </a:lnTo>
                  <a:lnTo>
                    <a:pt x="210627" y="611"/>
                  </a:lnTo>
                  <a:lnTo>
                    <a:pt x="197704" y="0"/>
                  </a:lnTo>
                  <a:lnTo>
                    <a:pt x="185345" y="2374"/>
                  </a:lnTo>
                  <a:lnTo>
                    <a:pt x="173238" y="6736"/>
                  </a:lnTo>
                  <a:lnTo>
                    <a:pt x="161242" y="11983"/>
                  </a:lnTo>
                  <a:lnTo>
                    <a:pt x="149296" y="20268"/>
                  </a:lnTo>
                  <a:lnTo>
                    <a:pt x="136380" y="30564"/>
                  </a:lnTo>
                  <a:lnTo>
                    <a:pt x="128768" y="36088"/>
                  </a:lnTo>
                  <a:lnTo>
                    <a:pt x="120718" y="41755"/>
                  </a:lnTo>
                  <a:lnTo>
                    <a:pt x="113367" y="47517"/>
                  </a:lnTo>
                  <a:lnTo>
                    <a:pt x="106480" y="53344"/>
                  </a:lnTo>
                  <a:lnTo>
                    <a:pt x="99906" y="59212"/>
                  </a:lnTo>
                  <a:lnTo>
                    <a:pt x="92546" y="67093"/>
                  </a:lnTo>
                  <a:lnTo>
                    <a:pt x="84663" y="76316"/>
                  </a:lnTo>
                  <a:lnTo>
                    <a:pt x="76430" y="86432"/>
                  </a:lnTo>
                  <a:lnTo>
                    <a:pt x="66974" y="100123"/>
                  </a:lnTo>
                  <a:lnTo>
                    <a:pt x="56701" y="116195"/>
                  </a:lnTo>
                  <a:lnTo>
                    <a:pt x="45884" y="133854"/>
                  </a:lnTo>
                  <a:lnTo>
                    <a:pt x="36688" y="150589"/>
                  </a:lnTo>
                  <a:lnTo>
                    <a:pt x="28572" y="166706"/>
                  </a:lnTo>
                  <a:lnTo>
                    <a:pt x="21178" y="182412"/>
                  </a:lnTo>
                  <a:lnTo>
                    <a:pt x="15257" y="196851"/>
                  </a:lnTo>
                  <a:lnTo>
                    <a:pt x="10316" y="210446"/>
                  </a:lnTo>
                  <a:lnTo>
                    <a:pt x="6030" y="223478"/>
                  </a:lnTo>
                  <a:lnTo>
                    <a:pt x="3174" y="236135"/>
                  </a:lnTo>
                  <a:lnTo>
                    <a:pt x="1269" y="248541"/>
                  </a:lnTo>
                  <a:lnTo>
                    <a:pt x="0" y="260781"/>
                  </a:lnTo>
                  <a:lnTo>
                    <a:pt x="1137" y="271918"/>
                  </a:lnTo>
                  <a:lnTo>
                    <a:pt x="3881" y="282318"/>
                  </a:lnTo>
                  <a:lnTo>
                    <a:pt x="7693" y="292229"/>
                  </a:lnTo>
                  <a:lnTo>
                    <a:pt x="11227" y="300820"/>
                  </a:lnTo>
                  <a:lnTo>
                    <a:pt x="14575" y="308532"/>
                  </a:lnTo>
                  <a:lnTo>
                    <a:pt x="17799" y="315658"/>
                  </a:lnTo>
                  <a:lnTo>
                    <a:pt x="21934" y="321401"/>
                  </a:lnTo>
                  <a:lnTo>
                    <a:pt x="31819" y="330427"/>
                  </a:lnTo>
                  <a:lnTo>
                    <a:pt x="38225" y="334223"/>
                  </a:lnTo>
                  <a:lnTo>
                    <a:pt x="45472" y="337746"/>
                  </a:lnTo>
                  <a:lnTo>
                    <a:pt x="53281" y="341087"/>
                  </a:lnTo>
                  <a:lnTo>
                    <a:pt x="61463" y="343314"/>
                  </a:lnTo>
                  <a:lnTo>
                    <a:pt x="69894" y="344799"/>
                  </a:lnTo>
                  <a:lnTo>
                    <a:pt x="78492" y="345789"/>
                  </a:lnTo>
                  <a:lnTo>
                    <a:pt x="87200" y="345456"/>
                  </a:lnTo>
                  <a:lnTo>
                    <a:pt x="95982" y="344243"/>
                  </a:lnTo>
                  <a:lnTo>
                    <a:pt x="104812" y="342442"/>
                  </a:lnTo>
                  <a:lnTo>
                    <a:pt x="114669" y="339256"/>
                  </a:lnTo>
                  <a:lnTo>
                    <a:pt x="125209" y="335148"/>
                  </a:lnTo>
                  <a:lnTo>
                    <a:pt x="136204" y="330426"/>
                  </a:lnTo>
                  <a:lnTo>
                    <a:pt x="147503" y="324300"/>
                  </a:lnTo>
                  <a:lnTo>
                    <a:pt x="159004" y="317240"/>
                  </a:lnTo>
                  <a:lnTo>
                    <a:pt x="170640" y="309557"/>
                  </a:lnTo>
                  <a:lnTo>
                    <a:pt x="183359" y="300466"/>
                  </a:lnTo>
                  <a:lnTo>
                    <a:pt x="249273" y="250565"/>
                  </a:lnTo>
                  <a:lnTo>
                    <a:pt x="261579" y="240302"/>
                  </a:lnTo>
                  <a:lnTo>
                    <a:pt x="273750" y="229491"/>
                  </a:lnTo>
                  <a:lnTo>
                    <a:pt x="285833" y="218315"/>
                  </a:lnTo>
                  <a:lnTo>
                    <a:pt x="296865" y="206896"/>
                  </a:lnTo>
                  <a:lnTo>
                    <a:pt x="307195" y="195314"/>
                  </a:lnTo>
                  <a:lnTo>
                    <a:pt x="317060" y="183625"/>
                  </a:lnTo>
                  <a:lnTo>
                    <a:pt x="327605" y="172855"/>
                  </a:lnTo>
                  <a:lnTo>
                    <a:pt x="338603" y="162699"/>
                  </a:lnTo>
                  <a:lnTo>
                    <a:pt x="349905" y="152951"/>
                  </a:lnTo>
                  <a:lnTo>
                    <a:pt x="359423" y="142484"/>
                  </a:lnTo>
                  <a:lnTo>
                    <a:pt x="367754" y="131537"/>
                  </a:lnTo>
                  <a:lnTo>
                    <a:pt x="375291" y="120270"/>
                  </a:lnTo>
                  <a:lnTo>
                    <a:pt x="382300" y="110775"/>
                  </a:lnTo>
                  <a:lnTo>
                    <a:pt x="388958" y="102460"/>
                  </a:lnTo>
                  <a:lnTo>
                    <a:pt x="400654" y="88923"/>
                  </a:lnTo>
                  <a:lnTo>
                    <a:pt x="417155" y="70948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MARTInkAnnotation35"/>
            <p:cNvSpPr/>
            <p:nvPr/>
          </p:nvSpPr>
          <p:spPr>
            <a:xfrm>
              <a:off x="7813476" y="5188148"/>
              <a:ext cx="116087" cy="375048"/>
            </a:xfrm>
            <a:custGeom>
              <a:avLst/>
              <a:gdLst/>
              <a:ahLst/>
              <a:cxnLst/>
              <a:rect l="0" t="0" r="0" b="0"/>
              <a:pathLst>
                <a:path w="116087" h="375048">
                  <a:moveTo>
                    <a:pt x="116086" y="0"/>
                  </a:moveTo>
                  <a:lnTo>
                    <a:pt x="116086" y="18962"/>
                  </a:lnTo>
                  <a:lnTo>
                    <a:pt x="115094" y="25539"/>
                  </a:lnTo>
                  <a:lnTo>
                    <a:pt x="113440" y="30917"/>
                  </a:lnTo>
                  <a:lnTo>
                    <a:pt x="111345" y="35494"/>
                  </a:lnTo>
                  <a:lnTo>
                    <a:pt x="108957" y="42515"/>
                  </a:lnTo>
                  <a:lnTo>
                    <a:pt x="106373" y="51163"/>
                  </a:lnTo>
                  <a:lnTo>
                    <a:pt x="100854" y="71356"/>
                  </a:lnTo>
                  <a:lnTo>
                    <a:pt x="95095" y="93560"/>
                  </a:lnTo>
                  <a:lnTo>
                    <a:pt x="91178" y="106030"/>
                  </a:lnTo>
                  <a:lnTo>
                    <a:pt x="86583" y="119304"/>
                  </a:lnTo>
                  <a:lnTo>
                    <a:pt x="81535" y="133114"/>
                  </a:lnTo>
                  <a:lnTo>
                    <a:pt x="76184" y="146289"/>
                  </a:lnTo>
                  <a:lnTo>
                    <a:pt x="70633" y="159042"/>
                  </a:lnTo>
                  <a:lnTo>
                    <a:pt x="64948" y="171512"/>
                  </a:lnTo>
                  <a:lnTo>
                    <a:pt x="60166" y="184787"/>
                  </a:lnTo>
                  <a:lnTo>
                    <a:pt x="55985" y="198597"/>
                  </a:lnTo>
                  <a:lnTo>
                    <a:pt x="52206" y="212765"/>
                  </a:lnTo>
                  <a:lnTo>
                    <a:pt x="47703" y="226179"/>
                  </a:lnTo>
                  <a:lnTo>
                    <a:pt x="42716" y="239091"/>
                  </a:lnTo>
                  <a:lnTo>
                    <a:pt x="37407" y="251667"/>
                  </a:lnTo>
                  <a:lnTo>
                    <a:pt x="32876" y="263028"/>
                  </a:lnTo>
                  <a:lnTo>
                    <a:pt x="25194" y="283589"/>
                  </a:lnTo>
                  <a:lnTo>
                    <a:pt x="15292" y="311898"/>
                  </a:lnTo>
                  <a:lnTo>
                    <a:pt x="13171" y="321042"/>
                  </a:lnTo>
                  <a:lnTo>
                    <a:pt x="11757" y="330114"/>
                  </a:lnTo>
                  <a:lnTo>
                    <a:pt x="10814" y="339139"/>
                  </a:lnTo>
                  <a:lnTo>
                    <a:pt x="9195" y="346147"/>
                  </a:lnTo>
                  <a:lnTo>
                    <a:pt x="7121" y="351811"/>
                  </a:lnTo>
                  <a:lnTo>
                    <a:pt x="4747" y="356580"/>
                  </a:lnTo>
                  <a:lnTo>
                    <a:pt x="2110" y="364524"/>
                  </a:lnTo>
                  <a:lnTo>
                    <a:pt x="0" y="375047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MARTInkAnnotation36"/>
            <p:cNvSpPr/>
            <p:nvPr/>
          </p:nvSpPr>
          <p:spPr>
            <a:xfrm>
              <a:off x="7724179" y="5304234"/>
              <a:ext cx="348259" cy="116087"/>
            </a:xfrm>
            <a:custGeom>
              <a:avLst/>
              <a:gdLst/>
              <a:ahLst/>
              <a:cxnLst/>
              <a:rect l="0" t="0" r="0" b="0"/>
              <a:pathLst>
                <a:path w="348259" h="116087">
                  <a:moveTo>
                    <a:pt x="0" y="116086"/>
                  </a:moveTo>
                  <a:lnTo>
                    <a:pt x="0" y="111346"/>
                  </a:lnTo>
                  <a:lnTo>
                    <a:pt x="992" y="108957"/>
                  </a:lnTo>
                  <a:lnTo>
                    <a:pt x="2645" y="106372"/>
                  </a:lnTo>
                  <a:lnTo>
                    <a:pt x="4740" y="103657"/>
                  </a:lnTo>
                  <a:lnTo>
                    <a:pt x="7128" y="101847"/>
                  </a:lnTo>
                  <a:lnTo>
                    <a:pt x="9714" y="100639"/>
                  </a:lnTo>
                  <a:lnTo>
                    <a:pt x="12428" y="99836"/>
                  </a:lnTo>
                  <a:lnTo>
                    <a:pt x="16223" y="97315"/>
                  </a:lnTo>
                  <a:lnTo>
                    <a:pt x="20737" y="93650"/>
                  </a:lnTo>
                  <a:lnTo>
                    <a:pt x="25731" y="89222"/>
                  </a:lnTo>
                  <a:lnTo>
                    <a:pt x="32038" y="85278"/>
                  </a:lnTo>
                  <a:lnTo>
                    <a:pt x="39217" y="81657"/>
                  </a:lnTo>
                  <a:lnTo>
                    <a:pt x="46981" y="78250"/>
                  </a:lnTo>
                  <a:lnTo>
                    <a:pt x="66190" y="69174"/>
                  </a:lnTo>
                  <a:lnTo>
                    <a:pt x="76870" y="63975"/>
                  </a:lnTo>
                  <a:lnTo>
                    <a:pt x="87958" y="59517"/>
                  </a:lnTo>
                  <a:lnTo>
                    <a:pt x="99317" y="55553"/>
                  </a:lnTo>
                  <a:lnTo>
                    <a:pt x="110861" y="51918"/>
                  </a:lnTo>
                  <a:lnTo>
                    <a:pt x="134269" y="45234"/>
                  </a:lnTo>
                  <a:lnTo>
                    <a:pt x="146066" y="42062"/>
                  </a:lnTo>
                  <a:lnTo>
                    <a:pt x="158894" y="38956"/>
                  </a:lnTo>
                  <a:lnTo>
                    <a:pt x="186375" y="32858"/>
                  </a:lnTo>
                  <a:lnTo>
                    <a:pt x="274004" y="14892"/>
                  </a:lnTo>
                  <a:lnTo>
                    <a:pt x="286849" y="11913"/>
                  </a:lnTo>
                  <a:lnTo>
                    <a:pt x="298389" y="8934"/>
                  </a:lnTo>
                  <a:lnTo>
                    <a:pt x="309059" y="5956"/>
                  </a:lnTo>
                  <a:lnTo>
                    <a:pt x="318156" y="3971"/>
                  </a:lnTo>
                  <a:lnTo>
                    <a:pt x="326206" y="2647"/>
                  </a:lnTo>
                  <a:lnTo>
                    <a:pt x="348258" y="0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MARTInkAnnotation37"/>
            <p:cNvSpPr/>
            <p:nvPr/>
          </p:nvSpPr>
          <p:spPr>
            <a:xfrm>
              <a:off x="7942276" y="5384601"/>
              <a:ext cx="335545" cy="464345"/>
            </a:xfrm>
            <a:custGeom>
              <a:avLst/>
              <a:gdLst/>
              <a:ahLst/>
              <a:cxnLst/>
              <a:rect l="0" t="0" r="0" b="0"/>
              <a:pathLst>
                <a:path w="335545" h="464345">
                  <a:moveTo>
                    <a:pt x="5145" y="0"/>
                  </a:moveTo>
                  <a:lnTo>
                    <a:pt x="405" y="9481"/>
                  </a:lnTo>
                  <a:lnTo>
                    <a:pt x="0" y="13266"/>
                  </a:lnTo>
                  <a:lnTo>
                    <a:pt x="723" y="16782"/>
                  </a:lnTo>
                  <a:lnTo>
                    <a:pt x="7402" y="31202"/>
                  </a:lnTo>
                  <a:lnTo>
                    <a:pt x="9626" y="35684"/>
                  </a:lnTo>
                  <a:lnTo>
                    <a:pt x="17389" y="45956"/>
                  </a:lnTo>
                  <a:lnTo>
                    <a:pt x="27453" y="57136"/>
                  </a:lnTo>
                  <a:lnTo>
                    <a:pt x="38542" y="68720"/>
                  </a:lnTo>
                  <a:lnTo>
                    <a:pt x="86092" y="116631"/>
                  </a:lnTo>
                  <a:lnTo>
                    <a:pt x="94828" y="126371"/>
                  </a:lnTo>
                  <a:lnTo>
                    <a:pt x="103629" y="136834"/>
                  </a:lnTo>
                  <a:lnTo>
                    <a:pt x="112472" y="147777"/>
                  </a:lnTo>
                  <a:lnTo>
                    <a:pt x="120353" y="158049"/>
                  </a:lnTo>
                  <a:lnTo>
                    <a:pt x="127591" y="167874"/>
                  </a:lnTo>
                  <a:lnTo>
                    <a:pt x="149905" y="198569"/>
                  </a:lnTo>
                  <a:lnTo>
                    <a:pt x="210638" y="279920"/>
                  </a:lnTo>
                  <a:lnTo>
                    <a:pt x="242090" y="320293"/>
                  </a:lnTo>
                  <a:lnTo>
                    <a:pt x="252405" y="334575"/>
                  </a:lnTo>
                  <a:lnTo>
                    <a:pt x="262258" y="349058"/>
                  </a:lnTo>
                  <a:lnTo>
                    <a:pt x="281145" y="378379"/>
                  </a:lnTo>
                  <a:lnTo>
                    <a:pt x="314876" y="432333"/>
                  </a:lnTo>
                  <a:lnTo>
                    <a:pt x="335544" y="464344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MARTInkAnnotation38"/>
            <p:cNvSpPr/>
            <p:nvPr/>
          </p:nvSpPr>
          <p:spPr>
            <a:xfrm>
              <a:off x="4741664" y="5384601"/>
              <a:ext cx="107157" cy="500064"/>
            </a:xfrm>
            <a:custGeom>
              <a:avLst/>
              <a:gdLst/>
              <a:ahLst/>
              <a:cxnLst/>
              <a:rect l="0" t="0" r="0" b="0"/>
              <a:pathLst>
                <a:path w="107157" h="500064">
                  <a:moveTo>
                    <a:pt x="107156" y="0"/>
                  </a:moveTo>
                  <a:lnTo>
                    <a:pt x="107156" y="34552"/>
                  </a:lnTo>
                  <a:lnTo>
                    <a:pt x="106164" y="41886"/>
                  </a:lnTo>
                  <a:lnTo>
                    <a:pt x="104510" y="50745"/>
                  </a:lnTo>
                  <a:lnTo>
                    <a:pt x="102416" y="60619"/>
                  </a:lnTo>
                  <a:lnTo>
                    <a:pt x="100027" y="70178"/>
                  </a:lnTo>
                  <a:lnTo>
                    <a:pt x="97442" y="79528"/>
                  </a:lnTo>
                  <a:lnTo>
                    <a:pt x="94727" y="88737"/>
                  </a:lnTo>
                  <a:lnTo>
                    <a:pt x="90932" y="99837"/>
                  </a:lnTo>
                  <a:lnTo>
                    <a:pt x="70585" y="155944"/>
                  </a:lnTo>
                  <a:lnTo>
                    <a:pt x="47456" y="224060"/>
                  </a:lnTo>
                  <a:lnTo>
                    <a:pt x="35644" y="261971"/>
                  </a:lnTo>
                  <a:lnTo>
                    <a:pt x="29715" y="281804"/>
                  </a:lnTo>
                  <a:lnTo>
                    <a:pt x="24771" y="301970"/>
                  </a:lnTo>
                  <a:lnTo>
                    <a:pt x="20482" y="322361"/>
                  </a:lnTo>
                  <a:lnTo>
                    <a:pt x="6471" y="400248"/>
                  </a:lnTo>
                  <a:lnTo>
                    <a:pt x="4314" y="417644"/>
                  </a:lnTo>
                  <a:lnTo>
                    <a:pt x="2875" y="434203"/>
                  </a:lnTo>
                  <a:lnTo>
                    <a:pt x="1277" y="462854"/>
                  </a:lnTo>
                  <a:lnTo>
                    <a:pt x="0" y="500063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MARTInkAnnotation39"/>
            <p:cNvSpPr/>
            <p:nvPr/>
          </p:nvSpPr>
          <p:spPr>
            <a:xfrm>
              <a:off x="4814239" y="5420475"/>
              <a:ext cx="507855" cy="550571"/>
            </a:xfrm>
            <a:custGeom>
              <a:avLst/>
              <a:gdLst/>
              <a:ahLst/>
              <a:cxnLst/>
              <a:rect l="0" t="0" r="0" b="0"/>
              <a:pathLst>
                <a:path w="507855" h="550571">
                  <a:moveTo>
                    <a:pt x="507854" y="71282"/>
                  </a:moveTo>
                  <a:lnTo>
                    <a:pt x="503114" y="57061"/>
                  </a:lnTo>
                  <a:lnTo>
                    <a:pt x="498141" y="47433"/>
                  </a:lnTo>
                  <a:lnTo>
                    <a:pt x="486864" y="33168"/>
                  </a:lnTo>
                  <a:lnTo>
                    <a:pt x="473302" y="23829"/>
                  </a:lnTo>
                  <a:lnTo>
                    <a:pt x="462401" y="17780"/>
                  </a:lnTo>
                  <a:lnTo>
                    <a:pt x="445108" y="8797"/>
                  </a:lnTo>
                  <a:lnTo>
                    <a:pt x="439234" y="5813"/>
                  </a:lnTo>
                  <a:lnTo>
                    <a:pt x="424771" y="2497"/>
                  </a:lnTo>
                  <a:lnTo>
                    <a:pt x="416746" y="1613"/>
                  </a:lnTo>
                  <a:lnTo>
                    <a:pt x="408421" y="1024"/>
                  </a:lnTo>
                  <a:lnTo>
                    <a:pt x="399893" y="631"/>
                  </a:lnTo>
                  <a:lnTo>
                    <a:pt x="381489" y="194"/>
                  </a:lnTo>
                  <a:lnTo>
                    <a:pt x="360080" y="0"/>
                  </a:lnTo>
                  <a:lnTo>
                    <a:pt x="348815" y="940"/>
                  </a:lnTo>
                  <a:lnTo>
                    <a:pt x="337336" y="2559"/>
                  </a:lnTo>
                  <a:lnTo>
                    <a:pt x="325714" y="4631"/>
                  </a:lnTo>
                  <a:lnTo>
                    <a:pt x="313997" y="7997"/>
                  </a:lnTo>
                  <a:lnTo>
                    <a:pt x="302218" y="12225"/>
                  </a:lnTo>
                  <a:lnTo>
                    <a:pt x="250056" y="33268"/>
                  </a:lnTo>
                  <a:lnTo>
                    <a:pt x="236770" y="40979"/>
                  </a:lnTo>
                  <a:lnTo>
                    <a:pt x="223944" y="50087"/>
                  </a:lnTo>
                  <a:lnTo>
                    <a:pt x="211425" y="60130"/>
                  </a:lnTo>
                  <a:lnTo>
                    <a:pt x="198117" y="71784"/>
                  </a:lnTo>
                  <a:lnTo>
                    <a:pt x="184285" y="84515"/>
                  </a:lnTo>
                  <a:lnTo>
                    <a:pt x="170103" y="97964"/>
                  </a:lnTo>
                  <a:lnTo>
                    <a:pt x="156678" y="111890"/>
                  </a:lnTo>
                  <a:lnTo>
                    <a:pt x="143761" y="126136"/>
                  </a:lnTo>
                  <a:lnTo>
                    <a:pt x="131180" y="140593"/>
                  </a:lnTo>
                  <a:lnTo>
                    <a:pt x="118825" y="156185"/>
                  </a:lnTo>
                  <a:lnTo>
                    <a:pt x="106618" y="172532"/>
                  </a:lnTo>
                  <a:lnTo>
                    <a:pt x="82472" y="206572"/>
                  </a:lnTo>
                  <a:lnTo>
                    <a:pt x="58512" y="241543"/>
                  </a:lnTo>
                  <a:lnTo>
                    <a:pt x="48551" y="260196"/>
                  </a:lnTo>
                  <a:lnTo>
                    <a:pt x="39925" y="279576"/>
                  </a:lnTo>
                  <a:lnTo>
                    <a:pt x="32191" y="299442"/>
                  </a:lnTo>
                  <a:lnTo>
                    <a:pt x="18305" y="337389"/>
                  </a:lnTo>
                  <a:lnTo>
                    <a:pt x="11824" y="355843"/>
                  </a:lnTo>
                  <a:lnTo>
                    <a:pt x="7504" y="374099"/>
                  </a:lnTo>
                  <a:lnTo>
                    <a:pt x="4623" y="392222"/>
                  </a:lnTo>
                  <a:lnTo>
                    <a:pt x="2703" y="410257"/>
                  </a:lnTo>
                  <a:lnTo>
                    <a:pt x="1423" y="427242"/>
                  </a:lnTo>
                  <a:lnTo>
                    <a:pt x="569" y="443526"/>
                  </a:lnTo>
                  <a:lnTo>
                    <a:pt x="0" y="459344"/>
                  </a:lnTo>
                  <a:lnTo>
                    <a:pt x="1605" y="472865"/>
                  </a:lnTo>
                  <a:lnTo>
                    <a:pt x="4660" y="484855"/>
                  </a:lnTo>
                  <a:lnTo>
                    <a:pt x="8680" y="495825"/>
                  </a:lnTo>
                  <a:lnTo>
                    <a:pt x="13345" y="506116"/>
                  </a:lnTo>
                  <a:lnTo>
                    <a:pt x="18439" y="515953"/>
                  </a:lnTo>
                  <a:lnTo>
                    <a:pt x="23820" y="525486"/>
                  </a:lnTo>
                  <a:lnTo>
                    <a:pt x="31376" y="532836"/>
                  </a:lnTo>
                  <a:lnTo>
                    <a:pt x="40382" y="538726"/>
                  </a:lnTo>
                  <a:lnTo>
                    <a:pt x="50354" y="543646"/>
                  </a:lnTo>
                  <a:lnTo>
                    <a:pt x="60971" y="546926"/>
                  </a:lnTo>
                  <a:lnTo>
                    <a:pt x="72018" y="549112"/>
                  </a:lnTo>
                  <a:lnTo>
                    <a:pt x="83352" y="550570"/>
                  </a:lnTo>
                  <a:lnTo>
                    <a:pt x="94876" y="550550"/>
                  </a:lnTo>
                  <a:lnTo>
                    <a:pt x="106528" y="549544"/>
                  </a:lnTo>
                  <a:lnTo>
                    <a:pt x="118264" y="547880"/>
                  </a:lnTo>
                  <a:lnTo>
                    <a:pt x="132042" y="544788"/>
                  </a:lnTo>
                  <a:lnTo>
                    <a:pt x="147180" y="540742"/>
                  </a:lnTo>
                  <a:lnTo>
                    <a:pt x="163225" y="536060"/>
                  </a:lnTo>
                  <a:lnTo>
                    <a:pt x="178883" y="529962"/>
                  </a:lnTo>
                  <a:lnTo>
                    <a:pt x="194282" y="522920"/>
                  </a:lnTo>
                  <a:lnTo>
                    <a:pt x="209510" y="515249"/>
                  </a:lnTo>
                  <a:lnTo>
                    <a:pt x="225614" y="505174"/>
                  </a:lnTo>
                  <a:lnTo>
                    <a:pt x="242303" y="493496"/>
                  </a:lnTo>
                  <a:lnTo>
                    <a:pt x="259383" y="480750"/>
                  </a:lnTo>
                  <a:lnTo>
                    <a:pt x="275730" y="467292"/>
                  </a:lnTo>
                  <a:lnTo>
                    <a:pt x="291589" y="453359"/>
                  </a:lnTo>
                  <a:lnTo>
                    <a:pt x="307123" y="439110"/>
                  </a:lnTo>
                  <a:lnTo>
                    <a:pt x="322439" y="423657"/>
                  </a:lnTo>
                  <a:lnTo>
                    <a:pt x="337612" y="407402"/>
                  </a:lnTo>
                  <a:lnTo>
                    <a:pt x="352687" y="390612"/>
                  </a:lnTo>
                  <a:lnTo>
                    <a:pt x="366706" y="373465"/>
                  </a:lnTo>
                  <a:lnTo>
                    <a:pt x="380021" y="356082"/>
                  </a:lnTo>
                  <a:lnTo>
                    <a:pt x="392866" y="338538"/>
                  </a:lnTo>
                  <a:lnTo>
                    <a:pt x="404407" y="320891"/>
                  </a:lnTo>
                  <a:lnTo>
                    <a:pt x="415077" y="303173"/>
                  </a:lnTo>
                  <a:lnTo>
                    <a:pt x="433877" y="269595"/>
                  </a:lnTo>
                  <a:lnTo>
                    <a:pt x="454626" y="230363"/>
                  </a:lnTo>
                  <a:lnTo>
                    <a:pt x="472136" y="196298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MARTInkAnnotation40"/>
            <p:cNvSpPr/>
            <p:nvPr/>
          </p:nvSpPr>
          <p:spPr>
            <a:xfrm>
              <a:off x="5259585" y="5608243"/>
              <a:ext cx="320778" cy="401437"/>
            </a:xfrm>
            <a:custGeom>
              <a:avLst/>
              <a:gdLst/>
              <a:ahLst/>
              <a:cxnLst/>
              <a:rect l="0" t="0" r="0" b="0"/>
              <a:pathLst>
                <a:path w="320778" h="401437">
                  <a:moveTo>
                    <a:pt x="267891" y="17460"/>
                  </a:moveTo>
                  <a:lnTo>
                    <a:pt x="263151" y="12719"/>
                  </a:lnTo>
                  <a:lnTo>
                    <a:pt x="260762" y="11323"/>
                  </a:lnTo>
                  <a:lnTo>
                    <a:pt x="252659" y="8365"/>
                  </a:lnTo>
                  <a:lnTo>
                    <a:pt x="246900" y="4157"/>
                  </a:lnTo>
                  <a:lnTo>
                    <a:pt x="241991" y="2638"/>
                  </a:lnTo>
                  <a:lnTo>
                    <a:pt x="235741" y="1626"/>
                  </a:lnTo>
                  <a:lnTo>
                    <a:pt x="228598" y="950"/>
                  </a:lnTo>
                  <a:lnTo>
                    <a:pt x="221852" y="500"/>
                  </a:lnTo>
                  <a:lnTo>
                    <a:pt x="215370" y="200"/>
                  </a:lnTo>
                  <a:lnTo>
                    <a:pt x="209065" y="0"/>
                  </a:lnTo>
                  <a:lnTo>
                    <a:pt x="201885" y="859"/>
                  </a:lnTo>
                  <a:lnTo>
                    <a:pt x="194120" y="2423"/>
                  </a:lnTo>
                  <a:lnTo>
                    <a:pt x="185969" y="4459"/>
                  </a:lnTo>
                  <a:lnTo>
                    <a:pt x="177557" y="5816"/>
                  </a:lnTo>
                  <a:lnTo>
                    <a:pt x="168973" y="6720"/>
                  </a:lnTo>
                  <a:lnTo>
                    <a:pt x="160274" y="7323"/>
                  </a:lnTo>
                  <a:lnTo>
                    <a:pt x="152490" y="8718"/>
                  </a:lnTo>
                  <a:lnTo>
                    <a:pt x="145316" y="10639"/>
                  </a:lnTo>
                  <a:lnTo>
                    <a:pt x="138549" y="12913"/>
                  </a:lnTo>
                  <a:lnTo>
                    <a:pt x="131062" y="16413"/>
                  </a:lnTo>
                  <a:lnTo>
                    <a:pt x="123093" y="20731"/>
                  </a:lnTo>
                  <a:lnTo>
                    <a:pt x="114805" y="25593"/>
                  </a:lnTo>
                  <a:lnTo>
                    <a:pt x="100304" y="33642"/>
                  </a:lnTo>
                  <a:lnTo>
                    <a:pt x="80983" y="43752"/>
                  </a:lnTo>
                  <a:lnTo>
                    <a:pt x="74825" y="46894"/>
                  </a:lnTo>
                  <a:lnTo>
                    <a:pt x="65336" y="53031"/>
                  </a:lnTo>
                  <a:lnTo>
                    <a:pt x="57812" y="59066"/>
                  </a:lnTo>
                  <a:lnTo>
                    <a:pt x="51160" y="65056"/>
                  </a:lnTo>
                  <a:lnTo>
                    <a:pt x="48990" y="68041"/>
                  </a:lnTo>
                  <a:lnTo>
                    <a:pt x="46578" y="74005"/>
                  </a:lnTo>
                  <a:lnTo>
                    <a:pt x="46928" y="76985"/>
                  </a:lnTo>
                  <a:lnTo>
                    <a:pt x="48152" y="79963"/>
                  </a:lnTo>
                  <a:lnTo>
                    <a:pt x="54617" y="88896"/>
                  </a:lnTo>
                  <a:lnTo>
                    <a:pt x="57247" y="91873"/>
                  </a:lnTo>
                  <a:lnTo>
                    <a:pt x="65462" y="97826"/>
                  </a:lnTo>
                  <a:lnTo>
                    <a:pt x="70430" y="100803"/>
                  </a:lnTo>
                  <a:lnTo>
                    <a:pt x="76719" y="103779"/>
                  </a:lnTo>
                  <a:lnTo>
                    <a:pt x="83888" y="106757"/>
                  </a:lnTo>
                  <a:lnTo>
                    <a:pt x="91645" y="109733"/>
                  </a:lnTo>
                  <a:lnTo>
                    <a:pt x="98799" y="112710"/>
                  </a:lnTo>
                  <a:lnTo>
                    <a:pt x="105554" y="115686"/>
                  </a:lnTo>
                  <a:lnTo>
                    <a:pt x="112041" y="118663"/>
                  </a:lnTo>
                  <a:lnTo>
                    <a:pt x="120335" y="121639"/>
                  </a:lnTo>
                  <a:lnTo>
                    <a:pt x="129832" y="124616"/>
                  </a:lnTo>
                  <a:lnTo>
                    <a:pt x="149977" y="130569"/>
                  </a:lnTo>
                  <a:lnTo>
                    <a:pt x="168852" y="136522"/>
                  </a:lnTo>
                  <a:lnTo>
                    <a:pt x="179045" y="139499"/>
                  </a:lnTo>
                  <a:lnTo>
                    <a:pt x="200953" y="145452"/>
                  </a:lnTo>
                  <a:lnTo>
                    <a:pt x="211359" y="149420"/>
                  </a:lnTo>
                  <a:lnTo>
                    <a:pt x="221274" y="154051"/>
                  </a:lnTo>
                  <a:lnTo>
                    <a:pt x="230860" y="159122"/>
                  </a:lnTo>
                  <a:lnTo>
                    <a:pt x="240226" y="163495"/>
                  </a:lnTo>
                  <a:lnTo>
                    <a:pt x="249448" y="167402"/>
                  </a:lnTo>
                  <a:lnTo>
                    <a:pt x="258572" y="170999"/>
                  </a:lnTo>
                  <a:lnTo>
                    <a:pt x="266639" y="174390"/>
                  </a:lnTo>
                  <a:lnTo>
                    <a:pt x="280894" y="180802"/>
                  </a:lnTo>
                  <a:lnTo>
                    <a:pt x="287474" y="184894"/>
                  </a:lnTo>
                  <a:lnTo>
                    <a:pt x="293845" y="189606"/>
                  </a:lnTo>
                  <a:lnTo>
                    <a:pt x="300076" y="194731"/>
                  </a:lnTo>
                  <a:lnTo>
                    <a:pt x="309646" y="203073"/>
                  </a:lnTo>
                  <a:lnTo>
                    <a:pt x="313587" y="206686"/>
                  </a:lnTo>
                  <a:lnTo>
                    <a:pt x="316214" y="210087"/>
                  </a:lnTo>
                  <a:lnTo>
                    <a:pt x="319133" y="216512"/>
                  </a:lnTo>
                  <a:lnTo>
                    <a:pt x="320431" y="225321"/>
                  </a:lnTo>
                  <a:lnTo>
                    <a:pt x="320777" y="230448"/>
                  </a:lnTo>
                  <a:lnTo>
                    <a:pt x="320015" y="234858"/>
                  </a:lnTo>
                  <a:lnTo>
                    <a:pt x="316523" y="242404"/>
                  </a:lnTo>
                  <a:lnTo>
                    <a:pt x="308979" y="252231"/>
                  </a:lnTo>
                  <a:lnTo>
                    <a:pt x="304212" y="256325"/>
                  </a:lnTo>
                  <a:lnTo>
                    <a:pt x="298058" y="261039"/>
                  </a:lnTo>
                  <a:lnTo>
                    <a:pt x="290979" y="266167"/>
                  </a:lnTo>
                  <a:lnTo>
                    <a:pt x="282291" y="270577"/>
                  </a:lnTo>
                  <a:lnTo>
                    <a:pt x="272530" y="274508"/>
                  </a:lnTo>
                  <a:lnTo>
                    <a:pt x="262054" y="278123"/>
                  </a:lnTo>
                  <a:lnTo>
                    <a:pt x="251101" y="282516"/>
                  </a:lnTo>
                  <a:lnTo>
                    <a:pt x="239830" y="287430"/>
                  </a:lnTo>
                  <a:lnTo>
                    <a:pt x="228348" y="292689"/>
                  </a:lnTo>
                  <a:lnTo>
                    <a:pt x="202360" y="303826"/>
                  </a:lnTo>
                  <a:lnTo>
                    <a:pt x="188485" y="309573"/>
                  </a:lnTo>
                  <a:lnTo>
                    <a:pt x="175266" y="315390"/>
                  </a:lnTo>
                  <a:lnTo>
                    <a:pt x="149995" y="327143"/>
                  </a:lnTo>
                  <a:lnTo>
                    <a:pt x="103975" y="349658"/>
                  </a:lnTo>
                  <a:lnTo>
                    <a:pt x="88168" y="357988"/>
                  </a:lnTo>
                  <a:lnTo>
                    <a:pt x="57376" y="375180"/>
                  </a:lnTo>
                  <a:lnTo>
                    <a:pt x="44204" y="381948"/>
                  </a:lnTo>
                  <a:lnTo>
                    <a:pt x="32446" y="387452"/>
                  </a:lnTo>
                  <a:lnTo>
                    <a:pt x="0" y="401436"/>
                  </a:lnTo>
                </a:path>
              </a:pathLst>
            </a:cu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10561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10243" name="Picture 2" descr="http://wethinkbs.files.wordpress.com/2008/09/arquitetu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62404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686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563</TotalTime>
  <Words>163</Words>
  <Application>Microsoft Office PowerPoint</Application>
  <PresentationFormat>Apresentação na tela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modelo_powerpoint_fit</vt:lpstr>
      <vt:lpstr>Slide 1</vt:lpstr>
      <vt:lpstr>Slide 2</vt:lpstr>
      <vt:lpstr>Arquitetura</vt:lpstr>
      <vt:lpstr>Arquitetura</vt:lpstr>
      <vt:lpstr>Arquitetura</vt:lpstr>
      <vt:lpstr>Arquitetura</vt:lpstr>
      <vt:lpstr>Arquitetura</vt:lpstr>
      <vt:lpstr>Arquitetura</vt:lpstr>
      <vt:lpstr>Arquitetura</vt:lpstr>
      <vt:lpstr>Arquitetura</vt:lpstr>
      <vt:lpstr>Arquitetura</vt:lpstr>
      <vt:lpstr>Exercício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Faculdade Impacta de Tecnologia</cp:lastModifiedBy>
  <cp:revision>102</cp:revision>
  <dcterms:created xsi:type="dcterms:W3CDTF">2012-09-13T19:43:42Z</dcterms:created>
  <dcterms:modified xsi:type="dcterms:W3CDTF">2013-03-28T00:40:53Z</dcterms:modified>
</cp:coreProperties>
</file>