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85" r:id="rId4"/>
    <p:sldId id="286" r:id="rId5"/>
    <p:sldId id="288" r:id="rId6"/>
    <p:sldId id="287" r:id="rId7"/>
    <p:sldId id="25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85"/>
            <p14:sldId id="286"/>
            <p14:sldId id="288"/>
            <p14:sldId id="28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3" autoAdjust="0"/>
    <p:restoredTop sz="94671" autoAdjust="0"/>
  </p:normalViewPr>
  <p:slideViewPr>
    <p:cSldViewPr>
      <p:cViewPr>
        <p:scale>
          <a:sx n="50" d="100"/>
          <a:sy n="50" d="100"/>
        </p:scale>
        <p:origin x="-1722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25/03/2013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25/03/2013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- ca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noProof="0" smtClean="0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389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Arquiteto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Arquiteto</a:t>
            </a:r>
            <a:endParaRPr lang="pt-BR" dirty="0"/>
          </a:p>
        </p:txBody>
      </p:sp>
      <p:sp>
        <p:nvSpPr>
          <p:cNvPr id="2969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Define padrões de desenvolvimento</a:t>
            </a:r>
          </a:p>
          <a:p>
            <a:pPr lvl="1"/>
            <a:r>
              <a:rPr lang="pt-BR" sz="2400" dirty="0" smtClean="0"/>
              <a:t>Cria o padrão de codificação e documentação</a:t>
            </a:r>
          </a:p>
          <a:p>
            <a:r>
              <a:rPr lang="pt-BR" sz="2800" dirty="0" smtClean="0"/>
              <a:t>Limitar as escolhas de desenvolvimento</a:t>
            </a:r>
          </a:p>
          <a:p>
            <a:pPr lvl="1"/>
            <a:r>
              <a:rPr lang="pt-BR" sz="2400" dirty="0" smtClean="0"/>
              <a:t>Definir as tecnologias</a:t>
            </a:r>
          </a:p>
          <a:p>
            <a:r>
              <a:rPr lang="pt-BR" sz="2800" dirty="0" smtClean="0"/>
              <a:t>Indicar pontos de reutilização</a:t>
            </a:r>
          </a:p>
          <a:p>
            <a:pPr lvl="1"/>
            <a:r>
              <a:rPr lang="pt-BR" sz="2400" dirty="0" smtClean="0"/>
              <a:t>Planejar a </a:t>
            </a:r>
            <a:r>
              <a:rPr lang="pt-BR" sz="2400" dirty="0" err="1" smtClean="0"/>
              <a:t>componentização</a:t>
            </a:r>
            <a:endParaRPr lang="pt-BR" sz="2400" dirty="0" smtClean="0"/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Atribuições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5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Arquiteto</a:t>
            </a:r>
            <a:endParaRPr lang="pt-BR" dirty="0"/>
          </a:p>
        </p:txBody>
      </p:sp>
      <p:sp>
        <p:nvSpPr>
          <p:cNvPr id="307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Bom nível técnico</a:t>
            </a:r>
          </a:p>
          <a:p>
            <a:pPr lvl="1"/>
            <a:r>
              <a:rPr lang="pt-BR" sz="2400" dirty="0" smtClean="0"/>
              <a:t>Um excelente desenvolvedor</a:t>
            </a:r>
          </a:p>
          <a:p>
            <a:pPr lvl="1"/>
            <a:r>
              <a:rPr lang="pt-BR" sz="2400" dirty="0" smtClean="0"/>
              <a:t>Domínio de um conjunto de tecnologias</a:t>
            </a:r>
          </a:p>
          <a:p>
            <a:r>
              <a:rPr lang="pt-BR" sz="2800" dirty="0" smtClean="0"/>
              <a:t>Sabe lidar com pessoas</a:t>
            </a:r>
          </a:p>
          <a:p>
            <a:pPr lvl="1"/>
            <a:r>
              <a:rPr lang="pt-BR" sz="2400" dirty="0" smtClean="0"/>
              <a:t>Sabe negociar</a:t>
            </a:r>
          </a:p>
          <a:p>
            <a:pPr lvl="1"/>
            <a:r>
              <a:rPr lang="pt-BR" sz="2400" dirty="0" smtClean="0"/>
              <a:t>Sabe fazer o time </a:t>
            </a:r>
            <a:r>
              <a:rPr lang="pt-BR" sz="2400" dirty="0" smtClean="0"/>
              <a:t>colaborar</a:t>
            </a:r>
            <a:endParaRPr lang="pt-BR" sz="2400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Principais atributos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3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Arquiteto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Bom nível de comunicação</a:t>
            </a:r>
          </a:p>
          <a:p>
            <a:pPr lvl="1"/>
            <a:r>
              <a:rPr lang="pt-BR" sz="2400" dirty="0" smtClean="0"/>
              <a:t>Clarificar o padrão para o time</a:t>
            </a:r>
          </a:p>
          <a:p>
            <a:pPr lvl="1"/>
            <a:r>
              <a:rPr lang="pt-BR" sz="2400" dirty="0" smtClean="0"/>
              <a:t>Capacidade de entender múltiplos pontos de vista</a:t>
            </a:r>
          </a:p>
          <a:p>
            <a:r>
              <a:rPr lang="pt-BR" sz="2800" dirty="0" smtClean="0"/>
              <a:t>Experiência</a:t>
            </a:r>
          </a:p>
          <a:p>
            <a:pPr lvl="1"/>
            <a:r>
              <a:rPr lang="pt-BR" sz="2400" dirty="0" smtClean="0"/>
              <a:t>Boas e ruins</a:t>
            </a:r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Principais atributos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94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Arquiteto e suas relações</a:t>
            </a:r>
            <a:endParaRPr lang="pt-BR" dirty="0"/>
          </a:p>
        </p:txBody>
      </p:sp>
      <p:sp>
        <p:nvSpPr>
          <p:cNvPr id="317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Analista de Negócios</a:t>
            </a:r>
          </a:p>
          <a:p>
            <a:pPr lvl="1"/>
            <a:r>
              <a:rPr lang="pt-BR" sz="2400" dirty="0" smtClean="0"/>
              <a:t>Isso é possível, certo?</a:t>
            </a:r>
          </a:p>
          <a:p>
            <a:r>
              <a:rPr lang="pt-BR" sz="2800" dirty="0" smtClean="0"/>
              <a:t>Desenvolvedor</a:t>
            </a:r>
          </a:p>
          <a:p>
            <a:pPr lvl="1"/>
            <a:r>
              <a:rPr lang="pt-BR" sz="2400" dirty="0" smtClean="0"/>
              <a:t>Porque eu tenho que fazer assim?</a:t>
            </a:r>
          </a:p>
          <a:p>
            <a:r>
              <a:rPr lang="pt-BR" sz="2800" dirty="0" smtClean="0"/>
              <a:t>Gerente de Projeto</a:t>
            </a:r>
          </a:p>
          <a:p>
            <a:pPr lvl="1"/>
            <a:r>
              <a:rPr lang="pt-BR" sz="2400" dirty="0" smtClean="0"/>
              <a:t>Muito bonito esse diagrama, mas e os prazos e os custos</a:t>
            </a:r>
            <a:r>
              <a:rPr lang="pt-BR" sz="2400" dirty="0" smtClean="0"/>
              <a:t>?</a:t>
            </a:r>
          </a:p>
          <a:p>
            <a:r>
              <a:rPr lang="pt-BR" sz="2800" dirty="0"/>
              <a:t>Infraestrutura</a:t>
            </a:r>
          </a:p>
          <a:p>
            <a:pPr lvl="1"/>
            <a:r>
              <a:rPr lang="pt-BR" sz="2400" dirty="0"/>
              <a:t>Porque a aplicação precisa deste recurso?</a:t>
            </a:r>
          </a:p>
          <a:p>
            <a:pPr lvl="1"/>
            <a:endParaRPr lang="pt-BR" sz="2400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Não sou arquiteto e...</a:t>
            </a:r>
          </a:p>
        </p:txBody>
      </p:sp>
    </p:spTree>
    <p:extLst>
      <p:ext uri="{BB962C8B-B14F-4D97-AF65-F5344CB8AC3E}">
        <p14:creationId xmlns:p14="http://schemas.microsoft.com/office/powerpoint/2010/main" val="21259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429</TotalTime>
  <Words>142</Words>
  <Application>Microsoft Office PowerPoint</Application>
  <PresentationFormat>Apresentação na tela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modelo_powerpoint_fit</vt:lpstr>
      <vt:lpstr>Apresentação do PowerPoint</vt:lpstr>
      <vt:lpstr>Apresentação do PowerPoint</vt:lpstr>
      <vt:lpstr>Arquiteto</vt:lpstr>
      <vt:lpstr>Arquiteto</vt:lpstr>
      <vt:lpstr>Arquiteto</vt:lpstr>
      <vt:lpstr>Arquiteto e suas relações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108</cp:revision>
  <dcterms:created xsi:type="dcterms:W3CDTF">2012-09-13T19:43:42Z</dcterms:created>
  <dcterms:modified xsi:type="dcterms:W3CDTF">2013-03-26T02:54:24Z</dcterms:modified>
</cp:coreProperties>
</file>