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44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28/10/2013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28/10/2013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Atividade Avaliativa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Descrição do Projeto (0,2)</a:t>
            </a:r>
          </a:p>
          <a:p>
            <a:r>
              <a:rPr lang="pt-BR" dirty="0" smtClean="0"/>
              <a:t>Avaliação </a:t>
            </a:r>
            <a:r>
              <a:rPr lang="pt-BR" dirty="0"/>
              <a:t>T</a:t>
            </a:r>
            <a:r>
              <a:rPr lang="pt-BR" dirty="0" smtClean="0"/>
              <a:t>ecnológica (0,8)</a:t>
            </a:r>
          </a:p>
          <a:p>
            <a:r>
              <a:rPr lang="pt-BR" dirty="0"/>
              <a:t>Apresentação da Arquitetura </a:t>
            </a:r>
            <a:r>
              <a:rPr lang="pt-BR" dirty="0" smtClean="0"/>
              <a:t>(2)</a:t>
            </a:r>
          </a:p>
          <a:p>
            <a:r>
              <a:rPr lang="pt-BR" dirty="0" smtClean="0"/>
              <a:t>Documento Arquitetural (3)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Composição da Nota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198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Entrega até a data – 100%</a:t>
            </a:r>
          </a:p>
          <a:p>
            <a:r>
              <a:rPr lang="pt-BR" dirty="0" smtClean="0"/>
              <a:t>Entrega com atraso – Exceto apresentação</a:t>
            </a:r>
          </a:p>
          <a:p>
            <a:pPr lvl="1"/>
            <a:r>
              <a:rPr lang="pt-BR" dirty="0" smtClean="0"/>
              <a:t>(100 – D*20)/100 * Nota</a:t>
            </a:r>
          </a:p>
          <a:p>
            <a:pPr lvl="1"/>
            <a:r>
              <a:rPr lang="pt-BR" dirty="0" smtClean="0"/>
              <a:t>D numero de dias em atraso</a:t>
            </a:r>
          </a:p>
          <a:p>
            <a:r>
              <a:rPr lang="pt-BR" dirty="0" smtClean="0"/>
              <a:t>Não comparecimento na apresentação resulta em zero na atividade!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Penalizações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995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Comunicação com Professor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ntregáveis enviados por e-mail.</a:t>
            </a:r>
          </a:p>
          <a:p>
            <a:r>
              <a:rPr lang="pt-BR" dirty="0" smtClean="0"/>
              <a:t>Endereço de e-mail: andersonhummel@gmail.com</a:t>
            </a:r>
          </a:p>
          <a:p>
            <a:r>
              <a:rPr lang="pt-BR" dirty="0" smtClean="0"/>
              <a:t>Título do e-mail</a:t>
            </a:r>
          </a:p>
          <a:p>
            <a:pPr lvl="1"/>
            <a:r>
              <a:rPr lang="pt-BR" dirty="0" smtClean="0"/>
              <a:t>Pós em Engenharia de Software: Trabalho</a:t>
            </a:r>
          </a:p>
          <a:p>
            <a:pPr lvl="1"/>
            <a:r>
              <a:rPr lang="pt-BR" dirty="0" err="1" smtClean="0"/>
              <a:t>Pos</a:t>
            </a:r>
            <a:r>
              <a:rPr lang="pt-BR" dirty="0" smtClean="0"/>
              <a:t> em Engenharia de Software: Trabalho</a:t>
            </a:r>
          </a:p>
          <a:p>
            <a:r>
              <a:rPr lang="pt-BR" dirty="0" smtClean="0"/>
              <a:t>Copiar todos os integrantes do grupo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0279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Documentar a arquitetura do TCC e aplicar os conceitos aprendidos na disciplina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7406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Descrição do Projeto (03/04/2013)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Avaliação Tecnológica (29/04/2013)</a:t>
            </a:r>
          </a:p>
          <a:p>
            <a:r>
              <a:rPr lang="pt-BR" dirty="0" smtClean="0"/>
              <a:t>Apresentação da Arquitetura (29/04/2013)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Documento </a:t>
            </a:r>
            <a:r>
              <a:rPr lang="pt-BR" sz="3200" dirty="0" smtClean="0"/>
              <a:t>de Arquitetura </a:t>
            </a:r>
            <a:r>
              <a:rPr lang="pt-BR" sz="3200" dirty="0"/>
              <a:t>(</a:t>
            </a:r>
            <a:r>
              <a:rPr lang="pt-BR" sz="3200" dirty="0" smtClean="0"/>
              <a:t>19/05/2013)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20523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Entregáveis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Descrição:</a:t>
            </a:r>
            <a:r>
              <a:rPr lang="pt-BR" sz="3200" dirty="0" smtClean="0"/>
              <a:t> Escopo do projeto</a:t>
            </a:r>
            <a:r>
              <a:rPr lang="pt-BR" sz="3200" dirty="0"/>
              <a:t>.</a:t>
            </a:r>
            <a:r>
              <a:rPr lang="pt-BR" sz="3200" dirty="0" smtClean="0"/>
              <a:t> </a:t>
            </a:r>
          </a:p>
          <a:p>
            <a:r>
              <a:rPr lang="pt-BR" b="1" dirty="0" smtClean="0"/>
              <a:t>Entrega</a:t>
            </a:r>
            <a:r>
              <a:rPr lang="pt-BR" b="1" dirty="0"/>
              <a:t>: </a:t>
            </a:r>
            <a:r>
              <a:rPr lang="pt-BR" dirty="0" smtClean="0"/>
              <a:t>03/04/2013</a:t>
            </a:r>
            <a:endParaRPr lang="pt-BR" dirty="0"/>
          </a:p>
          <a:p>
            <a:pPr>
              <a:buFont typeface="Wingdings" pitchFamily="2" charset="2"/>
              <a:buChar char="§"/>
              <a:defRPr/>
            </a:pPr>
            <a:r>
              <a:rPr lang="pt-BR" b="1" dirty="0" smtClean="0"/>
              <a:t>Conteúdo</a:t>
            </a:r>
            <a:r>
              <a:rPr lang="pt-BR" dirty="0"/>
              <a:t>: 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Documento do Microsoft Word </a:t>
            </a:r>
          </a:p>
          <a:p>
            <a:pPr lvl="1">
              <a:defRPr/>
            </a:pPr>
            <a:r>
              <a:rPr lang="pt-BR" dirty="0" smtClean="0"/>
              <a:t>Mínimo uma página de documentação.</a:t>
            </a:r>
          </a:p>
          <a:p>
            <a:pPr lvl="1">
              <a:defRPr/>
            </a:pPr>
            <a:r>
              <a:rPr lang="pt-BR" dirty="0" smtClean="0"/>
              <a:t>Podem ser enviados documentos anexos.</a:t>
            </a:r>
          </a:p>
          <a:p>
            <a:pPr>
              <a:defRPr/>
            </a:pPr>
            <a:endParaRPr lang="pt-BR" sz="2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</a:p>
        </p:txBody>
      </p:sp>
    </p:spTree>
    <p:extLst>
      <p:ext uri="{BB962C8B-B14F-4D97-AF65-F5344CB8AC3E}">
        <p14:creationId xmlns:p14="http://schemas.microsoft.com/office/powerpoint/2010/main" xmlns="" val="97234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Entregáveis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pt-BR" sz="3200" b="1" dirty="0" smtClean="0"/>
              <a:t>Descrição:</a:t>
            </a:r>
            <a:r>
              <a:rPr lang="pt-BR" sz="3200" dirty="0" smtClean="0"/>
              <a:t> Deverá ser entregue uma avaliação das tecnologias que serão utilizadas no projeto</a:t>
            </a:r>
            <a:endParaRPr lang="pt-BR" sz="3200" b="1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pt-BR" sz="3200" b="1" dirty="0" smtClean="0"/>
              <a:t>Entrega: </a:t>
            </a:r>
            <a:r>
              <a:rPr lang="pt-BR" sz="3200" dirty="0" smtClean="0"/>
              <a:t>29/04/2013</a:t>
            </a:r>
          </a:p>
          <a:p>
            <a:pPr>
              <a:buFont typeface="Wingdings" pitchFamily="2" charset="2"/>
              <a:buChar char="§"/>
            </a:pPr>
            <a:r>
              <a:rPr lang="pt-BR" b="1" dirty="0" smtClean="0"/>
              <a:t>Conteúdo</a:t>
            </a:r>
            <a:r>
              <a:rPr lang="pt-BR" dirty="0" smtClean="0"/>
              <a:t>: </a:t>
            </a:r>
            <a:r>
              <a:rPr lang="pt-BR" dirty="0" err="1" smtClean="0"/>
              <a:t>PoC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0" dirty="0" smtClean="0"/>
              <a:t>artigos que a arquitetura é viável do ponto de vista tecnológico. </a:t>
            </a: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 Tecnológica</a:t>
            </a:r>
          </a:p>
        </p:txBody>
      </p:sp>
    </p:spTree>
    <p:extLst>
      <p:ext uri="{BB962C8B-B14F-4D97-AF65-F5344CB8AC3E}">
        <p14:creationId xmlns:p14="http://schemas.microsoft.com/office/powerpoint/2010/main" xmlns="" val="262729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Entregáveis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Descrição: </a:t>
            </a:r>
            <a:r>
              <a:rPr lang="pt-BR" sz="3200" dirty="0" smtClean="0"/>
              <a:t>Apresentação </a:t>
            </a:r>
            <a:r>
              <a:rPr lang="pt-BR" sz="3200" dirty="0"/>
              <a:t>de </a:t>
            </a:r>
            <a:r>
              <a:rPr lang="pt-BR" sz="3200" dirty="0" smtClean="0"/>
              <a:t>15 minutos da </a:t>
            </a:r>
            <a:r>
              <a:rPr lang="pt-BR" sz="3200" dirty="0"/>
              <a:t>arquitetura </a:t>
            </a:r>
            <a:r>
              <a:rPr lang="pt-BR" sz="3200" dirty="0" smtClean="0"/>
              <a:t>proposta 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Apresentação*: </a:t>
            </a:r>
            <a:r>
              <a:rPr lang="pt-BR" sz="3200" dirty="0" smtClean="0"/>
              <a:t>29/04/2013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pt-BR" b="1" dirty="0" smtClean="0"/>
              <a:t>Conteúdo: </a:t>
            </a:r>
            <a:r>
              <a:rPr lang="pt-BR" sz="3200" dirty="0" smtClean="0"/>
              <a:t>Apresentação no Microsoft </a:t>
            </a:r>
            <a:r>
              <a:rPr lang="pt-BR" sz="3200" dirty="0"/>
              <a:t>P</a:t>
            </a:r>
            <a:r>
              <a:rPr lang="pt-BR" sz="3200" dirty="0" smtClean="0"/>
              <a:t>ower Point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Apresentação da Arquitetura</a:t>
            </a:r>
          </a:p>
        </p:txBody>
      </p:sp>
    </p:spTree>
    <p:extLst>
      <p:ext uri="{BB962C8B-B14F-4D97-AF65-F5344CB8AC3E}">
        <p14:creationId xmlns:p14="http://schemas.microsoft.com/office/powerpoint/2010/main" xmlns="" val="800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Descrição: </a:t>
            </a:r>
            <a:r>
              <a:rPr lang="pt-BR" sz="3200" dirty="0" smtClean="0"/>
              <a:t>Documento que descreve a arquitetura do projeto.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Entrega: </a:t>
            </a:r>
            <a:r>
              <a:rPr lang="pt-BR" sz="3200" dirty="0" smtClean="0"/>
              <a:t>19/05/2013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pt-BR" b="1" dirty="0" smtClean="0"/>
              <a:t>Conteúdo</a:t>
            </a:r>
            <a:r>
              <a:rPr lang="pt-BR" dirty="0" smtClean="0"/>
              <a:t>: Preencher o documento enviado pelo professor.</a:t>
            </a:r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Documento Arquitetural</a:t>
            </a:r>
          </a:p>
        </p:txBody>
      </p:sp>
    </p:spTree>
    <p:extLst>
      <p:ext uri="{BB962C8B-B14F-4D97-AF65-F5344CB8AC3E}">
        <p14:creationId xmlns:p14="http://schemas.microsoft.com/office/powerpoint/2010/main" xmlns="" val="395031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Atividade em grupo</a:t>
            </a:r>
          </a:p>
          <a:p>
            <a:pPr lvl="1"/>
            <a:r>
              <a:rPr lang="pt-BR" dirty="0" smtClean="0"/>
              <a:t>Grupo do TCC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Pontuação</a:t>
            </a:r>
            <a:endParaRPr lang="pt-BR" sz="2000" dirty="0" smtClean="0"/>
          </a:p>
          <a:p>
            <a:pPr lvl="1"/>
            <a:r>
              <a:rPr lang="pt-BR" dirty="0" smtClean="0"/>
              <a:t>6 pontos</a:t>
            </a:r>
          </a:p>
        </p:txBody>
      </p:sp>
    </p:spTree>
    <p:extLst>
      <p:ext uri="{BB962C8B-B14F-4D97-AF65-F5344CB8AC3E}">
        <p14:creationId xmlns:p14="http://schemas.microsoft.com/office/powerpoint/2010/main" xmlns="" val="393377813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278</Words>
  <Application>Microsoft Office PowerPoint</Application>
  <PresentationFormat>Apresentação na tela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Slide 1</vt:lpstr>
      <vt:lpstr>Slide 2</vt:lpstr>
      <vt:lpstr>Objetivo</vt:lpstr>
      <vt:lpstr>Entregáveis</vt:lpstr>
      <vt:lpstr>Entregáveis</vt:lpstr>
      <vt:lpstr>Entregáveis</vt:lpstr>
      <vt:lpstr>Entregáveis</vt:lpstr>
      <vt:lpstr>Entregáveis</vt:lpstr>
      <vt:lpstr>Avaliação</vt:lpstr>
      <vt:lpstr>Avaliação</vt:lpstr>
      <vt:lpstr>Avaliação</vt:lpstr>
      <vt:lpstr>Comunicação com Professor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Faculdade Impacta de Tecnologia</cp:lastModifiedBy>
  <cp:revision>108</cp:revision>
  <dcterms:created xsi:type="dcterms:W3CDTF">2012-09-13T19:43:42Z</dcterms:created>
  <dcterms:modified xsi:type="dcterms:W3CDTF">2013-10-28T20:42:44Z</dcterms:modified>
</cp:coreProperties>
</file>