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8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1"/>
            <p14:sldId id="282"/>
            <p14:sldId id="283"/>
            <p14:sldId id="284"/>
            <p14:sldId id="285"/>
            <p14:sldId id="288"/>
            <p14:sldId id="287"/>
            <p14:sldId id="289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3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3/4/2013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3/4/2013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Atributos de Qualidade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  <a:endParaRPr lang="pt-BR" sz="40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Habilidade do sistema para resistir a tentativas não autorizadas de uso.</a:t>
            </a:r>
          </a:p>
          <a:p>
            <a:r>
              <a:rPr lang="pt-BR" sz="2800" dirty="0" smtClean="0"/>
              <a:t>Propriedades</a:t>
            </a:r>
          </a:p>
          <a:p>
            <a:pPr lvl="1"/>
            <a:r>
              <a:rPr lang="pt-BR" sz="2400" dirty="0" smtClean="0"/>
              <a:t>Não repudio</a:t>
            </a:r>
          </a:p>
          <a:p>
            <a:pPr lvl="1"/>
            <a:r>
              <a:rPr lang="pt-BR" sz="2400" dirty="0" smtClean="0"/>
              <a:t>Confidencialidade</a:t>
            </a:r>
          </a:p>
          <a:p>
            <a:pPr lvl="1"/>
            <a:r>
              <a:rPr lang="pt-BR" sz="2400" dirty="0" smtClean="0"/>
              <a:t>Integridade</a:t>
            </a:r>
          </a:p>
          <a:p>
            <a:pPr lvl="1"/>
            <a:r>
              <a:rPr lang="pt-BR" sz="2400" dirty="0" smtClean="0"/>
              <a:t>Confiança</a:t>
            </a:r>
          </a:p>
          <a:p>
            <a:pPr lvl="1"/>
            <a:r>
              <a:rPr lang="pt-BR" sz="2400" dirty="0" err="1" smtClean="0"/>
              <a:t>Avaliabilidade</a:t>
            </a:r>
            <a:r>
              <a:rPr lang="pt-BR" sz="2400" dirty="0" smtClean="0"/>
              <a:t> para o uso legitimo</a:t>
            </a:r>
          </a:p>
          <a:p>
            <a:pPr lvl="1"/>
            <a:r>
              <a:rPr lang="pt-BR" sz="2400" dirty="0" err="1" smtClean="0"/>
              <a:t>Auditável</a:t>
            </a:r>
            <a:r>
              <a:rPr lang="pt-BR" sz="2400" dirty="0" smtClean="0"/>
              <a:t> 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xmlns="" val="1498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  <a:endParaRPr lang="pt-BR" sz="4000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Facilidade de mostrar erros ao testar</a:t>
            </a:r>
          </a:p>
          <a:p>
            <a:r>
              <a:rPr lang="pt-BR" sz="2800" dirty="0" smtClean="0"/>
              <a:t>É necessário testar um componente e verificar a resposta.</a:t>
            </a:r>
          </a:p>
          <a:p>
            <a:r>
              <a:rPr lang="pt-BR" sz="2800" dirty="0" smtClean="0"/>
              <a:t>Avaliação </a:t>
            </a:r>
          </a:p>
          <a:p>
            <a:pPr lvl="1"/>
            <a:r>
              <a:rPr lang="pt-BR" sz="2400" dirty="0" smtClean="0"/>
              <a:t>Efetividade</a:t>
            </a:r>
          </a:p>
          <a:p>
            <a:pPr lvl="1"/>
            <a:r>
              <a:rPr lang="pt-BR" sz="2400" dirty="0" smtClean="0"/>
              <a:t>Tempo para teste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Testabilidade</a:t>
            </a:r>
            <a:endParaRPr lang="pt-BR" dirty="0"/>
          </a:p>
        </p:txBody>
      </p:sp>
      <p:sp>
        <p:nvSpPr>
          <p:cNvPr id="10" name="SMARTPenAnnotation50"/>
          <p:cNvSpPr/>
          <p:nvPr/>
        </p:nvSpPr>
        <p:spPr>
          <a:xfrm>
            <a:off x="996838" y="4469129"/>
            <a:ext cx="500493" cy="297164"/>
          </a:xfrm>
          <a:custGeom>
            <a:avLst/>
            <a:gdLst/>
            <a:ahLst/>
            <a:cxnLst/>
            <a:rect l="0" t="0" r="0" b="0"/>
            <a:pathLst>
              <a:path w="500493" h="297164">
                <a:moveTo>
                  <a:pt x="226172" y="0"/>
                </a:moveTo>
                <a:lnTo>
                  <a:pt x="204195" y="21977"/>
                </a:lnTo>
                <a:lnTo>
                  <a:pt x="193967" y="28818"/>
                </a:lnTo>
                <a:lnTo>
                  <a:pt x="189462" y="30642"/>
                </a:lnTo>
                <a:lnTo>
                  <a:pt x="182649" y="35668"/>
                </a:lnTo>
                <a:lnTo>
                  <a:pt x="174296" y="42829"/>
                </a:lnTo>
                <a:lnTo>
                  <a:pt x="164918" y="51413"/>
                </a:lnTo>
                <a:lnTo>
                  <a:pt x="154856" y="59675"/>
                </a:lnTo>
                <a:lnTo>
                  <a:pt x="144338" y="67724"/>
                </a:lnTo>
                <a:lnTo>
                  <a:pt x="133516" y="75629"/>
                </a:lnTo>
                <a:lnTo>
                  <a:pt x="123761" y="84710"/>
                </a:lnTo>
                <a:lnTo>
                  <a:pt x="114718" y="94573"/>
                </a:lnTo>
                <a:lnTo>
                  <a:pt x="106149" y="104959"/>
                </a:lnTo>
                <a:lnTo>
                  <a:pt x="96627" y="115693"/>
                </a:lnTo>
                <a:lnTo>
                  <a:pt x="75886" y="137779"/>
                </a:lnTo>
                <a:lnTo>
                  <a:pt x="67561" y="147733"/>
                </a:lnTo>
                <a:lnTo>
                  <a:pt x="60741" y="156909"/>
                </a:lnTo>
                <a:lnTo>
                  <a:pt x="34603" y="195954"/>
                </a:lnTo>
                <a:lnTo>
                  <a:pt x="28609" y="205566"/>
                </a:lnTo>
                <a:lnTo>
                  <a:pt x="23343" y="214514"/>
                </a:lnTo>
                <a:lnTo>
                  <a:pt x="18563" y="223020"/>
                </a:lnTo>
                <a:lnTo>
                  <a:pt x="9864" y="239244"/>
                </a:lnTo>
                <a:lnTo>
                  <a:pt x="5767" y="247126"/>
                </a:lnTo>
                <a:lnTo>
                  <a:pt x="3035" y="253650"/>
                </a:lnTo>
                <a:lnTo>
                  <a:pt x="1214" y="259271"/>
                </a:lnTo>
                <a:lnTo>
                  <a:pt x="0" y="264287"/>
                </a:lnTo>
                <a:lnTo>
                  <a:pt x="460" y="268901"/>
                </a:lnTo>
                <a:lnTo>
                  <a:pt x="2037" y="273248"/>
                </a:lnTo>
                <a:lnTo>
                  <a:pt x="4359" y="277415"/>
                </a:lnTo>
                <a:lnTo>
                  <a:pt x="13711" y="285433"/>
                </a:lnTo>
                <a:lnTo>
                  <a:pt x="19762" y="289348"/>
                </a:lnTo>
                <a:lnTo>
                  <a:pt x="33257" y="293700"/>
                </a:lnTo>
                <a:lnTo>
                  <a:pt x="47722" y="295634"/>
                </a:lnTo>
                <a:lnTo>
                  <a:pt x="62617" y="296493"/>
                </a:lnTo>
                <a:lnTo>
                  <a:pt x="84477" y="296875"/>
                </a:lnTo>
                <a:lnTo>
                  <a:pt x="184665" y="297163"/>
                </a:lnTo>
                <a:lnTo>
                  <a:pt x="199771" y="295899"/>
                </a:lnTo>
                <a:lnTo>
                  <a:pt x="214921" y="293786"/>
                </a:lnTo>
                <a:lnTo>
                  <a:pt x="230101" y="291107"/>
                </a:lnTo>
                <a:lnTo>
                  <a:pt x="245301" y="289322"/>
                </a:lnTo>
                <a:lnTo>
                  <a:pt x="260515" y="288131"/>
                </a:lnTo>
                <a:lnTo>
                  <a:pt x="275737" y="287338"/>
                </a:lnTo>
                <a:lnTo>
                  <a:pt x="306197" y="286456"/>
                </a:lnTo>
                <a:lnTo>
                  <a:pt x="367145" y="285890"/>
                </a:lnTo>
                <a:lnTo>
                  <a:pt x="382384" y="284573"/>
                </a:lnTo>
                <a:lnTo>
                  <a:pt x="397623" y="282426"/>
                </a:lnTo>
                <a:lnTo>
                  <a:pt x="412862" y="279724"/>
                </a:lnTo>
                <a:lnTo>
                  <a:pt x="426832" y="277923"/>
                </a:lnTo>
                <a:lnTo>
                  <a:pt x="439955" y="276722"/>
                </a:lnTo>
                <a:lnTo>
                  <a:pt x="462157" y="275388"/>
                </a:lnTo>
                <a:lnTo>
                  <a:pt x="476257" y="274795"/>
                </a:lnTo>
                <a:lnTo>
                  <a:pt x="500492" y="27432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51"/>
          <p:cNvSpPr/>
          <p:nvPr/>
        </p:nvSpPr>
        <p:spPr>
          <a:xfrm>
            <a:off x="1337310" y="4629150"/>
            <a:ext cx="568032" cy="365760"/>
          </a:xfrm>
          <a:custGeom>
            <a:avLst/>
            <a:gdLst/>
            <a:ahLst/>
            <a:cxnLst/>
            <a:rect l="0" t="0" r="0" b="0"/>
            <a:pathLst>
              <a:path w="568032" h="365760">
                <a:moveTo>
                  <a:pt x="91440" y="0"/>
                </a:moveTo>
                <a:lnTo>
                  <a:pt x="91440" y="6067"/>
                </a:lnTo>
                <a:lnTo>
                  <a:pt x="88053" y="15819"/>
                </a:lnTo>
                <a:lnTo>
                  <a:pt x="85372" y="21976"/>
                </a:lnTo>
                <a:lnTo>
                  <a:pt x="79006" y="32203"/>
                </a:lnTo>
                <a:lnTo>
                  <a:pt x="75531" y="36709"/>
                </a:lnTo>
                <a:lnTo>
                  <a:pt x="71944" y="43522"/>
                </a:lnTo>
                <a:lnTo>
                  <a:pt x="68282" y="51875"/>
                </a:lnTo>
                <a:lnTo>
                  <a:pt x="64571" y="61253"/>
                </a:lnTo>
                <a:lnTo>
                  <a:pt x="57061" y="81833"/>
                </a:lnTo>
                <a:lnTo>
                  <a:pt x="41892" y="126090"/>
                </a:lnTo>
                <a:lnTo>
                  <a:pt x="39358" y="137400"/>
                </a:lnTo>
                <a:lnTo>
                  <a:pt x="37669" y="148749"/>
                </a:lnTo>
                <a:lnTo>
                  <a:pt x="36542" y="160126"/>
                </a:lnTo>
                <a:lnTo>
                  <a:pt x="34521" y="171520"/>
                </a:lnTo>
                <a:lnTo>
                  <a:pt x="31904" y="182927"/>
                </a:lnTo>
                <a:lnTo>
                  <a:pt x="28889" y="194341"/>
                </a:lnTo>
                <a:lnTo>
                  <a:pt x="26879" y="203220"/>
                </a:lnTo>
                <a:lnTo>
                  <a:pt x="25539" y="210410"/>
                </a:lnTo>
                <a:lnTo>
                  <a:pt x="24646" y="216473"/>
                </a:lnTo>
                <a:lnTo>
                  <a:pt x="24051" y="223055"/>
                </a:lnTo>
                <a:lnTo>
                  <a:pt x="23654" y="229984"/>
                </a:lnTo>
                <a:lnTo>
                  <a:pt x="23389" y="237142"/>
                </a:lnTo>
                <a:lnTo>
                  <a:pt x="21943" y="241915"/>
                </a:lnTo>
                <a:lnTo>
                  <a:pt x="19708" y="245096"/>
                </a:lnTo>
                <a:lnTo>
                  <a:pt x="13065" y="250202"/>
                </a:lnTo>
                <a:lnTo>
                  <a:pt x="24078" y="238861"/>
                </a:lnTo>
                <a:lnTo>
                  <a:pt x="27482" y="235440"/>
                </a:lnTo>
                <a:lnTo>
                  <a:pt x="31021" y="229350"/>
                </a:lnTo>
                <a:lnTo>
                  <a:pt x="34651" y="221480"/>
                </a:lnTo>
                <a:lnTo>
                  <a:pt x="38340" y="212423"/>
                </a:lnTo>
                <a:lnTo>
                  <a:pt x="43340" y="202575"/>
                </a:lnTo>
                <a:lnTo>
                  <a:pt x="49213" y="192200"/>
                </a:lnTo>
                <a:lnTo>
                  <a:pt x="55669" y="181473"/>
                </a:lnTo>
                <a:lnTo>
                  <a:pt x="69615" y="159394"/>
                </a:lnTo>
                <a:lnTo>
                  <a:pt x="99264" y="114176"/>
                </a:lnTo>
                <a:lnTo>
                  <a:pt x="106816" y="104057"/>
                </a:lnTo>
                <a:lnTo>
                  <a:pt x="114390" y="94771"/>
                </a:lnTo>
                <a:lnTo>
                  <a:pt x="121980" y="86041"/>
                </a:lnTo>
                <a:lnTo>
                  <a:pt x="130850" y="77680"/>
                </a:lnTo>
                <a:lnTo>
                  <a:pt x="140573" y="69567"/>
                </a:lnTo>
                <a:lnTo>
                  <a:pt x="150865" y="61618"/>
                </a:lnTo>
                <a:lnTo>
                  <a:pt x="160267" y="53778"/>
                </a:lnTo>
                <a:lnTo>
                  <a:pt x="169074" y="46012"/>
                </a:lnTo>
                <a:lnTo>
                  <a:pt x="177486" y="38294"/>
                </a:lnTo>
                <a:lnTo>
                  <a:pt x="185634" y="31879"/>
                </a:lnTo>
                <a:lnTo>
                  <a:pt x="201460" y="21365"/>
                </a:lnTo>
                <a:lnTo>
                  <a:pt x="210507" y="16783"/>
                </a:lnTo>
                <a:lnTo>
                  <a:pt x="220348" y="12459"/>
                </a:lnTo>
                <a:lnTo>
                  <a:pt x="230718" y="8305"/>
                </a:lnTo>
                <a:lnTo>
                  <a:pt x="240172" y="5537"/>
                </a:lnTo>
                <a:lnTo>
                  <a:pt x="257450" y="2461"/>
                </a:lnTo>
                <a:lnTo>
                  <a:pt x="266883" y="1640"/>
                </a:lnTo>
                <a:lnTo>
                  <a:pt x="276982" y="1093"/>
                </a:lnTo>
                <a:lnTo>
                  <a:pt x="287525" y="729"/>
                </a:lnTo>
                <a:lnTo>
                  <a:pt x="299633" y="1756"/>
                </a:lnTo>
                <a:lnTo>
                  <a:pt x="312785" y="3710"/>
                </a:lnTo>
                <a:lnTo>
                  <a:pt x="326633" y="6283"/>
                </a:lnTo>
                <a:lnTo>
                  <a:pt x="339676" y="9269"/>
                </a:lnTo>
                <a:lnTo>
                  <a:pt x="352180" y="12529"/>
                </a:lnTo>
                <a:lnTo>
                  <a:pt x="364327" y="15972"/>
                </a:lnTo>
                <a:lnTo>
                  <a:pt x="387983" y="23185"/>
                </a:lnTo>
                <a:lnTo>
                  <a:pt x="399625" y="26887"/>
                </a:lnTo>
                <a:lnTo>
                  <a:pt x="412467" y="31894"/>
                </a:lnTo>
                <a:lnTo>
                  <a:pt x="426107" y="37773"/>
                </a:lnTo>
                <a:lnTo>
                  <a:pt x="440281" y="44232"/>
                </a:lnTo>
                <a:lnTo>
                  <a:pt x="453541" y="49807"/>
                </a:lnTo>
                <a:lnTo>
                  <a:pt x="466190" y="54795"/>
                </a:lnTo>
                <a:lnTo>
                  <a:pt x="478434" y="59390"/>
                </a:lnTo>
                <a:lnTo>
                  <a:pt x="489136" y="64993"/>
                </a:lnTo>
                <a:lnTo>
                  <a:pt x="498810" y="71268"/>
                </a:lnTo>
                <a:lnTo>
                  <a:pt x="507800" y="77992"/>
                </a:lnTo>
                <a:lnTo>
                  <a:pt x="527949" y="92236"/>
                </a:lnTo>
                <a:lnTo>
                  <a:pt x="538656" y="99590"/>
                </a:lnTo>
                <a:lnTo>
                  <a:pt x="547064" y="105764"/>
                </a:lnTo>
                <a:lnTo>
                  <a:pt x="559793" y="116009"/>
                </a:lnTo>
                <a:lnTo>
                  <a:pt x="563695" y="121789"/>
                </a:lnTo>
                <a:lnTo>
                  <a:pt x="566296" y="128183"/>
                </a:lnTo>
                <a:lnTo>
                  <a:pt x="568031" y="134985"/>
                </a:lnTo>
                <a:lnTo>
                  <a:pt x="567917" y="140790"/>
                </a:lnTo>
                <a:lnTo>
                  <a:pt x="566571" y="145930"/>
                </a:lnTo>
                <a:lnTo>
                  <a:pt x="561689" y="156297"/>
                </a:lnTo>
                <a:lnTo>
                  <a:pt x="555286" y="169372"/>
                </a:lnTo>
                <a:lnTo>
                  <a:pt x="549261" y="176414"/>
                </a:lnTo>
                <a:lnTo>
                  <a:pt x="541434" y="183650"/>
                </a:lnTo>
                <a:lnTo>
                  <a:pt x="532406" y="191013"/>
                </a:lnTo>
                <a:lnTo>
                  <a:pt x="522577" y="197192"/>
                </a:lnTo>
                <a:lnTo>
                  <a:pt x="512214" y="202581"/>
                </a:lnTo>
                <a:lnTo>
                  <a:pt x="501496" y="207444"/>
                </a:lnTo>
                <a:lnTo>
                  <a:pt x="488001" y="211956"/>
                </a:lnTo>
                <a:lnTo>
                  <a:pt x="472654" y="216234"/>
                </a:lnTo>
                <a:lnTo>
                  <a:pt x="456072" y="220355"/>
                </a:lnTo>
                <a:lnTo>
                  <a:pt x="438668" y="225643"/>
                </a:lnTo>
                <a:lnTo>
                  <a:pt x="420715" y="231709"/>
                </a:lnTo>
                <a:lnTo>
                  <a:pt x="402397" y="238293"/>
                </a:lnTo>
                <a:lnTo>
                  <a:pt x="381294" y="245221"/>
                </a:lnTo>
                <a:lnTo>
                  <a:pt x="334141" y="259694"/>
                </a:lnTo>
                <a:lnTo>
                  <a:pt x="310390" y="265839"/>
                </a:lnTo>
                <a:lnTo>
                  <a:pt x="286937" y="271206"/>
                </a:lnTo>
                <a:lnTo>
                  <a:pt x="263681" y="276054"/>
                </a:lnTo>
                <a:lnTo>
                  <a:pt x="240557" y="281826"/>
                </a:lnTo>
                <a:lnTo>
                  <a:pt x="217521" y="288213"/>
                </a:lnTo>
                <a:lnTo>
                  <a:pt x="171606" y="302085"/>
                </a:lnTo>
                <a:lnTo>
                  <a:pt x="125799" y="316716"/>
                </a:lnTo>
                <a:lnTo>
                  <a:pt x="104186" y="324174"/>
                </a:lnTo>
                <a:lnTo>
                  <a:pt x="63238" y="339234"/>
                </a:lnTo>
                <a:lnTo>
                  <a:pt x="47239" y="345536"/>
                </a:lnTo>
                <a:lnTo>
                  <a:pt x="34032" y="351007"/>
                </a:lnTo>
                <a:lnTo>
                  <a:pt x="0" y="36575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52"/>
          <p:cNvSpPr/>
          <p:nvPr/>
        </p:nvSpPr>
        <p:spPr>
          <a:xfrm>
            <a:off x="2034540" y="4514850"/>
            <a:ext cx="171451" cy="445770"/>
          </a:xfrm>
          <a:custGeom>
            <a:avLst/>
            <a:gdLst/>
            <a:ahLst/>
            <a:cxnLst/>
            <a:rect l="0" t="0" r="0" b="0"/>
            <a:pathLst>
              <a:path w="171451" h="445770">
                <a:moveTo>
                  <a:pt x="171450" y="0"/>
                </a:moveTo>
                <a:lnTo>
                  <a:pt x="171450" y="65485"/>
                </a:lnTo>
                <a:lnTo>
                  <a:pt x="170180" y="74136"/>
                </a:lnTo>
                <a:lnTo>
                  <a:pt x="168063" y="83714"/>
                </a:lnTo>
                <a:lnTo>
                  <a:pt x="165382" y="93909"/>
                </a:lnTo>
                <a:lnTo>
                  <a:pt x="162324" y="104516"/>
                </a:lnTo>
                <a:lnTo>
                  <a:pt x="155541" y="126461"/>
                </a:lnTo>
                <a:lnTo>
                  <a:pt x="148292" y="152301"/>
                </a:lnTo>
                <a:lnTo>
                  <a:pt x="144581" y="166304"/>
                </a:lnTo>
                <a:lnTo>
                  <a:pt x="139567" y="180719"/>
                </a:lnTo>
                <a:lnTo>
                  <a:pt x="133685" y="195409"/>
                </a:lnTo>
                <a:lnTo>
                  <a:pt x="127223" y="210283"/>
                </a:lnTo>
                <a:lnTo>
                  <a:pt x="120375" y="224008"/>
                </a:lnTo>
                <a:lnTo>
                  <a:pt x="113270" y="236968"/>
                </a:lnTo>
                <a:lnTo>
                  <a:pt x="105993" y="249419"/>
                </a:lnTo>
                <a:lnTo>
                  <a:pt x="98602" y="262799"/>
                </a:lnTo>
                <a:lnTo>
                  <a:pt x="83616" y="291212"/>
                </a:lnTo>
                <a:lnTo>
                  <a:pt x="76064" y="303362"/>
                </a:lnTo>
                <a:lnTo>
                  <a:pt x="68489" y="314001"/>
                </a:lnTo>
                <a:lnTo>
                  <a:pt x="60899" y="323634"/>
                </a:lnTo>
                <a:lnTo>
                  <a:pt x="53299" y="333866"/>
                </a:lnTo>
                <a:lnTo>
                  <a:pt x="38082" y="355394"/>
                </a:lnTo>
                <a:lnTo>
                  <a:pt x="31738" y="365200"/>
                </a:lnTo>
                <a:lnTo>
                  <a:pt x="26238" y="374276"/>
                </a:lnTo>
                <a:lnTo>
                  <a:pt x="21302" y="382867"/>
                </a:lnTo>
                <a:lnTo>
                  <a:pt x="12431" y="399186"/>
                </a:lnTo>
                <a:lnTo>
                  <a:pt x="8287" y="407094"/>
                </a:lnTo>
                <a:lnTo>
                  <a:pt x="3683" y="419267"/>
                </a:lnTo>
                <a:lnTo>
                  <a:pt x="1637" y="428911"/>
                </a:lnTo>
                <a:lnTo>
                  <a:pt x="1091" y="433260"/>
                </a:lnTo>
                <a:lnTo>
                  <a:pt x="0" y="44576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53"/>
          <p:cNvSpPr/>
          <p:nvPr/>
        </p:nvSpPr>
        <p:spPr>
          <a:xfrm>
            <a:off x="2344020" y="4514850"/>
            <a:ext cx="376320" cy="434340"/>
          </a:xfrm>
          <a:custGeom>
            <a:avLst/>
            <a:gdLst/>
            <a:ahLst/>
            <a:cxnLst/>
            <a:rect l="0" t="0" r="0" b="0"/>
            <a:pathLst>
              <a:path w="376320" h="434340">
                <a:moveTo>
                  <a:pt x="193440" y="0"/>
                </a:moveTo>
                <a:lnTo>
                  <a:pt x="193440" y="34385"/>
                </a:lnTo>
                <a:lnTo>
                  <a:pt x="192169" y="41973"/>
                </a:lnTo>
                <a:lnTo>
                  <a:pt x="190053" y="50842"/>
                </a:lnTo>
                <a:lnTo>
                  <a:pt x="187372" y="60564"/>
                </a:lnTo>
                <a:lnTo>
                  <a:pt x="181006" y="81527"/>
                </a:lnTo>
                <a:lnTo>
                  <a:pt x="166571" y="126029"/>
                </a:lnTo>
                <a:lnTo>
                  <a:pt x="161557" y="138629"/>
                </a:lnTo>
                <a:lnTo>
                  <a:pt x="155675" y="152109"/>
                </a:lnTo>
                <a:lnTo>
                  <a:pt x="142365" y="180634"/>
                </a:lnTo>
                <a:lnTo>
                  <a:pt x="127983" y="210245"/>
                </a:lnTo>
                <a:lnTo>
                  <a:pt x="119322" y="223983"/>
                </a:lnTo>
                <a:lnTo>
                  <a:pt x="109738" y="236952"/>
                </a:lnTo>
                <a:lnTo>
                  <a:pt x="99538" y="249408"/>
                </a:lnTo>
                <a:lnTo>
                  <a:pt x="90199" y="262792"/>
                </a:lnTo>
                <a:lnTo>
                  <a:pt x="81432" y="276794"/>
                </a:lnTo>
                <a:lnTo>
                  <a:pt x="73048" y="291209"/>
                </a:lnTo>
                <a:lnTo>
                  <a:pt x="64919" y="303359"/>
                </a:lnTo>
                <a:lnTo>
                  <a:pt x="56959" y="313999"/>
                </a:lnTo>
                <a:lnTo>
                  <a:pt x="49112" y="323633"/>
                </a:lnTo>
                <a:lnTo>
                  <a:pt x="41341" y="333865"/>
                </a:lnTo>
                <a:lnTo>
                  <a:pt x="25934" y="355394"/>
                </a:lnTo>
                <a:lnTo>
                  <a:pt x="19539" y="363929"/>
                </a:lnTo>
                <a:lnTo>
                  <a:pt x="9047" y="376799"/>
                </a:lnTo>
                <a:lnTo>
                  <a:pt x="3537" y="386753"/>
                </a:lnTo>
                <a:lnTo>
                  <a:pt x="0" y="397423"/>
                </a:lnTo>
                <a:lnTo>
                  <a:pt x="980" y="398298"/>
                </a:lnTo>
                <a:lnTo>
                  <a:pt x="5455" y="399271"/>
                </a:lnTo>
                <a:lnTo>
                  <a:pt x="15064" y="396317"/>
                </a:lnTo>
                <a:lnTo>
                  <a:pt x="21183" y="393751"/>
                </a:lnTo>
                <a:lnTo>
                  <a:pt x="29072" y="390771"/>
                </a:lnTo>
                <a:lnTo>
                  <a:pt x="47997" y="384072"/>
                </a:lnTo>
                <a:lnTo>
                  <a:pt x="58378" y="381778"/>
                </a:lnTo>
                <a:lnTo>
                  <a:pt x="69109" y="380248"/>
                </a:lnTo>
                <a:lnTo>
                  <a:pt x="80072" y="379229"/>
                </a:lnTo>
                <a:lnTo>
                  <a:pt x="91191" y="377279"/>
                </a:lnTo>
                <a:lnTo>
                  <a:pt x="102414" y="374709"/>
                </a:lnTo>
                <a:lnTo>
                  <a:pt x="113706" y="371726"/>
                </a:lnTo>
                <a:lnTo>
                  <a:pt x="125044" y="369737"/>
                </a:lnTo>
                <a:lnTo>
                  <a:pt x="136412" y="368412"/>
                </a:lnTo>
                <a:lnTo>
                  <a:pt x="147801" y="367527"/>
                </a:lnTo>
                <a:lnTo>
                  <a:pt x="159204" y="366938"/>
                </a:lnTo>
                <a:lnTo>
                  <a:pt x="182034" y="366283"/>
                </a:lnTo>
                <a:lnTo>
                  <a:pt x="228615" y="365805"/>
                </a:lnTo>
                <a:lnTo>
                  <a:pt x="234670" y="367060"/>
                </a:lnTo>
                <a:lnTo>
                  <a:pt x="241247" y="369167"/>
                </a:lnTo>
                <a:lnTo>
                  <a:pt x="257916" y="375605"/>
                </a:lnTo>
                <a:lnTo>
                  <a:pt x="266871" y="382787"/>
                </a:lnTo>
                <a:lnTo>
                  <a:pt x="270334" y="384731"/>
                </a:lnTo>
                <a:lnTo>
                  <a:pt x="282546" y="388738"/>
                </a:lnTo>
                <a:lnTo>
                  <a:pt x="288404" y="391238"/>
                </a:lnTo>
                <a:lnTo>
                  <a:pt x="294849" y="394175"/>
                </a:lnTo>
                <a:lnTo>
                  <a:pt x="305397" y="400825"/>
                </a:lnTo>
                <a:lnTo>
                  <a:pt x="315588" y="408014"/>
                </a:lnTo>
                <a:lnTo>
                  <a:pt x="321862" y="411709"/>
                </a:lnTo>
                <a:lnTo>
                  <a:pt x="328585" y="415443"/>
                </a:lnTo>
                <a:lnTo>
                  <a:pt x="342828" y="422978"/>
                </a:lnTo>
                <a:lnTo>
                  <a:pt x="350181" y="426765"/>
                </a:lnTo>
                <a:lnTo>
                  <a:pt x="361739" y="430973"/>
                </a:lnTo>
                <a:lnTo>
                  <a:pt x="376319" y="43433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54"/>
          <p:cNvSpPr/>
          <p:nvPr/>
        </p:nvSpPr>
        <p:spPr>
          <a:xfrm>
            <a:off x="2709793" y="4766356"/>
            <a:ext cx="465482" cy="205493"/>
          </a:xfrm>
          <a:custGeom>
            <a:avLst/>
            <a:gdLst/>
            <a:ahLst/>
            <a:cxnLst/>
            <a:rect l="0" t="0" r="0" b="0"/>
            <a:pathLst>
              <a:path w="465482" h="205493">
                <a:moveTo>
                  <a:pt x="216287" y="114253"/>
                </a:moveTo>
                <a:lnTo>
                  <a:pt x="210219" y="114253"/>
                </a:lnTo>
                <a:lnTo>
                  <a:pt x="207161" y="112983"/>
                </a:lnTo>
                <a:lnTo>
                  <a:pt x="200378" y="108186"/>
                </a:lnTo>
                <a:lnTo>
                  <a:pt x="195486" y="104412"/>
                </a:lnTo>
                <a:lnTo>
                  <a:pt x="187569" y="100143"/>
                </a:lnTo>
                <a:lnTo>
                  <a:pt x="161790" y="87054"/>
                </a:lnTo>
                <a:lnTo>
                  <a:pt x="154555" y="84690"/>
                </a:lnTo>
                <a:lnTo>
                  <a:pt x="147192" y="83115"/>
                </a:lnTo>
                <a:lnTo>
                  <a:pt x="139744" y="82064"/>
                </a:lnTo>
                <a:lnTo>
                  <a:pt x="130968" y="81364"/>
                </a:lnTo>
                <a:lnTo>
                  <a:pt x="121308" y="80897"/>
                </a:lnTo>
                <a:lnTo>
                  <a:pt x="111057" y="80586"/>
                </a:lnTo>
                <a:lnTo>
                  <a:pt x="100414" y="81648"/>
                </a:lnTo>
                <a:lnTo>
                  <a:pt x="89508" y="83627"/>
                </a:lnTo>
                <a:lnTo>
                  <a:pt x="78428" y="86216"/>
                </a:lnTo>
                <a:lnTo>
                  <a:pt x="68500" y="90482"/>
                </a:lnTo>
                <a:lnTo>
                  <a:pt x="59343" y="95866"/>
                </a:lnTo>
                <a:lnTo>
                  <a:pt x="50697" y="101995"/>
                </a:lnTo>
                <a:lnTo>
                  <a:pt x="42394" y="107351"/>
                </a:lnTo>
                <a:lnTo>
                  <a:pt x="34318" y="112192"/>
                </a:lnTo>
                <a:lnTo>
                  <a:pt x="26394" y="116689"/>
                </a:lnTo>
                <a:lnTo>
                  <a:pt x="19842" y="120957"/>
                </a:lnTo>
                <a:lnTo>
                  <a:pt x="14203" y="125072"/>
                </a:lnTo>
                <a:lnTo>
                  <a:pt x="9174" y="129086"/>
                </a:lnTo>
                <a:lnTo>
                  <a:pt x="5822" y="133032"/>
                </a:lnTo>
                <a:lnTo>
                  <a:pt x="3587" y="136932"/>
                </a:lnTo>
                <a:lnTo>
                  <a:pt x="2097" y="140803"/>
                </a:lnTo>
                <a:lnTo>
                  <a:pt x="1103" y="145923"/>
                </a:lnTo>
                <a:lnTo>
                  <a:pt x="441" y="151876"/>
                </a:lnTo>
                <a:lnTo>
                  <a:pt x="0" y="158386"/>
                </a:lnTo>
                <a:lnTo>
                  <a:pt x="2245" y="163995"/>
                </a:lnTo>
                <a:lnTo>
                  <a:pt x="6282" y="169004"/>
                </a:lnTo>
                <a:lnTo>
                  <a:pt x="11514" y="173614"/>
                </a:lnTo>
                <a:lnTo>
                  <a:pt x="17541" y="177957"/>
                </a:lnTo>
                <a:lnTo>
                  <a:pt x="24100" y="182122"/>
                </a:lnTo>
                <a:lnTo>
                  <a:pt x="31012" y="186170"/>
                </a:lnTo>
                <a:lnTo>
                  <a:pt x="38160" y="190137"/>
                </a:lnTo>
                <a:lnTo>
                  <a:pt x="52876" y="197933"/>
                </a:lnTo>
                <a:lnTo>
                  <a:pt x="61626" y="200520"/>
                </a:lnTo>
                <a:lnTo>
                  <a:pt x="71270" y="202244"/>
                </a:lnTo>
                <a:lnTo>
                  <a:pt x="81509" y="203394"/>
                </a:lnTo>
                <a:lnTo>
                  <a:pt x="92145" y="204160"/>
                </a:lnTo>
                <a:lnTo>
                  <a:pt x="103045" y="204671"/>
                </a:lnTo>
                <a:lnTo>
                  <a:pt x="125317" y="205239"/>
                </a:lnTo>
                <a:lnTo>
                  <a:pt x="147916" y="205492"/>
                </a:lnTo>
                <a:lnTo>
                  <a:pt x="158006" y="204289"/>
                </a:lnTo>
                <a:lnTo>
                  <a:pt x="167273" y="202217"/>
                </a:lnTo>
                <a:lnTo>
                  <a:pt x="175991" y="199566"/>
                </a:lnTo>
                <a:lnTo>
                  <a:pt x="184343" y="195258"/>
                </a:lnTo>
                <a:lnTo>
                  <a:pt x="192451" y="189847"/>
                </a:lnTo>
                <a:lnTo>
                  <a:pt x="200396" y="183699"/>
                </a:lnTo>
                <a:lnTo>
                  <a:pt x="208233" y="177060"/>
                </a:lnTo>
                <a:lnTo>
                  <a:pt x="215997" y="170095"/>
                </a:lnTo>
                <a:lnTo>
                  <a:pt x="223714" y="162911"/>
                </a:lnTo>
                <a:lnTo>
                  <a:pt x="228858" y="156852"/>
                </a:lnTo>
                <a:lnTo>
                  <a:pt x="232288" y="151543"/>
                </a:lnTo>
                <a:lnTo>
                  <a:pt x="234574" y="146733"/>
                </a:lnTo>
                <a:lnTo>
                  <a:pt x="236098" y="140986"/>
                </a:lnTo>
                <a:lnTo>
                  <a:pt x="237114" y="134616"/>
                </a:lnTo>
                <a:lnTo>
                  <a:pt x="237792" y="127828"/>
                </a:lnTo>
                <a:lnTo>
                  <a:pt x="238243" y="120763"/>
                </a:lnTo>
                <a:lnTo>
                  <a:pt x="238545" y="113513"/>
                </a:lnTo>
                <a:lnTo>
                  <a:pt x="238745" y="106140"/>
                </a:lnTo>
                <a:lnTo>
                  <a:pt x="237609" y="98684"/>
                </a:lnTo>
                <a:lnTo>
                  <a:pt x="235582" y="91174"/>
                </a:lnTo>
                <a:lnTo>
                  <a:pt x="232960" y="83627"/>
                </a:lnTo>
                <a:lnTo>
                  <a:pt x="228672" y="77326"/>
                </a:lnTo>
                <a:lnTo>
                  <a:pt x="223274" y="71855"/>
                </a:lnTo>
                <a:lnTo>
                  <a:pt x="217134" y="66938"/>
                </a:lnTo>
                <a:lnTo>
                  <a:pt x="209232" y="62390"/>
                </a:lnTo>
                <a:lnTo>
                  <a:pt x="200153" y="58088"/>
                </a:lnTo>
                <a:lnTo>
                  <a:pt x="190291" y="53949"/>
                </a:lnTo>
                <a:lnTo>
                  <a:pt x="181176" y="49921"/>
                </a:lnTo>
                <a:lnTo>
                  <a:pt x="164275" y="42058"/>
                </a:lnTo>
                <a:lnTo>
                  <a:pt x="154942" y="39453"/>
                </a:lnTo>
                <a:lnTo>
                  <a:pt x="144911" y="37717"/>
                </a:lnTo>
                <a:lnTo>
                  <a:pt x="134413" y="36559"/>
                </a:lnTo>
                <a:lnTo>
                  <a:pt x="124874" y="35787"/>
                </a:lnTo>
                <a:lnTo>
                  <a:pt x="115975" y="35273"/>
                </a:lnTo>
                <a:lnTo>
                  <a:pt x="99314" y="34701"/>
                </a:lnTo>
                <a:lnTo>
                  <a:pt x="66294" y="34304"/>
                </a:lnTo>
                <a:lnTo>
                  <a:pt x="61682" y="35553"/>
                </a:lnTo>
                <a:lnTo>
                  <a:pt x="53170" y="40329"/>
                </a:lnTo>
                <a:lnTo>
                  <a:pt x="50392" y="43381"/>
                </a:lnTo>
                <a:lnTo>
                  <a:pt x="48540" y="46685"/>
                </a:lnTo>
                <a:lnTo>
                  <a:pt x="47306" y="50158"/>
                </a:lnTo>
                <a:lnTo>
                  <a:pt x="47753" y="53743"/>
                </a:lnTo>
                <a:lnTo>
                  <a:pt x="49321" y="57403"/>
                </a:lnTo>
                <a:lnTo>
                  <a:pt x="51636" y="61113"/>
                </a:lnTo>
                <a:lnTo>
                  <a:pt x="54450" y="64856"/>
                </a:lnTo>
                <a:lnTo>
                  <a:pt x="57595" y="68622"/>
                </a:lnTo>
                <a:lnTo>
                  <a:pt x="60962" y="72403"/>
                </a:lnTo>
                <a:lnTo>
                  <a:pt x="64477" y="74923"/>
                </a:lnTo>
                <a:lnTo>
                  <a:pt x="78032" y="79740"/>
                </a:lnTo>
                <a:lnTo>
                  <a:pt x="95150" y="85368"/>
                </a:lnTo>
                <a:lnTo>
                  <a:pt x="105049" y="87376"/>
                </a:lnTo>
                <a:lnTo>
                  <a:pt x="115458" y="88715"/>
                </a:lnTo>
                <a:lnTo>
                  <a:pt x="126207" y="89608"/>
                </a:lnTo>
                <a:lnTo>
                  <a:pt x="137184" y="90203"/>
                </a:lnTo>
                <a:lnTo>
                  <a:pt x="159540" y="90864"/>
                </a:lnTo>
                <a:lnTo>
                  <a:pt x="170836" y="89771"/>
                </a:lnTo>
                <a:lnTo>
                  <a:pt x="182176" y="87772"/>
                </a:lnTo>
                <a:lnTo>
                  <a:pt x="193546" y="85169"/>
                </a:lnTo>
                <a:lnTo>
                  <a:pt x="204936" y="82164"/>
                </a:lnTo>
                <a:lnTo>
                  <a:pt x="216340" y="78890"/>
                </a:lnTo>
                <a:lnTo>
                  <a:pt x="227752" y="75438"/>
                </a:lnTo>
                <a:lnTo>
                  <a:pt x="253979" y="68215"/>
                </a:lnTo>
                <a:lnTo>
                  <a:pt x="268085" y="64511"/>
                </a:lnTo>
                <a:lnTo>
                  <a:pt x="280029" y="60772"/>
                </a:lnTo>
                <a:lnTo>
                  <a:pt x="290531" y="57009"/>
                </a:lnTo>
                <a:lnTo>
                  <a:pt x="300073" y="53230"/>
                </a:lnTo>
                <a:lnTo>
                  <a:pt x="320835" y="45646"/>
                </a:lnTo>
                <a:lnTo>
                  <a:pt x="331706" y="41845"/>
                </a:lnTo>
                <a:lnTo>
                  <a:pt x="341493" y="38041"/>
                </a:lnTo>
                <a:lnTo>
                  <a:pt x="350557" y="34235"/>
                </a:lnTo>
                <a:lnTo>
                  <a:pt x="359140" y="30428"/>
                </a:lnTo>
                <a:lnTo>
                  <a:pt x="366132" y="26620"/>
                </a:lnTo>
                <a:lnTo>
                  <a:pt x="372064" y="22811"/>
                </a:lnTo>
                <a:lnTo>
                  <a:pt x="382041" y="16462"/>
                </a:lnTo>
                <a:lnTo>
                  <a:pt x="390709" y="13640"/>
                </a:lnTo>
                <a:lnTo>
                  <a:pt x="393528" y="11618"/>
                </a:lnTo>
                <a:lnTo>
                  <a:pt x="395407" y="9000"/>
                </a:lnTo>
                <a:lnTo>
                  <a:pt x="399147" y="0"/>
                </a:lnTo>
                <a:lnTo>
                  <a:pt x="399161" y="6035"/>
                </a:lnTo>
                <a:lnTo>
                  <a:pt x="397893" y="7818"/>
                </a:lnTo>
                <a:lnTo>
                  <a:pt x="395777" y="9006"/>
                </a:lnTo>
                <a:lnTo>
                  <a:pt x="393097" y="9799"/>
                </a:lnTo>
                <a:lnTo>
                  <a:pt x="392580" y="11597"/>
                </a:lnTo>
                <a:lnTo>
                  <a:pt x="393506" y="14066"/>
                </a:lnTo>
                <a:lnTo>
                  <a:pt x="398049" y="21086"/>
                </a:lnTo>
                <a:lnTo>
                  <a:pt x="405443" y="25432"/>
                </a:lnTo>
                <a:lnTo>
                  <a:pt x="415926" y="30327"/>
                </a:lnTo>
                <a:lnTo>
                  <a:pt x="428968" y="34353"/>
                </a:lnTo>
                <a:lnTo>
                  <a:pt x="436965" y="39795"/>
                </a:lnTo>
                <a:lnTo>
                  <a:pt x="444753" y="43061"/>
                </a:lnTo>
                <a:lnTo>
                  <a:pt x="456277" y="44899"/>
                </a:lnTo>
                <a:lnTo>
                  <a:pt x="465481" y="45521"/>
                </a:lnTo>
                <a:lnTo>
                  <a:pt x="464966" y="46842"/>
                </a:lnTo>
                <a:lnTo>
                  <a:pt x="461007" y="51696"/>
                </a:lnTo>
                <a:lnTo>
                  <a:pt x="455015" y="58087"/>
                </a:lnTo>
                <a:lnTo>
                  <a:pt x="451639" y="61569"/>
                </a:lnTo>
                <a:lnTo>
                  <a:pt x="448118" y="63891"/>
                </a:lnTo>
                <a:lnTo>
                  <a:pt x="429956" y="71003"/>
                </a:lnTo>
                <a:lnTo>
                  <a:pt x="423503" y="73990"/>
                </a:lnTo>
                <a:lnTo>
                  <a:pt x="417931" y="78521"/>
                </a:lnTo>
                <a:lnTo>
                  <a:pt x="412946" y="84082"/>
                </a:lnTo>
                <a:lnTo>
                  <a:pt x="408353" y="90329"/>
                </a:lnTo>
                <a:lnTo>
                  <a:pt x="404021" y="95764"/>
                </a:lnTo>
                <a:lnTo>
                  <a:pt x="399863" y="100657"/>
                </a:lnTo>
                <a:lnTo>
                  <a:pt x="395821" y="105189"/>
                </a:lnTo>
                <a:lnTo>
                  <a:pt x="393126" y="110750"/>
                </a:lnTo>
                <a:lnTo>
                  <a:pt x="391329" y="116998"/>
                </a:lnTo>
                <a:lnTo>
                  <a:pt x="390132" y="123704"/>
                </a:lnTo>
                <a:lnTo>
                  <a:pt x="389333" y="129443"/>
                </a:lnTo>
                <a:lnTo>
                  <a:pt x="388801" y="134540"/>
                </a:lnTo>
                <a:lnTo>
                  <a:pt x="388446" y="139208"/>
                </a:lnTo>
                <a:lnTo>
                  <a:pt x="390750" y="143590"/>
                </a:lnTo>
                <a:lnTo>
                  <a:pt x="394826" y="147781"/>
                </a:lnTo>
                <a:lnTo>
                  <a:pt x="400083" y="151845"/>
                </a:lnTo>
                <a:lnTo>
                  <a:pt x="404857" y="155824"/>
                </a:lnTo>
                <a:lnTo>
                  <a:pt x="409310" y="159748"/>
                </a:lnTo>
                <a:lnTo>
                  <a:pt x="417645" y="167493"/>
                </a:lnTo>
                <a:lnTo>
                  <a:pt x="433457" y="18283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55"/>
          <p:cNvSpPr/>
          <p:nvPr/>
        </p:nvSpPr>
        <p:spPr>
          <a:xfrm>
            <a:off x="3230156" y="4834889"/>
            <a:ext cx="416015" cy="148591"/>
          </a:xfrm>
          <a:custGeom>
            <a:avLst/>
            <a:gdLst/>
            <a:ahLst/>
            <a:cxnLst/>
            <a:rect l="0" t="0" r="0" b="0"/>
            <a:pathLst>
              <a:path w="416015" h="148591">
                <a:moveTo>
                  <a:pt x="198844" y="0"/>
                </a:moveTo>
                <a:lnTo>
                  <a:pt x="116029" y="0"/>
                </a:lnTo>
                <a:lnTo>
                  <a:pt x="106804" y="1270"/>
                </a:lnTo>
                <a:lnTo>
                  <a:pt x="98114" y="3387"/>
                </a:lnTo>
                <a:lnTo>
                  <a:pt x="89780" y="6069"/>
                </a:lnTo>
                <a:lnTo>
                  <a:pt x="80415" y="7856"/>
                </a:lnTo>
                <a:lnTo>
                  <a:pt x="70361" y="9047"/>
                </a:lnTo>
                <a:lnTo>
                  <a:pt x="59849" y="9842"/>
                </a:lnTo>
                <a:lnTo>
                  <a:pt x="50300" y="11641"/>
                </a:lnTo>
                <a:lnTo>
                  <a:pt x="41395" y="14111"/>
                </a:lnTo>
                <a:lnTo>
                  <a:pt x="32918" y="17028"/>
                </a:lnTo>
                <a:lnTo>
                  <a:pt x="25997" y="20242"/>
                </a:lnTo>
                <a:lnTo>
                  <a:pt x="20112" y="23655"/>
                </a:lnTo>
                <a:lnTo>
                  <a:pt x="14919" y="27200"/>
                </a:lnTo>
                <a:lnTo>
                  <a:pt x="10188" y="30834"/>
                </a:lnTo>
                <a:lnTo>
                  <a:pt x="5763" y="34526"/>
                </a:lnTo>
                <a:lnTo>
                  <a:pt x="1543" y="38258"/>
                </a:lnTo>
                <a:lnTo>
                  <a:pt x="0" y="42015"/>
                </a:lnTo>
                <a:lnTo>
                  <a:pt x="241" y="45790"/>
                </a:lnTo>
                <a:lnTo>
                  <a:pt x="3686" y="54907"/>
                </a:lnTo>
                <a:lnTo>
                  <a:pt x="10930" y="59540"/>
                </a:lnTo>
                <a:lnTo>
                  <a:pt x="16418" y="62553"/>
                </a:lnTo>
                <a:lnTo>
                  <a:pt x="29289" y="65902"/>
                </a:lnTo>
                <a:lnTo>
                  <a:pt x="36277" y="66795"/>
                </a:lnTo>
                <a:lnTo>
                  <a:pt x="43476" y="67390"/>
                </a:lnTo>
                <a:lnTo>
                  <a:pt x="50815" y="67787"/>
                </a:lnTo>
                <a:lnTo>
                  <a:pt x="58248" y="68051"/>
                </a:lnTo>
                <a:lnTo>
                  <a:pt x="65743" y="66958"/>
                </a:lnTo>
                <a:lnTo>
                  <a:pt x="73280" y="64959"/>
                </a:lnTo>
                <a:lnTo>
                  <a:pt x="80845" y="62356"/>
                </a:lnTo>
                <a:lnTo>
                  <a:pt x="88428" y="60621"/>
                </a:lnTo>
                <a:lnTo>
                  <a:pt x="96023" y="59464"/>
                </a:lnTo>
                <a:lnTo>
                  <a:pt x="114328" y="57607"/>
                </a:lnTo>
                <a:lnTo>
                  <a:pt x="120218" y="53967"/>
                </a:lnTo>
                <a:lnTo>
                  <a:pt x="128279" y="47349"/>
                </a:lnTo>
                <a:lnTo>
                  <a:pt x="128940" y="48076"/>
                </a:lnTo>
                <a:lnTo>
                  <a:pt x="129676" y="52271"/>
                </a:lnTo>
                <a:lnTo>
                  <a:pt x="130090" y="55705"/>
                </a:lnTo>
                <a:lnTo>
                  <a:pt x="133573" y="59895"/>
                </a:lnTo>
                <a:lnTo>
                  <a:pt x="136279" y="62790"/>
                </a:lnTo>
                <a:lnTo>
                  <a:pt x="140625" y="65990"/>
                </a:lnTo>
                <a:lnTo>
                  <a:pt x="146061" y="69393"/>
                </a:lnTo>
                <a:lnTo>
                  <a:pt x="152225" y="72933"/>
                </a:lnTo>
                <a:lnTo>
                  <a:pt x="158875" y="75291"/>
                </a:lnTo>
                <a:lnTo>
                  <a:pt x="165847" y="76865"/>
                </a:lnTo>
                <a:lnTo>
                  <a:pt x="173036" y="77913"/>
                </a:lnTo>
                <a:lnTo>
                  <a:pt x="182908" y="81152"/>
                </a:lnTo>
                <a:lnTo>
                  <a:pt x="194570" y="85852"/>
                </a:lnTo>
                <a:lnTo>
                  <a:pt x="207425" y="91525"/>
                </a:lnTo>
                <a:lnTo>
                  <a:pt x="222344" y="96576"/>
                </a:lnTo>
                <a:lnTo>
                  <a:pt x="238641" y="101215"/>
                </a:lnTo>
                <a:lnTo>
                  <a:pt x="255855" y="105576"/>
                </a:lnTo>
                <a:lnTo>
                  <a:pt x="273681" y="111024"/>
                </a:lnTo>
                <a:lnTo>
                  <a:pt x="291915" y="117197"/>
                </a:lnTo>
                <a:lnTo>
                  <a:pt x="310421" y="123851"/>
                </a:lnTo>
                <a:lnTo>
                  <a:pt x="326569" y="128287"/>
                </a:lnTo>
                <a:lnTo>
                  <a:pt x="341144" y="131245"/>
                </a:lnTo>
                <a:lnTo>
                  <a:pt x="354670" y="133217"/>
                </a:lnTo>
                <a:lnTo>
                  <a:pt x="367498" y="135801"/>
                </a:lnTo>
                <a:lnTo>
                  <a:pt x="379860" y="138795"/>
                </a:lnTo>
                <a:lnTo>
                  <a:pt x="416014" y="14859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56"/>
          <p:cNvSpPr/>
          <p:nvPr/>
        </p:nvSpPr>
        <p:spPr>
          <a:xfrm>
            <a:off x="2491739" y="2937509"/>
            <a:ext cx="902971" cy="628651"/>
          </a:xfrm>
          <a:custGeom>
            <a:avLst/>
            <a:gdLst/>
            <a:ahLst/>
            <a:cxnLst/>
            <a:rect l="0" t="0" r="0" b="0"/>
            <a:pathLst>
              <a:path w="902971" h="628651">
                <a:moveTo>
                  <a:pt x="0" y="628650"/>
                </a:moveTo>
                <a:lnTo>
                  <a:pt x="6068" y="628650"/>
                </a:lnTo>
                <a:lnTo>
                  <a:pt x="7856" y="627380"/>
                </a:lnTo>
                <a:lnTo>
                  <a:pt x="9047" y="625264"/>
                </a:lnTo>
                <a:lnTo>
                  <a:pt x="9842" y="622583"/>
                </a:lnTo>
                <a:lnTo>
                  <a:pt x="14111" y="616217"/>
                </a:lnTo>
                <a:lnTo>
                  <a:pt x="27200" y="601782"/>
                </a:lnTo>
                <a:lnTo>
                  <a:pt x="51140" y="586701"/>
                </a:lnTo>
                <a:lnTo>
                  <a:pt x="72868" y="575299"/>
                </a:lnTo>
                <a:lnTo>
                  <a:pt x="110553" y="556259"/>
                </a:lnTo>
                <a:lnTo>
                  <a:pt x="133369" y="538762"/>
                </a:lnTo>
                <a:lnTo>
                  <a:pt x="148599" y="524777"/>
                </a:lnTo>
                <a:lnTo>
                  <a:pt x="162564" y="510094"/>
                </a:lnTo>
                <a:lnTo>
                  <a:pt x="173004" y="495102"/>
                </a:lnTo>
                <a:lnTo>
                  <a:pt x="192090" y="466314"/>
                </a:lnTo>
                <a:lnTo>
                  <a:pt x="209834" y="448128"/>
                </a:lnTo>
                <a:lnTo>
                  <a:pt x="229150" y="430308"/>
                </a:lnTo>
                <a:lnTo>
                  <a:pt x="237857" y="420222"/>
                </a:lnTo>
                <a:lnTo>
                  <a:pt x="246201" y="409688"/>
                </a:lnTo>
                <a:lnTo>
                  <a:pt x="254305" y="398856"/>
                </a:lnTo>
                <a:lnTo>
                  <a:pt x="299311" y="336676"/>
                </a:lnTo>
                <a:lnTo>
                  <a:pt x="311301" y="323510"/>
                </a:lnTo>
                <a:lnTo>
                  <a:pt x="324374" y="310924"/>
                </a:lnTo>
                <a:lnTo>
                  <a:pt x="338170" y="298723"/>
                </a:lnTo>
                <a:lnTo>
                  <a:pt x="351177" y="288049"/>
                </a:lnTo>
                <a:lnTo>
                  <a:pt x="375789" y="269415"/>
                </a:lnTo>
                <a:lnTo>
                  <a:pt x="387686" y="258350"/>
                </a:lnTo>
                <a:lnTo>
                  <a:pt x="399428" y="245894"/>
                </a:lnTo>
                <a:lnTo>
                  <a:pt x="411065" y="232509"/>
                </a:lnTo>
                <a:lnTo>
                  <a:pt x="423904" y="221047"/>
                </a:lnTo>
                <a:lnTo>
                  <a:pt x="451715" y="201536"/>
                </a:lnTo>
                <a:lnTo>
                  <a:pt x="481009" y="181012"/>
                </a:lnTo>
                <a:lnTo>
                  <a:pt x="509692" y="160460"/>
                </a:lnTo>
                <a:lnTo>
                  <a:pt x="548530" y="133339"/>
                </a:lnTo>
                <a:lnTo>
                  <a:pt x="576955" y="112602"/>
                </a:lnTo>
                <a:lnTo>
                  <a:pt x="591647" y="104278"/>
                </a:lnTo>
                <a:lnTo>
                  <a:pt x="606521" y="97459"/>
                </a:lnTo>
                <a:lnTo>
                  <a:pt x="621518" y="91643"/>
                </a:lnTo>
                <a:lnTo>
                  <a:pt x="636596" y="85225"/>
                </a:lnTo>
                <a:lnTo>
                  <a:pt x="666895" y="71321"/>
                </a:lnTo>
                <a:lnTo>
                  <a:pt x="682087" y="65328"/>
                </a:lnTo>
                <a:lnTo>
                  <a:pt x="697295" y="60062"/>
                </a:lnTo>
                <a:lnTo>
                  <a:pt x="764314" y="38484"/>
                </a:lnTo>
                <a:lnTo>
                  <a:pt x="788005" y="30651"/>
                </a:lnTo>
                <a:lnTo>
                  <a:pt x="807848" y="22936"/>
                </a:lnTo>
                <a:lnTo>
                  <a:pt x="825134" y="16544"/>
                </a:lnTo>
                <a:lnTo>
                  <a:pt x="849146" y="11676"/>
                </a:lnTo>
                <a:lnTo>
                  <a:pt x="876628" y="2683"/>
                </a:lnTo>
                <a:lnTo>
                  <a:pt x="90297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57"/>
          <p:cNvSpPr/>
          <p:nvPr/>
        </p:nvSpPr>
        <p:spPr>
          <a:xfrm>
            <a:off x="3303270" y="2651959"/>
            <a:ext cx="478860" cy="477374"/>
          </a:xfrm>
          <a:custGeom>
            <a:avLst/>
            <a:gdLst/>
            <a:ahLst/>
            <a:cxnLst/>
            <a:rect l="0" t="0" r="0" b="0"/>
            <a:pathLst>
              <a:path w="478860" h="477374">
                <a:moveTo>
                  <a:pt x="68580" y="68380"/>
                </a:moveTo>
                <a:lnTo>
                  <a:pt x="68580" y="74448"/>
                </a:lnTo>
                <a:lnTo>
                  <a:pt x="69850" y="77506"/>
                </a:lnTo>
                <a:lnTo>
                  <a:pt x="74647" y="84290"/>
                </a:lnTo>
                <a:lnTo>
                  <a:pt x="76435" y="89146"/>
                </a:lnTo>
                <a:lnTo>
                  <a:pt x="78421" y="101316"/>
                </a:lnTo>
                <a:lnTo>
                  <a:pt x="78951" y="109388"/>
                </a:lnTo>
                <a:lnTo>
                  <a:pt x="79304" y="118579"/>
                </a:lnTo>
                <a:lnTo>
                  <a:pt x="79800" y="149717"/>
                </a:lnTo>
                <a:lnTo>
                  <a:pt x="79870" y="160705"/>
                </a:lnTo>
                <a:lnTo>
                  <a:pt x="81186" y="173110"/>
                </a:lnTo>
                <a:lnTo>
                  <a:pt x="83334" y="186460"/>
                </a:lnTo>
                <a:lnTo>
                  <a:pt x="86036" y="200440"/>
                </a:lnTo>
                <a:lnTo>
                  <a:pt x="87837" y="216110"/>
                </a:lnTo>
                <a:lnTo>
                  <a:pt x="89038" y="232907"/>
                </a:lnTo>
                <a:lnTo>
                  <a:pt x="90372" y="267233"/>
                </a:lnTo>
                <a:lnTo>
                  <a:pt x="91229" y="327276"/>
                </a:lnTo>
                <a:lnTo>
                  <a:pt x="91439" y="477373"/>
                </a:lnTo>
                <a:lnTo>
                  <a:pt x="91439" y="302735"/>
                </a:lnTo>
                <a:lnTo>
                  <a:pt x="90170" y="289387"/>
                </a:lnTo>
                <a:lnTo>
                  <a:pt x="88053" y="276678"/>
                </a:lnTo>
                <a:lnTo>
                  <a:pt x="85372" y="264396"/>
                </a:lnTo>
                <a:lnTo>
                  <a:pt x="83584" y="251127"/>
                </a:lnTo>
                <a:lnTo>
                  <a:pt x="82393" y="237202"/>
                </a:lnTo>
                <a:lnTo>
                  <a:pt x="81598" y="222838"/>
                </a:lnTo>
                <a:lnTo>
                  <a:pt x="80716" y="196718"/>
                </a:lnTo>
                <a:lnTo>
                  <a:pt x="80149" y="154973"/>
                </a:lnTo>
                <a:lnTo>
                  <a:pt x="80051" y="124094"/>
                </a:lnTo>
                <a:lnTo>
                  <a:pt x="81307" y="115683"/>
                </a:lnTo>
                <a:lnTo>
                  <a:pt x="86090" y="102950"/>
                </a:lnTo>
                <a:lnTo>
                  <a:pt x="89062" y="89672"/>
                </a:lnTo>
                <a:lnTo>
                  <a:pt x="89854" y="82574"/>
                </a:lnTo>
                <a:lnTo>
                  <a:pt x="92923" y="75303"/>
                </a:lnTo>
                <a:lnTo>
                  <a:pt x="103105" y="60451"/>
                </a:lnTo>
                <a:lnTo>
                  <a:pt x="116098" y="48769"/>
                </a:lnTo>
                <a:lnTo>
                  <a:pt x="130339" y="39344"/>
                </a:lnTo>
                <a:lnTo>
                  <a:pt x="145135" y="30922"/>
                </a:lnTo>
                <a:lnTo>
                  <a:pt x="153906" y="26898"/>
                </a:lnTo>
                <a:lnTo>
                  <a:pt x="163564" y="22946"/>
                </a:lnTo>
                <a:lnTo>
                  <a:pt x="173813" y="19041"/>
                </a:lnTo>
                <a:lnTo>
                  <a:pt x="183185" y="15167"/>
                </a:lnTo>
                <a:lnTo>
                  <a:pt x="191973" y="11315"/>
                </a:lnTo>
                <a:lnTo>
                  <a:pt x="200372" y="7477"/>
                </a:lnTo>
                <a:lnTo>
                  <a:pt x="209781" y="4918"/>
                </a:lnTo>
                <a:lnTo>
                  <a:pt x="219864" y="3212"/>
                </a:lnTo>
                <a:lnTo>
                  <a:pt x="230396" y="2075"/>
                </a:lnTo>
                <a:lnTo>
                  <a:pt x="241227" y="1317"/>
                </a:lnTo>
                <a:lnTo>
                  <a:pt x="252258" y="812"/>
                </a:lnTo>
                <a:lnTo>
                  <a:pt x="282599" y="100"/>
                </a:lnTo>
                <a:lnTo>
                  <a:pt x="291269" y="0"/>
                </a:lnTo>
                <a:lnTo>
                  <a:pt x="300860" y="1204"/>
                </a:lnTo>
                <a:lnTo>
                  <a:pt x="311063" y="3276"/>
                </a:lnTo>
                <a:lnTo>
                  <a:pt x="321675" y="5927"/>
                </a:lnTo>
                <a:lnTo>
                  <a:pt x="332560" y="8965"/>
                </a:lnTo>
                <a:lnTo>
                  <a:pt x="354814" y="15727"/>
                </a:lnTo>
                <a:lnTo>
                  <a:pt x="364813" y="19308"/>
                </a:lnTo>
                <a:lnTo>
                  <a:pt x="374018" y="22966"/>
                </a:lnTo>
                <a:lnTo>
                  <a:pt x="382695" y="26674"/>
                </a:lnTo>
                <a:lnTo>
                  <a:pt x="391020" y="31686"/>
                </a:lnTo>
                <a:lnTo>
                  <a:pt x="399110" y="37568"/>
                </a:lnTo>
                <a:lnTo>
                  <a:pt x="407043" y="44028"/>
                </a:lnTo>
                <a:lnTo>
                  <a:pt x="414872" y="50876"/>
                </a:lnTo>
                <a:lnTo>
                  <a:pt x="422631" y="57981"/>
                </a:lnTo>
                <a:lnTo>
                  <a:pt x="436756" y="72648"/>
                </a:lnTo>
                <a:lnTo>
                  <a:pt x="442300" y="80116"/>
                </a:lnTo>
                <a:lnTo>
                  <a:pt x="447266" y="87634"/>
                </a:lnTo>
                <a:lnTo>
                  <a:pt x="453118" y="95186"/>
                </a:lnTo>
                <a:lnTo>
                  <a:pt x="459558" y="102761"/>
                </a:lnTo>
                <a:lnTo>
                  <a:pt x="466392" y="110351"/>
                </a:lnTo>
                <a:lnTo>
                  <a:pt x="470948" y="117951"/>
                </a:lnTo>
                <a:lnTo>
                  <a:pt x="473985" y="125557"/>
                </a:lnTo>
                <a:lnTo>
                  <a:pt x="476010" y="133168"/>
                </a:lnTo>
                <a:lnTo>
                  <a:pt x="477360" y="140782"/>
                </a:lnTo>
                <a:lnTo>
                  <a:pt x="478260" y="148398"/>
                </a:lnTo>
                <a:lnTo>
                  <a:pt x="478859" y="156016"/>
                </a:lnTo>
                <a:lnTo>
                  <a:pt x="477990" y="163634"/>
                </a:lnTo>
                <a:lnTo>
                  <a:pt x="476140" y="171253"/>
                </a:lnTo>
                <a:lnTo>
                  <a:pt x="473636" y="178872"/>
                </a:lnTo>
                <a:lnTo>
                  <a:pt x="470697" y="186492"/>
                </a:lnTo>
                <a:lnTo>
                  <a:pt x="467468" y="194111"/>
                </a:lnTo>
                <a:lnTo>
                  <a:pt x="464045" y="201731"/>
                </a:lnTo>
                <a:lnTo>
                  <a:pt x="457953" y="209351"/>
                </a:lnTo>
                <a:lnTo>
                  <a:pt x="450082" y="216971"/>
                </a:lnTo>
                <a:lnTo>
                  <a:pt x="441025" y="224591"/>
                </a:lnTo>
                <a:lnTo>
                  <a:pt x="431176" y="232211"/>
                </a:lnTo>
                <a:lnTo>
                  <a:pt x="420801" y="239831"/>
                </a:lnTo>
                <a:lnTo>
                  <a:pt x="410074" y="247451"/>
                </a:lnTo>
                <a:lnTo>
                  <a:pt x="397842" y="255070"/>
                </a:lnTo>
                <a:lnTo>
                  <a:pt x="384608" y="262691"/>
                </a:lnTo>
                <a:lnTo>
                  <a:pt x="370705" y="270311"/>
                </a:lnTo>
                <a:lnTo>
                  <a:pt x="356357" y="276661"/>
                </a:lnTo>
                <a:lnTo>
                  <a:pt x="341711" y="282164"/>
                </a:lnTo>
                <a:lnTo>
                  <a:pt x="326867" y="287103"/>
                </a:lnTo>
                <a:lnTo>
                  <a:pt x="293441" y="299363"/>
                </a:lnTo>
                <a:lnTo>
                  <a:pt x="220241" y="327931"/>
                </a:lnTo>
                <a:lnTo>
                  <a:pt x="202707" y="335394"/>
                </a:lnTo>
                <a:lnTo>
                  <a:pt x="169679" y="350460"/>
                </a:lnTo>
                <a:lnTo>
                  <a:pt x="122524" y="373222"/>
                </a:lnTo>
                <a:lnTo>
                  <a:pt x="108352" y="380828"/>
                </a:lnTo>
                <a:lnTo>
                  <a:pt x="95095" y="388439"/>
                </a:lnTo>
                <a:lnTo>
                  <a:pt x="82446" y="396053"/>
                </a:lnTo>
                <a:lnTo>
                  <a:pt x="58232" y="411286"/>
                </a:lnTo>
                <a:lnTo>
                  <a:pt x="46442" y="418904"/>
                </a:lnTo>
                <a:lnTo>
                  <a:pt x="37311" y="426523"/>
                </a:lnTo>
                <a:lnTo>
                  <a:pt x="29954" y="434142"/>
                </a:lnTo>
                <a:lnTo>
                  <a:pt x="18393" y="448111"/>
                </a:lnTo>
                <a:lnTo>
                  <a:pt x="13531" y="453614"/>
                </a:lnTo>
                <a:lnTo>
                  <a:pt x="0" y="4684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58"/>
          <p:cNvSpPr/>
          <p:nvPr/>
        </p:nvSpPr>
        <p:spPr>
          <a:xfrm>
            <a:off x="3946335" y="2515458"/>
            <a:ext cx="282766" cy="262032"/>
          </a:xfrm>
          <a:custGeom>
            <a:avLst/>
            <a:gdLst/>
            <a:ahLst/>
            <a:cxnLst/>
            <a:rect l="0" t="0" r="0" b="0"/>
            <a:pathLst>
              <a:path w="282766" h="262032">
                <a:moveTo>
                  <a:pt x="282765" y="102011"/>
                </a:moveTo>
                <a:lnTo>
                  <a:pt x="282765" y="95944"/>
                </a:lnTo>
                <a:lnTo>
                  <a:pt x="281494" y="92886"/>
                </a:lnTo>
                <a:lnTo>
                  <a:pt x="276697" y="86103"/>
                </a:lnTo>
                <a:lnTo>
                  <a:pt x="273639" y="83785"/>
                </a:lnTo>
                <a:lnTo>
                  <a:pt x="270331" y="82241"/>
                </a:lnTo>
                <a:lnTo>
                  <a:pt x="266856" y="81211"/>
                </a:lnTo>
                <a:lnTo>
                  <a:pt x="263268" y="77985"/>
                </a:lnTo>
                <a:lnTo>
                  <a:pt x="259607" y="73294"/>
                </a:lnTo>
                <a:lnTo>
                  <a:pt x="255896" y="67626"/>
                </a:lnTo>
                <a:lnTo>
                  <a:pt x="250882" y="61308"/>
                </a:lnTo>
                <a:lnTo>
                  <a:pt x="245000" y="54556"/>
                </a:lnTo>
                <a:lnTo>
                  <a:pt x="238538" y="47514"/>
                </a:lnTo>
                <a:lnTo>
                  <a:pt x="230420" y="40280"/>
                </a:lnTo>
                <a:lnTo>
                  <a:pt x="221198" y="32917"/>
                </a:lnTo>
                <a:lnTo>
                  <a:pt x="211241" y="25469"/>
                </a:lnTo>
                <a:lnTo>
                  <a:pt x="200792" y="19233"/>
                </a:lnTo>
                <a:lnTo>
                  <a:pt x="190016" y="13806"/>
                </a:lnTo>
                <a:lnTo>
                  <a:pt x="179022" y="8918"/>
                </a:lnTo>
                <a:lnTo>
                  <a:pt x="167883" y="5659"/>
                </a:lnTo>
                <a:lnTo>
                  <a:pt x="156647" y="3486"/>
                </a:lnTo>
                <a:lnTo>
                  <a:pt x="145346" y="2038"/>
                </a:lnTo>
                <a:lnTo>
                  <a:pt x="134002" y="1073"/>
                </a:lnTo>
                <a:lnTo>
                  <a:pt x="122630" y="429"/>
                </a:lnTo>
                <a:lnTo>
                  <a:pt x="111238" y="0"/>
                </a:lnTo>
                <a:lnTo>
                  <a:pt x="99833" y="983"/>
                </a:lnTo>
                <a:lnTo>
                  <a:pt x="88421" y="2909"/>
                </a:lnTo>
                <a:lnTo>
                  <a:pt x="77002" y="5464"/>
                </a:lnTo>
                <a:lnTo>
                  <a:pt x="66849" y="7166"/>
                </a:lnTo>
                <a:lnTo>
                  <a:pt x="57541" y="8301"/>
                </a:lnTo>
                <a:lnTo>
                  <a:pt x="48795" y="9058"/>
                </a:lnTo>
                <a:lnTo>
                  <a:pt x="40425" y="12103"/>
                </a:lnTo>
                <a:lnTo>
                  <a:pt x="32305" y="16672"/>
                </a:lnTo>
                <a:lnTo>
                  <a:pt x="24352" y="22258"/>
                </a:lnTo>
                <a:lnTo>
                  <a:pt x="17779" y="27253"/>
                </a:lnTo>
                <a:lnTo>
                  <a:pt x="12128" y="31852"/>
                </a:lnTo>
                <a:lnTo>
                  <a:pt x="7090" y="36189"/>
                </a:lnTo>
                <a:lnTo>
                  <a:pt x="3732" y="40350"/>
                </a:lnTo>
                <a:lnTo>
                  <a:pt x="0" y="48360"/>
                </a:lnTo>
                <a:lnTo>
                  <a:pt x="274" y="52273"/>
                </a:lnTo>
                <a:lnTo>
                  <a:pt x="1728" y="56153"/>
                </a:lnTo>
                <a:lnTo>
                  <a:pt x="3967" y="60009"/>
                </a:lnTo>
                <a:lnTo>
                  <a:pt x="7999" y="63850"/>
                </a:lnTo>
                <a:lnTo>
                  <a:pt x="13228" y="67681"/>
                </a:lnTo>
                <a:lnTo>
                  <a:pt x="19253" y="71504"/>
                </a:lnTo>
                <a:lnTo>
                  <a:pt x="25810" y="75323"/>
                </a:lnTo>
                <a:lnTo>
                  <a:pt x="32722" y="79139"/>
                </a:lnTo>
                <a:lnTo>
                  <a:pt x="39869" y="82953"/>
                </a:lnTo>
                <a:lnTo>
                  <a:pt x="48444" y="86766"/>
                </a:lnTo>
                <a:lnTo>
                  <a:pt x="57971" y="90578"/>
                </a:lnTo>
                <a:lnTo>
                  <a:pt x="68132" y="94389"/>
                </a:lnTo>
                <a:lnTo>
                  <a:pt x="77446" y="98200"/>
                </a:lnTo>
                <a:lnTo>
                  <a:pt x="86196" y="102010"/>
                </a:lnTo>
                <a:lnTo>
                  <a:pt x="94569" y="105821"/>
                </a:lnTo>
                <a:lnTo>
                  <a:pt x="103961" y="108361"/>
                </a:lnTo>
                <a:lnTo>
                  <a:pt x="114032" y="110055"/>
                </a:lnTo>
                <a:lnTo>
                  <a:pt x="124556" y="111183"/>
                </a:lnTo>
                <a:lnTo>
                  <a:pt x="134112" y="111936"/>
                </a:lnTo>
                <a:lnTo>
                  <a:pt x="143023" y="112438"/>
                </a:lnTo>
                <a:lnTo>
                  <a:pt x="159697" y="112995"/>
                </a:lnTo>
                <a:lnTo>
                  <a:pt x="192726" y="113383"/>
                </a:lnTo>
                <a:lnTo>
                  <a:pt x="213453" y="113440"/>
                </a:lnTo>
                <a:lnTo>
                  <a:pt x="207900" y="119509"/>
                </a:lnTo>
                <a:lnTo>
                  <a:pt x="206185" y="122567"/>
                </a:lnTo>
                <a:lnTo>
                  <a:pt x="204279" y="129350"/>
                </a:lnTo>
                <a:lnTo>
                  <a:pt x="201231" y="132937"/>
                </a:lnTo>
                <a:lnTo>
                  <a:pt x="196659" y="136599"/>
                </a:lnTo>
                <a:lnTo>
                  <a:pt x="191070" y="140310"/>
                </a:lnTo>
                <a:lnTo>
                  <a:pt x="186075" y="145323"/>
                </a:lnTo>
                <a:lnTo>
                  <a:pt x="181475" y="151206"/>
                </a:lnTo>
                <a:lnTo>
                  <a:pt x="177138" y="157668"/>
                </a:lnTo>
                <a:lnTo>
                  <a:pt x="171707" y="163246"/>
                </a:lnTo>
                <a:lnTo>
                  <a:pt x="165546" y="168234"/>
                </a:lnTo>
                <a:lnTo>
                  <a:pt x="158899" y="172830"/>
                </a:lnTo>
                <a:lnTo>
                  <a:pt x="151928" y="178434"/>
                </a:lnTo>
                <a:lnTo>
                  <a:pt x="144740" y="184710"/>
                </a:lnTo>
                <a:lnTo>
                  <a:pt x="131250" y="197186"/>
                </a:lnTo>
                <a:lnTo>
                  <a:pt x="121021" y="206964"/>
                </a:lnTo>
                <a:lnTo>
                  <a:pt x="116516" y="212620"/>
                </a:lnTo>
                <a:lnTo>
                  <a:pt x="112242" y="218931"/>
                </a:lnTo>
                <a:lnTo>
                  <a:pt x="108123" y="225677"/>
                </a:lnTo>
                <a:lnTo>
                  <a:pt x="105377" y="231446"/>
                </a:lnTo>
                <a:lnTo>
                  <a:pt x="103546" y="236561"/>
                </a:lnTo>
                <a:lnTo>
                  <a:pt x="102326" y="241241"/>
                </a:lnTo>
                <a:lnTo>
                  <a:pt x="100242" y="245631"/>
                </a:lnTo>
                <a:lnTo>
                  <a:pt x="97583" y="249828"/>
                </a:lnTo>
                <a:lnTo>
                  <a:pt x="88455" y="26203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PenAnnotation59"/>
          <p:cNvSpPr/>
          <p:nvPr/>
        </p:nvSpPr>
        <p:spPr>
          <a:xfrm>
            <a:off x="4298421" y="2516356"/>
            <a:ext cx="307870" cy="180439"/>
          </a:xfrm>
          <a:custGeom>
            <a:avLst/>
            <a:gdLst/>
            <a:ahLst/>
            <a:cxnLst/>
            <a:rect l="0" t="0" r="0" b="0"/>
            <a:pathLst>
              <a:path w="307870" h="180439">
                <a:moveTo>
                  <a:pt x="262149" y="78253"/>
                </a:moveTo>
                <a:lnTo>
                  <a:pt x="262149" y="72186"/>
                </a:lnTo>
                <a:lnTo>
                  <a:pt x="260879" y="69128"/>
                </a:lnTo>
                <a:lnTo>
                  <a:pt x="258762" y="65820"/>
                </a:lnTo>
                <a:lnTo>
                  <a:pt x="252307" y="57453"/>
                </a:lnTo>
                <a:lnTo>
                  <a:pt x="251424" y="52922"/>
                </a:lnTo>
                <a:lnTo>
                  <a:pt x="251189" y="49936"/>
                </a:lnTo>
                <a:lnTo>
                  <a:pt x="249763" y="45405"/>
                </a:lnTo>
                <a:lnTo>
                  <a:pt x="247541" y="39845"/>
                </a:lnTo>
                <a:lnTo>
                  <a:pt x="244790" y="33598"/>
                </a:lnTo>
                <a:lnTo>
                  <a:pt x="241686" y="29433"/>
                </a:lnTo>
                <a:lnTo>
                  <a:pt x="238347" y="26656"/>
                </a:lnTo>
                <a:lnTo>
                  <a:pt x="229980" y="22302"/>
                </a:lnTo>
                <a:lnTo>
                  <a:pt x="217795" y="16133"/>
                </a:lnTo>
                <a:lnTo>
                  <a:pt x="210989" y="13980"/>
                </a:lnTo>
                <a:lnTo>
                  <a:pt x="203913" y="12544"/>
                </a:lnTo>
                <a:lnTo>
                  <a:pt x="196655" y="11587"/>
                </a:lnTo>
                <a:lnTo>
                  <a:pt x="189276" y="9679"/>
                </a:lnTo>
                <a:lnTo>
                  <a:pt x="181817" y="7137"/>
                </a:lnTo>
                <a:lnTo>
                  <a:pt x="174304" y="4173"/>
                </a:lnTo>
                <a:lnTo>
                  <a:pt x="166756" y="2196"/>
                </a:lnTo>
                <a:lnTo>
                  <a:pt x="159183" y="879"/>
                </a:lnTo>
                <a:lnTo>
                  <a:pt x="151595" y="0"/>
                </a:lnTo>
                <a:lnTo>
                  <a:pt x="142726" y="685"/>
                </a:lnTo>
                <a:lnTo>
                  <a:pt x="133004" y="2411"/>
                </a:lnTo>
                <a:lnTo>
                  <a:pt x="122712" y="4832"/>
                </a:lnTo>
                <a:lnTo>
                  <a:pt x="113311" y="7716"/>
                </a:lnTo>
                <a:lnTo>
                  <a:pt x="104503" y="10908"/>
                </a:lnTo>
                <a:lnTo>
                  <a:pt x="96092" y="14307"/>
                </a:lnTo>
                <a:lnTo>
                  <a:pt x="86674" y="19112"/>
                </a:lnTo>
                <a:lnTo>
                  <a:pt x="76585" y="24856"/>
                </a:lnTo>
                <a:lnTo>
                  <a:pt x="66050" y="31225"/>
                </a:lnTo>
                <a:lnTo>
                  <a:pt x="56486" y="38011"/>
                </a:lnTo>
                <a:lnTo>
                  <a:pt x="47570" y="45075"/>
                </a:lnTo>
                <a:lnTo>
                  <a:pt x="39086" y="52325"/>
                </a:lnTo>
                <a:lnTo>
                  <a:pt x="32161" y="59698"/>
                </a:lnTo>
                <a:lnTo>
                  <a:pt x="26273" y="67153"/>
                </a:lnTo>
                <a:lnTo>
                  <a:pt x="21078" y="74663"/>
                </a:lnTo>
                <a:lnTo>
                  <a:pt x="16345" y="80940"/>
                </a:lnTo>
                <a:lnTo>
                  <a:pt x="11920" y="86395"/>
                </a:lnTo>
                <a:lnTo>
                  <a:pt x="7699" y="91301"/>
                </a:lnTo>
                <a:lnTo>
                  <a:pt x="4886" y="97112"/>
                </a:lnTo>
                <a:lnTo>
                  <a:pt x="3010" y="103526"/>
                </a:lnTo>
                <a:lnTo>
                  <a:pt x="1759" y="110342"/>
                </a:lnTo>
                <a:lnTo>
                  <a:pt x="926" y="117426"/>
                </a:lnTo>
                <a:lnTo>
                  <a:pt x="370" y="124688"/>
                </a:lnTo>
                <a:lnTo>
                  <a:pt x="0" y="132070"/>
                </a:lnTo>
                <a:lnTo>
                  <a:pt x="2292" y="138261"/>
                </a:lnTo>
                <a:lnTo>
                  <a:pt x="6361" y="143658"/>
                </a:lnTo>
                <a:lnTo>
                  <a:pt x="16385" y="153042"/>
                </a:lnTo>
                <a:lnTo>
                  <a:pt x="25074" y="161446"/>
                </a:lnTo>
                <a:lnTo>
                  <a:pt x="31709" y="165465"/>
                </a:lnTo>
                <a:lnTo>
                  <a:pt x="39942" y="169415"/>
                </a:lnTo>
                <a:lnTo>
                  <a:pt x="49241" y="173318"/>
                </a:lnTo>
                <a:lnTo>
                  <a:pt x="57980" y="175920"/>
                </a:lnTo>
                <a:lnTo>
                  <a:pt x="66346" y="177654"/>
                </a:lnTo>
                <a:lnTo>
                  <a:pt x="74464" y="178811"/>
                </a:lnTo>
                <a:lnTo>
                  <a:pt x="84955" y="179581"/>
                </a:lnTo>
                <a:lnTo>
                  <a:pt x="97030" y="180095"/>
                </a:lnTo>
                <a:lnTo>
                  <a:pt x="110159" y="180438"/>
                </a:lnTo>
                <a:lnTo>
                  <a:pt x="122722" y="179397"/>
                </a:lnTo>
                <a:lnTo>
                  <a:pt x="134908" y="177432"/>
                </a:lnTo>
                <a:lnTo>
                  <a:pt x="146842" y="174853"/>
                </a:lnTo>
                <a:lnTo>
                  <a:pt x="158607" y="171863"/>
                </a:lnTo>
                <a:lnTo>
                  <a:pt x="170261" y="168600"/>
                </a:lnTo>
                <a:lnTo>
                  <a:pt x="181840" y="165154"/>
                </a:lnTo>
                <a:lnTo>
                  <a:pt x="193370" y="162857"/>
                </a:lnTo>
                <a:lnTo>
                  <a:pt x="204866" y="161326"/>
                </a:lnTo>
                <a:lnTo>
                  <a:pt x="216340" y="160305"/>
                </a:lnTo>
                <a:lnTo>
                  <a:pt x="227800" y="157085"/>
                </a:lnTo>
                <a:lnTo>
                  <a:pt x="239250" y="152398"/>
                </a:lnTo>
                <a:lnTo>
                  <a:pt x="250692" y="146733"/>
                </a:lnTo>
                <a:lnTo>
                  <a:pt x="259591" y="141686"/>
                </a:lnTo>
                <a:lnTo>
                  <a:pt x="266794" y="137052"/>
                </a:lnTo>
                <a:lnTo>
                  <a:pt x="272865" y="132692"/>
                </a:lnTo>
                <a:lnTo>
                  <a:pt x="278183" y="128516"/>
                </a:lnTo>
                <a:lnTo>
                  <a:pt x="282998" y="124462"/>
                </a:lnTo>
                <a:lnTo>
                  <a:pt x="287478" y="120489"/>
                </a:lnTo>
                <a:lnTo>
                  <a:pt x="295843" y="112688"/>
                </a:lnTo>
                <a:lnTo>
                  <a:pt x="299851" y="108830"/>
                </a:lnTo>
                <a:lnTo>
                  <a:pt x="302524" y="104988"/>
                </a:lnTo>
                <a:lnTo>
                  <a:pt x="304305" y="101156"/>
                </a:lnTo>
                <a:lnTo>
                  <a:pt x="307164" y="91950"/>
                </a:lnTo>
                <a:lnTo>
                  <a:pt x="307555" y="87304"/>
                </a:lnTo>
                <a:lnTo>
                  <a:pt x="307869" y="7825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ARTPenAnnotation60"/>
          <p:cNvSpPr/>
          <p:nvPr/>
        </p:nvSpPr>
        <p:spPr>
          <a:xfrm>
            <a:off x="4761349" y="2508014"/>
            <a:ext cx="187842" cy="86428"/>
          </a:xfrm>
          <a:custGeom>
            <a:avLst/>
            <a:gdLst/>
            <a:ahLst/>
            <a:cxnLst/>
            <a:rect l="0" t="0" r="0" b="0"/>
            <a:pathLst>
              <a:path w="187842" h="86428">
                <a:moveTo>
                  <a:pt x="96401" y="6586"/>
                </a:moveTo>
                <a:lnTo>
                  <a:pt x="90333" y="518"/>
                </a:lnTo>
                <a:lnTo>
                  <a:pt x="87275" y="0"/>
                </a:lnTo>
                <a:lnTo>
                  <a:pt x="83967" y="925"/>
                </a:lnTo>
                <a:lnTo>
                  <a:pt x="80492" y="2812"/>
                </a:lnTo>
                <a:lnTo>
                  <a:pt x="75634" y="4070"/>
                </a:lnTo>
                <a:lnTo>
                  <a:pt x="69857" y="4908"/>
                </a:lnTo>
                <a:lnTo>
                  <a:pt x="63465" y="5467"/>
                </a:lnTo>
                <a:lnTo>
                  <a:pt x="56663" y="7110"/>
                </a:lnTo>
                <a:lnTo>
                  <a:pt x="49589" y="9475"/>
                </a:lnTo>
                <a:lnTo>
                  <a:pt x="42333" y="12322"/>
                </a:lnTo>
                <a:lnTo>
                  <a:pt x="36225" y="15490"/>
                </a:lnTo>
                <a:lnTo>
                  <a:pt x="30884" y="18872"/>
                </a:lnTo>
                <a:lnTo>
                  <a:pt x="26053" y="22396"/>
                </a:lnTo>
                <a:lnTo>
                  <a:pt x="21562" y="24746"/>
                </a:lnTo>
                <a:lnTo>
                  <a:pt x="17298" y="26313"/>
                </a:lnTo>
                <a:lnTo>
                  <a:pt x="13186" y="27357"/>
                </a:lnTo>
                <a:lnTo>
                  <a:pt x="9174" y="29323"/>
                </a:lnTo>
                <a:lnTo>
                  <a:pt x="5229" y="31904"/>
                </a:lnTo>
                <a:lnTo>
                  <a:pt x="1330" y="34894"/>
                </a:lnTo>
                <a:lnTo>
                  <a:pt x="0" y="38158"/>
                </a:lnTo>
                <a:lnTo>
                  <a:pt x="383" y="41604"/>
                </a:lnTo>
                <a:lnTo>
                  <a:pt x="1909" y="45171"/>
                </a:lnTo>
                <a:lnTo>
                  <a:pt x="6991" y="55908"/>
                </a:lnTo>
                <a:lnTo>
                  <a:pt x="10124" y="62327"/>
                </a:lnTo>
                <a:lnTo>
                  <a:pt x="14753" y="66606"/>
                </a:lnTo>
                <a:lnTo>
                  <a:pt x="20379" y="69460"/>
                </a:lnTo>
                <a:lnTo>
                  <a:pt x="34673" y="73900"/>
                </a:lnTo>
                <a:lnTo>
                  <a:pt x="53726" y="80106"/>
                </a:lnTo>
                <a:lnTo>
                  <a:pt x="62871" y="82269"/>
                </a:lnTo>
                <a:lnTo>
                  <a:pt x="71507" y="83711"/>
                </a:lnTo>
                <a:lnTo>
                  <a:pt x="79805" y="84673"/>
                </a:lnTo>
                <a:lnTo>
                  <a:pt x="87877" y="85313"/>
                </a:lnTo>
                <a:lnTo>
                  <a:pt x="95798" y="85741"/>
                </a:lnTo>
                <a:lnTo>
                  <a:pt x="111373" y="86216"/>
                </a:lnTo>
                <a:lnTo>
                  <a:pt x="126761" y="86427"/>
                </a:lnTo>
                <a:lnTo>
                  <a:pt x="134421" y="85213"/>
                </a:lnTo>
                <a:lnTo>
                  <a:pt x="142068" y="83134"/>
                </a:lnTo>
                <a:lnTo>
                  <a:pt x="149705" y="80478"/>
                </a:lnTo>
                <a:lnTo>
                  <a:pt x="156067" y="78707"/>
                </a:lnTo>
                <a:lnTo>
                  <a:pt x="161578" y="77526"/>
                </a:lnTo>
                <a:lnTo>
                  <a:pt x="166522" y="76740"/>
                </a:lnTo>
                <a:lnTo>
                  <a:pt x="171088" y="74945"/>
                </a:lnTo>
                <a:lnTo>
                  <a:pt x="175402" y="72478"/>
                </a:lnTo>
                <a:lnTo>
                  <a:pt x="179549" y="69564"/>
                </a:lnTo>
                <a:lnTo>
                  <a:pt x="182312" y="66351"/>
                </a:lnTo>
                <a:lnTo>
                  <a:pt x="184155" y="62939"/>
                </a:lnTo>
                <a:lnTo>
                  <a:pt x="185384" y="59395"/>
                </a:lnTo>
                <a:lnTo>
                  <a:pt x="186202" y="55762"/>
                </a:lnTo>
                <a:lnTo>
                  <a:pt x="186749" y="52070"/>
                </a:lnTo>
                <a:lnTo>
                  <a:pt x="187841" y="4087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ARTPenAnnotation61"/>
          <p:cNvSpPr/>
          <p:nvPr/>
        </p:nvSpPr>
        <p:spPr>
          <a:xfrm>
            <a:off x="4985977" y="2583234"/>
            <a:ext cx="214674" cy="137106"/>
          </a:xfrm>
          <a:custGeom>
            <a:avLst/>
            <a:gdLst/>
            <a:ahLst/>
            <a:cxnLst/>
            <a:rect l="0" t="0" r="0" b="0"/>
            <a:pathLst>
              <a:path w="214674" h="137106">
                <a:moveTo>
                  <a:pt x="214673" y="34235"/>
                </a:moveTo>
                <a:lnTo>
                  <a:pt x="204831" y="34235"/>
                </a:lnTo>
                <a:lnTo>
                  <a:pt x="204302" y="32965"/>
                </a:lnTo>
                <a:lnTo>
                  <a:pt x="203949" y="30849"/>
                </a:lnTo>
                <a:lnTo>
                  <a:pt x="203713" y="28168"/>
                </a:lnTo>
                <a:lnTo>
                  <a:pt x="202286" y="26380"/>
                </a:lnTo>
                <a:lnTo>
                  <a:pt x="200065" y="25189"/>
                </a:lnTo>
                <a:lnTo>
                  <a:pt x="197314" y="24394"/>
                </a:lnTo>
                <a:lnTo>
                  <a:pt x="190871" y="20125"/>
                </a:lnTo>
                <a:lnTo>
                  <a:pt x="187375" y="17209"/>
                </a:lnTo>
                <a:lnTo>
                  <a:pt x="182504" y="13994"/>
                </a:lnTo>
                <a:lnTo>
                  <a:pt x="176717" y="10581"/>
                </a:lnTo>
                <a:lnTo>
                  <a:pt x="170319" y="7036"/>
                </a:lnTo>
                <a:lnTo>
                  <a:pt x="164783" y="4672"/>
                </a:lnTo>
                <a:lnTo>
                  <a:pt x="159823" y="3097"/>
                </a:lnTo>
                <a:lnTo>
                  <a:pt x="155246" y="2046"/>
                </a:lnTo>
                <a:lnTo>
                  <a:pt x="149655" y="1346"/>
                </a:lnTo>
                <a:lnTo>
                  <a:pt x="143387" y="879"/>
                </a:lnTo>
                <a:lnTo>
                  <a:pt x="136669" y="568"/>
                </a:lnTo>
                <a:lnTo>
                  <a:pt x="122431" y="222"/>
                </a:lnTo>
                <a:lnTo>
                  <a:pt x="92594" y="0"/>
                </a:lnTo>
                <a:lnTo>
                  <a:pt x="83757" y="1252"/>
                </a:lnTo>
                <a:lnTo>
                  <a:pt x="74056" y="3356"/>
                </a:lnTo>
                <a:lnTo>
                  <a:pt x="63778" y="6030"/>
                </a:lnTo>
                <a:lnTo>
                  <a:pt x="54386" y="9081"/>
                </a:lnTo>
                <a:lnTo>
                  <a:pt x="45585" y="12386"/>
                </a:lnTo>
                <a:lnTo>
                  <a:pt x="37178" y="15859"/>
                </a:lnTo>
                <a:lnTo>
                  <a:pt x="30302" y="19445"/>
                </a:lnTo>
                <a:lnTo>
                  <a:pt x="24449" y="23105"/>
                </a:lnTo>
                <a:lnTo>
                  <a:pt x="19277" y="26815"/>
                </a:lnTo>
                <a:lnTo>
                  <a:pt x="14559" y="31829"/>
                </a:lnTo>
                <a:lnTo>
                  <a:pt x="10143" y="37711"/>
                </a:lnTo>
                <a:lnTo>
                  <a:pt x="5930" y="44173"/>
                </a:lnTo>
                <a:lnTo>
                  <a:pt x="3121" y="49750"/>
                </a:lnTo>
                <a:lnTo>
                  <a:pt x="1248" y="54738"/>
                </a:lnTo>
                <a:lnTo>
                  <a:pt x="0" y="59334"/>
                </a:lnTo>
                <a:lnTo>
                  <a:pt x="437" y="63668"/>
                </a:lnTo>
                <a:lnTo>
                  <a:pt x="1999" y="67827"/>
                </a:lnTo>
                <a:lnTo>
                  <a:pt x="4310" y="71870"/>
                </a:lnTo>
                <a:lnTo>
                  <a:pt x="10265" y="83135"/>
                </a:lnTo>
                <a:lnTo>
                  <a:pt x="13631" y="89695"/>
                </a:lnTo>
                <a:lnTo>
                  <a:pt x="18415" y="95339"/>
                </a:lnTo>
                <a:lnTo>
                  <a:pt x="24144" y="100371"/>
                </a:lnTo>
                <a:lnTo>
                  <a:pt x="30504" y="104996"/>
                </a:lnTo>
                <a:lnTo>
                  <a:pt x="37283" y="109349"/>
                </a:lnTo>
                <a:lnTo>
                  <a:pt x="44343" y="113521"/>
                </a:lnTo>
                <a:lnTo>
                  <a:pt x="51589" y="117573"/>
                </a:lnTo>
                <a:lnTo>
                  <a:pt x="66414" y="125461"/>
                </a:lnTo>
                <a:lnTo>
                  <a:pt x="73924" y="129342"/>
                </a:lnTo>
                <a:lnTo>
                  <a:pt x="81470" y="131930"/>
                </a:lnTo>
                <a:lnTo>
                  <a:pt x="89041" y="133655"/>
                </a:lnTo>
                <a:lnTo>
                  <a:pt x="111802" y="13710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ARTPenAnnotation62"/>
          <p:cNvSpPr/>
          <p:nvPr/>
        </p:nvSpPr>
        <p:spPr>
          <a:xfrm>
            <a:off x="4652009" y="2411729"/>
            <a:ext cx="525782" cy="365761"/>
          </a:xfrm>
          <a:custGeom>
            <a:avLst/>
            <a:gdLst/>
            <a:ahLst/>
            <a:cxnLst/>
            <a:rect l="0" t="0" r="0" b="0"/>
            <a:pathLst>
              <a:path w="525782" h="365761">
                <a:moveTo>
                  <a:pt x="525781" y="0"/>
                </a:moveTo>
                <a:lnTo>
                  <a:pt x="525781" y="6068"/>
                </a:lnTo>
                <a:lnTo>
                  <a:pt x="524511" y="7856"/>
                </a:lnTo>
                <a:lnTo>
                  <a:pt x="522394" y="9047"/>
                </a:lnTo>
                <a:lnTo>
                  <a:pt x="519713" y="9841"/>
                </a:lnTo>
                <a:lnTo>
                  <a:pt x="513347" y="14111"/>
                </a:lnTo>
                <a:lnTo>
                  <a:pt x="502623" y="23655"/>
                </a:lnTo>
                <a:lnTo>
                  <a:pt x="491403" y="34526"/>
                </a:lnTo>
                <a:lnTo>
                  <a:pt x="470165" y="55645"/>
                </a:lnTo>
                <a:lnTo>
                  <a:pt x="463304" y="63767"/>
                </a:lnTo>
                <a:lnTo>
                  <a:pt x="456189" y="72991"/>
                </a:lnTo>
                <a:lnTo>
                  <a:pt x="448906" y="82951"/>
                </a:lnTo>
                <a:lnTo>
                  <a:pt x="441511" y="92131"/>
                </a:lnTo>
                <a:lnTo>
                  <a:pt x="434041" y="100791"/>
                </a:lnTo>
                <a:lnTo>
                  <a:pt x="426521" y="109104"/>
                </a:lnTo>
                <a:lnTo>
                  <a:pt x="411392" y="125114"/>
                </a:lnTo>
                <a:lnTo>
                  <a:pt x="380983" y="156089"/>
                </a:lnTo>
                <a:lnTo>
                  <a:pt x="370829" y="165019"/>
                </a:lnTo>
                <a:lnTo>
                  <a:pt x="358980" y="174783"/>
                </a:lnTo>
                <a:lnTo>
                  <a:pt x="346000" y="185102"/>
                </a:lnTo>
                <a:lnTo>
                  <a:pt x="332267" y="194522"/>
                </a:lnTo>
                <a:lnTo>
                  <a:pt x="318031" y="203341"/>
                </a:lnTo>
                <a:lnTo>
                  <a:pt x="303461" y="211761"/>
                </a:lnTo>
                <a:lnTo>
                  <a:pt x="273725" y="227890"/>
                </a:lnTo>
                <a:lnTo>
                  <a:pt x="201107" y="265008"/>
                </a:lnTo>
                <a:lnTo>
                  <a:pt x="154575" y="286691"/>
                </a:lnTo>
                <a:lnTo>
                  <a:pt x="108070" y="307759"/>
                </a:lnTo>
                <a:lnTo>
                  <a:pt x="70468" y="325589"/>
                </a:lnTo>
                <a:lnTo>
                  <a:pt x="54599" y="333899"/>
                </a:lnTo>
                <a:lnTo>
                  <a:pt x="40210" y="341980"/>
                </a:lnTo>
                <a:lnTo>
                  <a:pt x="0" y="36576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89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  <a:endParaRPr lang="pt-BR" sz="4000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Quão fácil é para o usuário executar uma tarefa e o suporte provido</a:t>
            </a:r>
          </a:p>
          <a:p>
            <a:r>
              <a:rPr lang="pt-BR" sz="2800" dirty="0" smtClean="0"/>
              <a:t>Áreas</a:t>
            </a:r>
          </a:p>
          <a:p>
            <a:pPr lvl="1"/>
            <a:r>
              <a:rPr lang="pt-BR" sz="2400" dirty="0" smtClean="0"/>
              <a:t>Tempo de aprendizado</a:t>
            </a:r>
          </a:p>
          <a:p>
            <a:pPr lvl="1"/>
            <a:r>
              <a:rPr lang="pt-BR" sz="2400" dirty="0" smtClean="0"/>
              <a:t>Utilização eficiente</a:t>
            </a:r>
          </a:p>
          <a:p>
            <a:pPr lvl="1"/>
            <a:r>
              <a:rPr lang="pt-BR" sz="2400" dirty="0" smtClean="0"/>
              <a:t>Minimizar impacto dos erros</a:t>
            </a:r>
          </a:p>
          <a:p>
            <a:pPr lvl="1"/>
            <a:r>
              <a:rPr lang="pt-BR" sz="2400" dirty="0" smtClean="0"/>
              <a:t>Adaptação as necessidades do usuário</a:t>
            </a:r>
          </a:p>
          <a:p>
            <a:pPr lvl="1"/>
            <a:r>
              <a:rPr lang="pt-BR" sz="2400" dirty="0" smtClean="0"/>
              <a:t>Aumento da satisfação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10" name="SMARTPenAnnotation44"/>
          <p:cNvSpPr/>
          <p:nvPr/>
        </p:nvSpPr>
        <p:spPr>
          <a:xfrm>
            <a:off x="4331970" y="2777489"/>
            <a:ext cx="297181" cy="274321"/>
          </a:xfrm>
          <a:custGeom>
            <a:avLst/>
            <a:gdLst/>
            <a:ahLst/>
            <a:cxnLst/>
            <a:rect l="0" t="0" r="0" b="0"/>
            <a:pathLst>
              <a:path w="297181" h="274321">
                <a:moveTo>
                  <a:pt x="0" y="274320"/>
                </a:moveTo>
                <a:lnTo>
                  <a:pt x="0" y="268253"/>
                </a:lnTo>
                <a:lnTo>
                  <a:pt x="1270" y="263925"/>
                </a:lnTo>
                <a:lnTo>
                  <a:pt x="3386" y="258500"/>
                </a:lnTo>
                <a:lnTo>
                  <a:pt x="6067" y="252344"/>
                </a:lnTo>
                <a:lnTo>
                  <a:pt x="7855" y="246969"/>
                </a:lnTo>
                <a:lnTo>
                  <a:pt x="9046" y="242116"/>
                </a:lnTo>
                <a:lnTo>
                  <a:pt x="9841" y="237611"/>
                </a:lnTo>
                <a:lnTo>
                  <a:pt x="14180" y="232067"/>
                </a:lnTo>
                <a:lnTo>
                  <a:pt x="20884" y="225832"/>
                </a:lnTo>
                <a:lnTo>
                  <a:pt x="29162" y="219135"/>
                </a:lnTo>
                <a:lnTo>
                  <a:pt x="37221" y="210860"/>
                </a:lnTo>
                <a:lnTo>
                  <a:pt x="45134" y="201533"/>
                </a:lnTo>
                <a:lnTo>
                  <a:pt x="52949" y="191506"/>
                </a:lnTo>
                <a:lnTo>
                  <a:pt x="61969" y="182281"/>
                </a:lnTo>
                <a:lnTo>
                  <a:pt x="71793" y="173591"/>
                </a:lnTo>
                <a:lnTo>
                  <a:pt x="82152" y="165257"/>
                </a:lnTo>
                <a:lnTo>
                  <a:pt x="92868" y="155892"/>
                </a:lnTo>
                <a:lnTo>
                  <a:pt x="103822" y="145838"/>
                </a:lnTo>
                <a:lnTo>
                  <a:pt x="114934" y="135326"/>
                </a:lnTo>
                <a:lnTo>
                  <a:pt x="127423" y="124507"/>
                </a:lnTo>
                <a:lnTo>
                  <a:pt x="140828" y="113485"/>
                </a:lnTo>
                <a:lnTo>
                  <a:pt x="154846" y="102327"/>
                </a:lnTo>
                <a:lnTo>
                  <a:pt x="168000" y="92348"/>
                </a:lnTo>
                <a:lnTo>
                  <a:pt x="192777" y="74487"/>
                </a:lnTo>
                <a:lnTo>
                  <a:pt x="228145" y="50152"/>
                </a:lnTo>
                <a:lnTo>
                  <a:pt x="262755" y="26854"/>
                </a:lnTo>
                <a:lnTo>
                  <a:pt x="271690" y="20443"/>
                </a:lnTo>
                <a:lnTo>
                  <a:pt x="278917" y="14899"/>
                </a:lnTo>
                <a:lnTo>
                  <a:pt x="297180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45"/>
          <p:cNvSpPr/>
          <p:nvPr/>
        </p:nvSpPr>
        <p:spPr>
          <a:xfrm>
            <a:off x="4834890" y="2537459"/>
            <a:ext cx="400051" cy="237560"/>
          </a:xfrm>
          <a:custGeom>
            <a:avLst/>
            <a:gdLst/>
            <a:ahLst/>
            <a:cxnLst/>
            <a:rect l="0" t="0" r="0" b="0"/>
            <a:pathLst>
              <a:path w="400051" h="237560">
                <a:moveTo>
                  <a:pt x="45719" y="0"/>
                </a:moveTo>
                <a:lnTo>
                  <a:pt x="29811" y="15909"/>
                </a:lnTo>
                <a:lnTo>
                  <a:pt x="27493" y="19496"/>
                </a:lnTo>
                <a:lnTo>
                  <a:pt x="24919" y="26869"/>
                </a:lnTo>
                <a:lnTo>
                  <a:pt x="24232" y="31883"/>
                </a:lnTo>
                <a:lnTo>
                  <a:pt x="23775" y="37765"/>
                </a:lnTo>
                <a:lnTo>
                  <a:pt x="23470" y="44227"/>
                </a:lnTo>
                <a:lnTo>
                  <a:pt x="21996" y="51075"/>
                </a:lnTo>
                <a:lnTo>
                  <a:pt x="19744" y="58180"/>
                </a:lnTo>
                <a:lnTo>
                  <a:pt x="16973" y="65457"/>
                </a:lnTo>
                <a:lnTo>
                  <a:pt x="13855" y="72848"/>
                </a:lnTo>
                <a:lnTo>
                  <a:pt x="10506" y="80315"/>
                </a:lnTo>
                <a:lnTo>
                  <a:pt x="7004" y="87834"/>
                </a:lnTo>
                <a:lnTo>
                  <a:pt x="4670" y="96656"/>
                </a:lnTo>
                <a:lnTo>
                  <a:pt x="3113" y="106348"/>
                </a:lnTo>
                <a:lnTo>
                  <a:pt x="2075" y="116618"/>
                </a:lnTo>
                <a:lnTo>
                  <a:pt x="1383" y="127276"/>
                </a:lnTo>
                <a:lnTo>
                  <a:pt x="922" y="138191"/>
                </a:lnTo>
                <a:lnTo>
                  <a:pt x="273" y="168369"/>
                </a:lnTo>
                <a:lnTo>
                  <a:pt x="1" y="237559"/>
                </a:lnTo>
                <a:lnTo>
                  <a:pt x="0" y="207996"/>
                </a:lnTo>
                <a:lnTo>
                  <a:pt x="1269" y="200894"/>
                </a:lnTo>
                <a:lnTo>
                  <a:pt x="3387" y="193619"/>
                </a:lnTo>
                <a:lnTo>
                  <a:pt x="6068" y="186230"/>
                </a:lnTo>
                <a:lnTo>
                  <a:pt x="9125" y="176223"/>
                </a:lnTo>
                <a:lnTo>
                  <a:pt x="15909" y="151558"/>
                </a:lnTo>
                <a:lnTo>
                  <a:pt x="19495" y="140409"/>
                </a:lnTo>
                <a:lnTo>
                  <a:pt x="23157" y="130436"/>
                </a:lnTo>
                <a:lnTo>
                  <a:pt x="26868" y="121248"/>
                </a:lnTo>
                <a:lnTo>
                  <a:pt x="34378" y="100878"/>
                </a:lnTo>
                <a:lnTo>
                  <a:pt x="38158" y="90112"/>
                </a:lnTo>
                <a:lnTo>
                  <a:pt x="43219" y="80395"/>
                </a:lnTo>
                <a:lnTo>
                  <a:pt x="49132" y="71377"/>
                </a:lnTo>
                <a:lnTo>
                  <a:pt x="55615" y="62825"/>
                </a:lnTo>
                <a:lnTo>
                  <a:pt x="63746" y="55853"/>
                </a:lnTo>
                <a:lnTo>
                  <a:pt x="72977" y="49936"/>
                </a:lnTo>
                <a:lnTo>
                  <a:pt x="82941" y="44720"/>
                </a:lnTo>
                <a:lnTo>
                  <a:pt x="93394" y="39974"/>
                </a:lnTo>
                <a:lnTo>
                  <a:pt x="104173" y="35539"/>
                </a:lnTo>
                <a:lnTo>
                  <a:pt x="115168" y="31313"/>
                </a:lnTo>
                <a:lnTo>
                  <a:pt x="126309" y="28496"/>
                </a:lnTo>
                <a:lnTo>
                  <a:pt x="137546" y="26617"/>
                </a:lnTo>
                <a:lnTo>
                  <a:pt x="148847" y="25365"/>
                </a:lnTo>
                <a:lnTo>
                  <a:pt x="160191" y="24530"/>
                </a:lnTo>
                <a:lnTo>
                  <a:pt x="171564" y="23973"/>
                </a:lnTo>
                <a:lnTo>
                  <a:pt x="182956" y="23603"/>
                </a:lnTo>
                <a:lnTo>
                  <a:pt x="195630" y="24625"/>
                </a:lnTo>
                <a:lnTo>
                  <a:pt x="209160" y="26577"/>
                </a:lnTo>
                <a:lnTo>
                  <a:pt x="223260" y="29148"/>
                </a:lnTo>
                <a:lnTo>
                  <a:pt x="237740" y="32132"/>
                </a:lnTo>
                <a:lnTo>
                  <a:pt x="267375" y="38835"/>
                </a:lnTo>
                <a:lnTo>
                  <a:pt x="281120" y="43670"/>
                </a:lnTo>
                <a:lnTo>
                  <a:pt x="294093" y="49433"/>
                </a:lnTo>
                <a:lnTo>
                  <a:pt x="306552" y="55816"/>
                </a:lnTo>
                <a:lnTo>
                  <a:pt x="317398" y="62611"/>
                </a:lnTo>
                <a:lnTo>
                  <a:pt x="327168" y="69681"/>
                </a:lnTo>
                <a:lnTo>
                  <a:pt x="336222" y="76934"/>
                </a:lnTo>
                <a:lnTo>
                  <a:pt x="344798" y="85579"/>
                </a:lnTo>
                <a:lnTo>
                  <a:pt x="353055" y="95153"/>
                </a:lnTo>
                <a:lnTo>
                  <a:pt x="361100" y="105346"/>
                </a:lnTo>
                <a:lnTo>
                  <a:pt x="367733" y="113410"/>
                </a:lnTo>
                <a:lnTo>
                  <a:pt x="373425" y="120057"/>
                </a:lnTo>
                <a:lnTo>
                  <a:pt x="378490" y="125758"/>
                </a:lnTo>
                <a:lnTo>
                  <a:pt x="383136" y="132099"/>
                </a:lnTo>
                <a:lnTo>
                  <a:pt x="387504" y="138866"/>
                </a:lnTo>
                <a:lnTo>
                  <a:pt x="400050" y="16002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46"/>
          <p:cNvSpPr/>
          <p:nvPr/>
        </p:nvSpPr>
        <p:spPr>
          <a:xfrm>
            <a:off x="5257800" y="3863339"/>
            <a:ext cx="240030" cy="91441"/>
          </a:xfrm>
          <a:custGeom>
            <a:avLst/>
            <a:gdLst/>
            <a:ahLst/>
            <a:cxnLst/>
            <a:rect l="0" t="0" r="0" b="0"/>
            <a:pathLst>
              <a:path w="240030" h="91441">
                <a:moveTo>
                  <a:pt x="0" y="91440"/>
                </a:moveTo>
                <a:lnTo>
                  <a:pt x="15908" y="91440"/>
                </a:lnTo>
                <a:lnTo>
                  <a:pt x="19496" y="90170"/>
                </a:lnTo>
                <a:lnTo>
                  <a:pt x="23157" y="88054"/>
                </a:lnTo>
                <a:lnTo>
                  <a:pt x="26867" y="85373"/>
                </a:lnTo>
                <a:lnTo>
                  <a:pt x="33152" y="83585"/>
                </a:lnTo>
                <a:lnTo>
                  <a:pt x="41151" y="82394"/>
                </a:lnTo>
                <a:lnTo>
                  <a:pt x="50294" y="81599"/>
                </a:lnTo>
                <a:lnTo>
                  <a:pt x="58929" y="79800"/>
                </a:lnTo>
                <a:lnTo>
                  <a:pt x="67226" y="77330"/>
                </a:lnTo>
                <a:lnTo>
                  <a:pt x="75297" y="74413"/>
                </a:lnTo>
                <a:lnTo>
                  <a:pt x="85758" y="71199"/>
                </a:lnTo>
                <a:lnTo>
                  <a:pt x="110928" y="64241"/>
                </a:lnTo>
                <a:lnTo>
                  <a:pt x="126022" y="59337"/>
                </a:lnTo>
                <a:lnTo>
                  <a:pt x="142434" y="53529"/>
                </a:lnTo>
                <a:lnTo>
                  <a:pt x="159726" y="47116"/>
                </a:lnTo>
                <a:lnTo>
                  <a:pt x="173794" y="41571"/>
                </a:lnTo>
                <a:lnTo>
                  <a:pt x="185713" y="36604"/>
                </a:lnTo>
                <a:lnTo>
                  <a:pt x="196198" y="32023"/>
                </a:lnTo>
                <a:lnTo>
                  <a:pt x="205729" y="26429"/>
                </a:lnTo>
                <a:lnTo>
                  <a:pt x="214622" y="20159"/>
                </a:lnTo>
                <a:lnTo>
                  <a:pt x="240029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47"/>
          <p:cNvSpPr/>
          <p:nvPr/>
        </p:nvSpPr>
        <p:spPr>
          <a:xfrm>
            <a:off x="5543550" y="3692106"/>
            <a:ext cx="347524" cy="331254"/>
          </a:xfrm>
          <a:custGeom>
            <a:avLst/>
            <a:gdLst/>
            <a:ahLst/>
            <a:cxnLst/>
            <a:rect l="0" t="0" r="0" b="0"/>
            <a:pathLst>
              <a:path w="347524" h="331254">
                <a:moveTo>
                  <a:pt x="57150" y="125514"/>
                </a:moveTo>
                <a:lnTo>
                  <a:pt x="57150" y="131581"/>
                </a:lnTo>
                <a:lnTo>
                  <a:pt x="55879" y="134639"/>
                </a:lnTo>
                <a:lnTo>
                  <a:pt x="51082" y="141423"/>
                </a:lnTo>
                <a:lnTo>
                  <a:pt x="49295" y="145009"/>
                </a:lnTo>
                <a:lnTo>
                  <a:pt x="47308" y="152382"/>
                </a:lnTo>
                <a:lnTo>
                  <a:pt x="46426" y="159892"/>
                </a:lnTo>
                <a:lnTo>
                  <a:pt x="46034" y="168733"/>
                </a:lnTo>
                <a:lnTo>
                  <a:pt x="45761" y="196320"/>
                </a:lnTo>
                <a:lnTo>
                  <a:pt x="47017" y="200658"/>
                </a:lnTo>
                <a:lnTo>
                  <a:pt x="51800" y="208864"/>
                </a:lnTo>
                <a:lnTo>
                  <a:pt x="55564" y="214557"/>
                </a:lnTo>
                <a:lnTo>
                  <a:pt x="56445" y="219275"/>
                </a:lnTo>
                <a:lnTo>
                  <a:pt x="56680" y="222311"/>
                </a:lnTo>
                <a:lnTo>
                  <a:pt x="55567" y="223065"/>
                </a:lnTo>
                <a:lnTo>
                  <a:pt x="53554" y="222298"/>
                </a:lnTo>
                <a:lnTo>
                  <a:pt x="50943" y="220517"/>
                </a:lnTo>
                <a:lnTo>
                  <a:pt x="49202" y="218059"/>
                </a:lnTo>
                <a:lnTo>
                  <a:pt x="47267" y="211941"/>
                </a:lnTo>
                <a:lnTo>
                  <a:pt x="46408" y="204989"/>
                </a:lnTo>
                <a:lnTo>
                  <a:pt x="46178" y="201357"/>
                </a:lnTo>
                <a:lnTo>
                  <a:pt x="44755" y="196396"/>
                </a:lnTo>
                <a:lnTo>
                  <a:pt x="42536" y="190548"/>
                </a:lnTo>
                <a:lnTo>
                  <a:pt x="39787" y="184110"/>
                </a:lnTo>
                <a:lnTo>
                  <a:pt x="39225" y="176008"/>
                </a:lnTo>
                <a:lnTo>
                  <a:pt x="40120" y="166796"/>
                </a:lnTo>
                <a:lnTo>
                  <a:pt x="41986" y="156845"/>
                </a:lnTo>
                <a:lnTo>
                  <a:pt x="43231" y="146401"/>
                </a:lnTo>
                <a:lnTo>
                  <a:pt x="44060" y="135629"/>
                </a:lnTo>
                <a:lnTo>
                  <a:pt x="44614" y="124637"/>
                </a:lnTo>
                <a:lnTo>
                  <a:pt x="47522" y="113499"/>
                </a:lnTo>
                <a:lnTo>
                  <a:pt x="52001" y="102264"/>
                </a:lnTo>
                <a:lnTo>
                  <a:pt x="71372" y="62924"/>
                </a:lnTo>
                <a:lnTo>
                  <a:pt x="78062" y="54578"/>
                </a:lnTo>
                <a:lnTo>
                  <a:pt x="86331" y="46473"/>
                </a:lnTo>
                <a:lnTo>
                  <a:pt x="95654" y="38529"/>
                </a:lnTo>
                <a:lnTo>
                  <a:pt x="104409" y="31964"/>
                </a:lnTo>
                <a:lnTo>
                  <a:pt x="112786" y="26317"/>
                </a:lnTo>
                <a:lnTo>
                  <a:pt x="120910" y="21283"/>
                </a:lnTo>
                <a:lnTo>
                  <a:pt x="130137" y="16656"/>
                </a:lnTo>
                <a:lnTo>
                  <a:pt x="140098" y="12302"/>
                </a:lnTo>
                <a:lnTo>
                  <a:pt x="150548" y="8129"/>
                </a:lnTo>
                <a:lnTo>
                  <a:pt x="160055" y="5347"/>
                </a:lnTo>
                <a:lnTo>
                  <a:pt x="168933" y="3493"/>
                </a:lnTo>
                <a:lnTo>
                  <a:pt x="177392" y="2256"/>
                </a:lnTo>
                <a:lnTo>
                  <a:pt x="186841" y="1432"/>
                </a:lnTo>
                <a:lnTo>
                  <a:pt x="196951" y="882"/>
                </a:lnTo>
                <a:lnTo>
                  <a:pt x="218343" y="272"/>
                </a:lnTo>
                <a:lnTo>
                  <a:pt x="240551" y="0"/>
                </a:lnTo>
                <a:lnTo>
                  <a:pt x="250537" y="1198"/>
                </a:lnTo>
                <a:lnTo>
                  <a:pt x="259735" y="3267"/>
                </a:lnTo>
                <a:lnTo>
                  <a:pt x="268406" y="5915"/>
                </a:lnTo>
                <a:lnTo>
                  <a:pt x="276727" y="8952"/>
                </a:lnTo>
                <a:lnTo>
                  <a:pt x="284815" y="12246"/>
                </a:lnTo>
                <a:lnTo>
                  <a:pt x="292746" y="15711"/>
                </a:lnTo>
                <a:lnTo>
                  <a:pt x="300574" y="20562"/>
                </a:lnTo>
                <a:lnTo>
                  <a:pt x="308333" y="26336"/>
                </a:lnTo>
                <a:lnTo>
                  <a:pt x="316045" y="32725"/>
                </a:lnTo>
                <a:lnTo>
                  <a:pt x="322457" y="38255"/>
                </a:lnTo>
                <a:lnTo>
                  <a:pt x="332967" y="47785"/>
                </a:lnTo>
                <a:lnTo>
                  <a:pt x="341872" y="56254"/>
                </a:lnTo>
                <a:lnTo>
                  <a:pt x="346024" y="60290"/>
                </a:lnTo>
                <a:lnTo>
                  <a:pt x="347523" y="64251"/>
                </a:lnTo>
                <a:lnTo>
                  <a:pt x="347252" y="68162"/>
                </a:lnTo>
                <a:lnTo>
                  <a:pt x="343564" y="77164"/>
                </a:lnTo>
                <a:lnTo>
                  <a:pt x="337692" y="89631"/>
                </a:lnTo>
                <a:lnTo>
                  <a:pt x="330537" y="95242"/>
                </a:lnTo>
                <a:lnTo>
                  <a:pt x="320688" y="100252"/>
                </a:lnTo>
                <a:lnTo>
                  <a:pt x="309042" y="104863"/>
                </a:lnTo>
                <a:lnTo>
                  <a:pt x="297468" y="111746"/>
                </a:lnTo>
                <a:lnTo>
                  <a:pt x="285942" y="120145"/>
                </a:lnTo>
                <a:lnTo>
                  <a:pt x="274448" y="129555"/>
                </a:lnTo>
                <a:lnTo>
                  <a:pt x="259165" y="139638"/>
                </a:lnTo>
                <a:lnTo>
                  <a:pt x="241356" y="150169"/>
                </a:lnTo>
                <a:lnTo>
                  <a:pt x="221864" y="161001"/>
                </a:lnTo>
                <a:lnTo>
                  <a:pt x="203789" y="173302"/>
                </a:lnTo>
                <a:lnTo>
                  <a:pt x="186659" y="186582"/>
                </a:lnTo>
                <a:lnTo>
                  <a:pt x="170159" y="200516"/>
                </a:lnTo>
                <a:lnTo>
                  <a:pt x="152810" y="213615"/>
                </a:lnTo>
                <a:lnTo>
                  <a:pt x="134893" y="226158"/>
                </a:lnTo>
                <a:lnTo>
                  <a:pt x="116599" y="238330"/>
                </a:lnTo>
                <a:lnTo>
                  <a:pt x="82725" y="262014"/>
                </a:lnTo>
                <a:lnTo>
                  <a:pt x="66580" y="273664"/>
                </a:lnTo>
                <a:lnTo>
                  <a:pt x="53276" y="283970"/>
                </a:lnTo>
                <a:lnTo>
                  <a:pt x="41867" y="293381"/>
                </a:lnTo>
                <a:lnTo>
                  <a:pt x="23688" y="309342"/>
                </a:lnTo>
                <a:lnTo>
                  <a:pt x="0" y="33125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48"/>
          <p:cNvSpPr/>
          <p:nvPr/>
        </p:nvSpPr>
        <p:spPr>
          <a:xfrm>
            <a:off x="6035040" y="4320539"/>
            <a:ext cx="160020" cy="22862"/>
          </a:xfrm>
          <a:custGeom>
            <a:avLst/>
            <a:gdLst/>
            <a:ahLst/>
            <a:cxnLst/>
            <a:rect l="0" t="0" r="0" b="0"/>
            <a:pathLst>
              <a:path w="160020" h="22862">
                <a:moveTo>
                  <a:pt x="0" y="0"/>
                </a:moveTo>
                <a:lnTo>
                  <a:pt x="6068" y="6069"/>
                </a:lnTo>
                <a:lnTo>
                  <a:pt x="10395" y="7856"/>
                </a:lnTo>
                <a:lnTo>
                  <a:pt x="15820" y="9047"/>
                </a:lnTo>
                <a:lnTo>
                  <a:pt x="21976" y="9842"/>
                </a:lnTo>
                <a:lnTo>
                  <a:pt x="27351" y="11641"/>
                </a:lnTo>
                <a:lnTo>
                  <a:pt x="32204" y="14111"/>
                </a:lnTo>
                <a:lnTo>
                  <a:pt x="36709" y="17028"/>
                </a:lnTo>
                <a:lnTo>
                  <a:pt x="42252" y="18972"/>
                </a:lnTo>
                <a:lnTo>
                  <a:pt x="48488" y="20268"/>
                </a:lnTo>
                <a:lnTo>
                  <a:pt x="55185" y="21132"/>
                </a:lnTo>
                <a:lnTo>
                  <a:pt x="63460" y="21708"/>
                </a:lnTo>
                <a:lnTo>
                  <a:pt x="72787" y="22092"/>
                </a:lnTo>
                <a:lnTo>
                  <a:pt x="100729" y="22633"/>
                </a:lnTo>
                <a:lnTo>
                  <a:pt x="160019" y="2286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49"/>
          <p:cNvSpPr/>
          <p:nvPr/>
        </p:nvSpPr>
        <p:spPr>
          <a:xfrm>
            <a:off x="6206633" y="4139447"/>
            <a:ext cx="454724" cy="270547"/>
          </a:xfrm>
          <a:custGeom>
            <a:avLst/>
            <a:gdLst/>
            <a:ahLst/>
            <a:cxnLst/>
            <a:rect l="0" t="0" r="0" b="0"/>
            <a:pathLst>
              <a:path w="454724" h="270547">
                <a:moveTo>
                  <a:pt x="148446" y="66792"/>
                </a:moveTo>
                <a:lnTo>
                  <a:pt x="138605" y="66792"/>
                </a:lnTo>
                <a:lnTo>
                  <a:pt x="131419" y="72861"/>
                </a:lnTo>
                <a:lnTo>
                  <a:pt x="124792" y="79226"/>
                </a:lnTo>
                <a:lnTo>
                  <a:pt x="121247" y="82701"/>
                </a:lnTo>
                <a:lnTo>
                  <a:pt x="117613" y="87558"/>
                </a:lnTo>
                <a:lnTo>
                  <a:pt x="113921" y="93337"/>
                </a:lnTo>
                <a:lnTo>
                  <a:pt x="110190" y="99729"/>
                </a:lnTo>
                <a:lnTo>
                  <a:pt x="106432" y="106530"/>
                </a:lnTo>
                <a:lnTo>
                  <a:pt x="98870" y="120860"/>
                </a:lnTo>
                <a:lnTo>
                  <a:pt x="93806" y="129508"/>
                </a:lnTo>
                <a:lnTo>
                  <a:pt x="75812" y="158611"/>
                </a:lnTo>
                <a:lnTo>
                  <a:pt x="70814" y="167375"/>
                </a:lnTo>
                <a:lnTo>
                  <a:pt x="61873" y="183886"/>
                </a:lnTo>
                <a:lnTo>
                  <a:pt x="45785" y="215182"/>
                </a:lnTo>
                <a:lnTo>
                  <a:pt x="24987" y="256575"/>
                </a:lnTo>
                <a:lnTo>
                  <a:pt x="23725" y="262477"/>
                </a:lnTo>
                <a:lnTo>
                  <a:pt x="23389" y="265829"/>
                </a:lnTo>
                <a:lnTo>
                  <a:pt x="21894" y="268063"/>
                </a:lnTo>
                <a:lnTo>
                  <a:pt x="19629" y="269553"/>
                </a:lnTo>
                <a:lnTo>
                  <a:pt x="16848" y="270546"/>
                </a:lnTo>
                <a:lnTo>
                  <a:pt x="14994" y="269938"/>
                </a:lnTo>
                <a:lnTo>
                  <a:pt x="13758" y="268263"/>
                </a:lnTo>
                <a:lnTo>
                  <a:pt x="12385" y="263015"/>
                </a:lnTo>
                <a:lnTo>
                  <a:pt x="11775" y="256449"/>
                </a:lnTo>
                <a:lnTo>
                  <a:pt x="10342" y="252920"/>
                </a:lnTo>
                <a:lnTo>
                  <a:pt x="5364" y="245612"/>
                </a:lnTo>
                <a:lnTo>
                  <a:pt x="3528" y="240616"/>
                </a:lnTo>
                <a:lnTo>
                  <a:pt x="2305" y="234745"/>
                </a:lnTo>
                <a:lnTo>
                  <a:pt x="1488" y="228291"/>
                </a:lnTo>
                <a:lnTo>
                  <a:pt x="944" y="221448"/>
                </a:lnTo>
                <a:lnTo>
                  <a:pt x="582" y="214346"/>
                </a:lnTo>
                <a:lnTo>
                  <a:pt x="179" y="199682"/>
                </a:lnTo>
                <a:lnTo>
                  <a:pt x="0" y="184698"/>
                </a:lnTo>
                <a:lnTo>
                  <a:pt x="1222" y="177146"/>
                </a:lnTo>
                <a:lnTo>
                  <a:pt x="3307" y="169571"/>
                </a:lnTo>
                <a:lnTo>
                  <a:pt x="5967" y="161982"/>
                </a:lnTo>
                <a:lnTo>
                  <a:pt x="7740" y="154382"/>
                </a:lnTo>
                <a:lnTo>
                  <a:pt x="8922" y="146775"/>
                </a:lnTo>
                <a:lnTo>
                  <a:pt x="9710" y="139164"/>
                </a:lnTo>
                <a:lnTo>
                  <a:pt x="12776" y="132820"/>
                </a:lnTo>
                <a:lnTo>
                  <a:pt x="17359" y="127321"/>
                </a:lnTo>
                <a:lnTo>
                  <a:pt x="22955" y="122385"/>
                </a:lnTo>
                <a:lnTo>
                  <a:pt x="27956" y="116554"/>
                </a:lnTo>
                <a:lnTo>
                  <a:pt x="32559" y="110127"/>
                </a:lnTo>
                <a:lnTo>
                  <a:pt x="36898" y="103302"/>
                </a:lnTo>
                <a:lnTo>
                  <a:pt x="42331" y="96212"/>
                </a:lnTo>
                <a:lnTo>
                  <a:pt x="48492" y="88946"/>
                </a:lnTo>
                <a:lnTo>
                  <a:pt x="55141" y="81561"/>
                </a:lnTo>
                <a:lnTo>
                  <a:pt x="62113" y="75368"/>
                </a:lnTo>
                <a:lnTo>
                  <a:pt x="69301" y="69970"/>
                </a:lnTo>
                <a:lnTo>
                  <a:pt x="76633" y="65101"/>
                </a:lnTo>
                <a:lnTo>
                  <a:pt x="85331" y="60585"/>
                </a:lnTo>
                <a:lnTo>
                  <a:pt x="94940" y="56304"/>
                </a:lnTo>
                <a:lnTo>
                  <a:pt x="105155" y="52180"/>
                </a:lnTo>
                <a:lnTo>
                  <a:pt x="126666" y="44211"/>
                </a:lnTo>
                <a:lnTo>
                  <a:pt x="182879" y="24919"/>
                </a:lnTo>
                <a:lnTo>
                  <a:pt x="205660" y="17279"/>
                </a:lnTo>
                <a:lnTo>
                  <a:pt x="217069" y="14733"/>
                </a:lnTo>
                <a:lnTo>
                  <a:pt x="228484" y="13036"/>
                </a:lnTo>
                <a:lnTo>
                  <a:pt x="239905" y="11905"/>
                </a:lnTo>
                <a:lnTo>
                  <a:pt x="251329" y="9881"/>
                </a:lnTo>
                <a:lnTo>
                  <a:pt x="262755" y="7261"/>
                </a:lnTo>
                <a:lnTo>
                  <a:pt x="274182" y="4245"/>
                </a:lnTo>
                <a:lnTo>
                  <a:pt x="285610" y="2234"/>
                </a:lnTo>
                <a:lnTo>
                  <a:pt x="297039" y="894"/>
                </a:lnTo>
                <a:lnTo>
                  <a:pt x="308468" y="0"/>
                </a:lnTo>
                <a:lnTo>
                  <a:pt x="319898" y="674"/>
                </a:lnTo>
                <a:lnTo>
                  <a:pt x="331327" y="2393"/>
                </a:lnTo>
                <a:lnTo>
                  <a:pt x="342757" y="4810"/>
                </a:lnTo>
                <a:lnTo>
                  <a:pt x="354186" y="6421"/>
                </a:lnTo>
                <a:lnTo>
                  <a:pt x="365617" y="7495"/>
                </a:lnTo>
                <a:lnTo>
                  <a:pt x="377047" y="8211"/>
                </a:lnTo>
                <a:lnTo>
                  <a:pt x="396520" y="9006"/>
                </a:lnTo>
                <a:lnTo>
                  <a:pt x="405269" y="9218"/>
                </a:lnTo>
                <a:lnTo>
                  <a:pt x="412372" y="10629"/>
                </a:lnTo>
                <a:lnTo>
                  <a:pt x="423649" y="15585"/>
                </a:lnTo>
                <a:lnTo>
                  <a:pt x="432896" y="22020"/>
                </a:lnTo>
                <a:lnTo>
                  <a:pt x="437140" y="25514"/>
                </a:lnTo>
                <a:lnTo>
                  <a:pt x="445241" y="29396"/>
                </a:lnTo>
                <a:lnTo>
                  <a:pt x="449180" y="30432"/>
                </a:lnTo>
                <a:lnTo>
                  <a:pt x="451805" y="33662"/>
                </a:lnTo>
                <a:lnTo>
                  <a:pt x="453556" y="38356"/>
                </a:lnTo>
                <a:lnTo>
                  <a:pt x="454723" y="44025"/>
                </a:lnTo>
                <a:lnTo>
                  <a:pt x="454231" y="49074"/>
                </a:lnTo>
                <a:lnTo>
                  <a:pt x="452633" y="53710"/>
                </a:lnTo>
                <a:lnTo>
                  <a:pt x="450297" y="58071"/>
                </a:lnTo>
                <a:lnTo>
                  <a:pt x="444930" y="63518"/>
                </a:lnTo>
                <a:lnTo>
                  <a:pt x="437542" y="69690"/>
                </a:lnTo>
                <a:lnTo>
                  <a:pt x="428807" y="76344"/>
                </a:lnTo>
                <a:lnTo>
                  <a:pt x="419174" y="82050"/>
                </a:lnTo>
                <a:lnTo>
                  <a:pt x="408942" y="87124"/>
                </a:lnTo>
                <a:lnTo>
                  <a:pt x="398310" y="91777"/>
                </a:lnTo>
                <a:lnTo>
                  <a:pt x="372950" y="103720"/>
                </a:lnTo>
                <a:lnTo>
                  <a:pt x="359076" y="110461"/>
                </a:lnTo>
                <a:lnTo>
                  <a:pt x="344746" y="118765"/>
                </a:lnTo>
                <a:lnTo>
                  <a:pt x="330112" y="128111"/>
                </a:lnTo>
                <a:lnTo>
                  <a:pt x="315278" y="138151"/>
                </a:lnTo>
                <a:lnTo>
                  <a:pt x="302847" y="146115"/>
                </a:lnTo>
                <a:lnTo>
                  <a:pt x="292021" y="152694"/>
                </a:lnTo>
                <a:lnTo>
                  <a:pt x="282263" y="158350"/>
                </a:lnTo>
                <a:lnTo>
                  <a:pt x="271947" y="164661"/>
                </a:lnTo>
                <a:lnTo>
                  <a:pt x="228456" y="19252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58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Deverá haver um cadastro dos colaboradores da empresa e cada um deles irá ter uma área de acesso.</a:t>
            </a:r>
          </a:p>
          <a:p>
            <a:r>
              <a:rPr lang="pt-BR" sz="2800" dirty="0" smtClean="0"/>
              <a:t>Antes de publicadas as notícias precisam ser aprovadas por um gestor de área</a:t>
            </a:r>
          </a:p>
          <a:p>
            <a:r>
              <a:rPr lang="pt-BR" sz="2800" dirty="0" smtClean="0"/>
              <a:t>Mensalmente será enviado um conjunto de notícias para todos os usuários. 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35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Projeto Intranet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Estará disponível uma agenda de eventos da empresa.</a:t>
            </a:r>
          </a:p>
          <a:p>
            <a:r>
              <a:rPr lang="pt-BR" sz="2800" dirty="0" smtClean="0"/>
              <a:t>Serviço de acompanhamento de solicitação de suporte em informática.</a:t>
            </a:r>
          </a:p>
          <a:p>
            <a:r>
              <a:rPr lang="pt-BR" sz="2800" dirty="0" smtClean="0"/>
              <a:t>Relatórios de acesso a ferramenta para os usuários administradores.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169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 aplicação precisará ser compatível com IE, Firefox, </a:t>
            </a:r>
            <a:r>
              <a:rPr lang="pt-BR" sz="2800" dirty="0" err="1" smtClean="0"/>
              <a:t>Chrome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O tempo de resposta não deverá ultrapassar quatro segundos.</a:t>
            </a:r>
          </a:p>
          <a:p>
            <a:r>
              <a:rPr lang="pt-BR" sz="2800" dirty="0" smtClean="0"/>
              <a:t>Para acesso ao sistema o usuário utilizará o mesmo </a:t>
            </a:r>
            <a:r>
              <a:rPr lang="pt-BR" sz="2800" dirty="0" err="1" smtClean="0"/>
              <a:t>login</a:t>
            </a:r>
            <a:r>
              <a:rPr lang="pt-BR" sz="2800" dirty="0" smtClean="0"/>
              <a:t> de rede.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815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usuários poderão acessar o sistema a partir de suas casas.</a:t>
            </a:r>
          </a:p>
          <a:p>
            <a:r>
              <a:rPr lang="pt-BR" sz="2800" dirty="0" smtClean="0"/>
              <a:t>O sistema precisará estar sempre disponível no horário comercial.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Requisitos de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719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Prática: </a:t>
            </a:r>
            <a:r>
              <a:rPr lang="pt-BR" dirty="0"/>
              <a:t>Projeto Intranet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Orçamento: R$ 20000 </a:t>
            </a:r>
          </a:p>
          <a:p>
            <a:r>
              <a:rPr lang="pt-BR" sz="2800" dirty="0" smtClean="0"/>
              <a:t>Infraestrutura: fora do escopo do orçamento.</a:t>
            </a:r>
          </a:p>
          <a:p>
            <a:r>
              <a:rPr lang="pt-BR" sz="2800" dirty="0" smtClean="0"/>
              <a:t>Arquitetura Atual: Microsoft </a:t>
            </a:r>
            <a:r>
              <a:rPr lang="pt-BR" sz="2800" dirty="0" err="1" smtClean="0"/>
              <a:t>Products</a:t>
            </a:r>
            <a:r>
              <a:rPr lang="pt-BR" sz="2800" dirty="0" smtClean="0"/>
              <a:t> 2010</a:t>
            </a:r>
          </a:p>
          <a:p>
            <a:r>
              <a:rPr lang="pt-BR" sz="2800" dirty="0" smtClean="0"/>
              <a:t>Prazo: 1 mês</a:t>
            </a:r>
          </a:p>
          <a:p>
            <a:pPr lvl="1"/>
            <a:r>
              <a:rPr lang="pt-BR" sz="2400" dirty="0" smtClean="0"/>
              <a:t>(Prazo Irrevogável, por causa do tempo de venda)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Outras 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36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Na Prática: Projeto Intranet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Quais atributos de qualidade são identificáveis no projeto da Intranet?</a:t>
            </a:r>
          </a:p>
          <a:p>
            <a:pPr lvl="1"/>
            <a:r>
              <a:rPr lang="pt-BR" sz="2400" dirty="0" smtClean="0"/>
              <a:t>Disponibilidade</a:t>
            </a:r>
          </a:p>
          <a:p>
            <a:pPr lvl="1"/>
            <a:r>
              <a:rPr lang="pt-BR" sz="2400" dirty="0" err="1" smtClean="0"/>
              <a:t>Modificabilidade</a:t>
            </a:r>
            <a:endParaRPr lang="pt-BR" sz="2400" dirty="0" smtClean="0"/>
          </a:p>
          <a:p>
            <a:pPr lvl="1"/>
            <a:r>
              <a:rPr lang="pt-BR" sz="2400" dirty="0" smtClean="0"/>
              <a:t>Performance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err="1" smtClean="0"/>
              <a:t>Testabilidade</a:t>
            </a:r>
            <a:endParaRPr lang="pt-BR" sz="2400" dirty="0" smtClean="0"/>
          </a:p>
          <a:p>
            <a:pPr lvl="1"/>
            <a:r>
              <a:rPr lang="pt-BR" sz="2400" dirty="0" smtClean="0"/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xmlns="" val="10933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atributos de qualidade norteiam as escolhas arquiteturais.</a:t>
            </a:r>
          </a:p>
          <a:p>
            <a:r>
              <a:rPr lang="pt-BR" sz="2800" dirty="0" smtClean="0"/>
              <a:t>Como exemplo de qualidades sistêmicas temos:</a:t>
            </a:r>
          </a:p>
          <a:p>
            <a:pPr lvl="1"/>
            <a:r>
              <a:rPr lang="pt-BR" sz="2400" dirty="0" smtClean="0"/>
              <a:t>Disponibilidade</a:t>
            </a:r>
          </a:p>
          <a:p>
            <a:pPr lvl="1"/>
            <a:r>
              <a:rPr lang="pt-BR" sz="2400" dirty="0" err="1" smtClean="0"/>
              <a:t>Modificabilidade</a:t>
            </a:r>
            <a:endParaRPr lang="pt-BR" sz="2400" dirty="0" smtClean="0"/>
          </a:p>
          <a:p>
            <a:pPr lvl="1"/>
            <a:r>
              <a:rPr lang="pt-BR" sz="2400" dirty="0" smtClean="0"/>
              <a:t>Performance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err="1" smtClean="0"/>
              <a:t>Testabilidade</a:t>
            </a:r>
            <a:endParaRPr lang="pt-BR" sz="2400" dirty="0" smtClean="0"/>
          </a:p>
          <a:p>
            <a:pPr lvl="1"/>
            <a:r>
              <a:rPr lang="pt-BR" sz="2400" dirty="0" smtClean="0"/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xmlns="" val="41179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Exercício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Quais atributos de qualidade são identificáveis </a:t>
            </a:r>
            <a:r>
              <a:rPr lang="pt-BR" sz="2800" smtClean="0"/>
              <a:t>no seu projeto</a:t>
            </a:r>
            <a:r>
              <a:rPr lang="pt-BR" sz="2800" dirty="0" smtClean="0"/>
              <a:t>?</a:t>
            </a:r>
          </a:p>
          <a:p>
            <a:pPr lvl="1"/>
            <a:r>
              <a:rPr lang="pt-BR" sz="2400" dirty="0" smtClean="0"/>
              <a:t>Disponibilidade</a:t>
            </a:r>
          </a:p>
          <a:p>
            <a:pPr lvl="1"/>
            <a:r>
              <a:rPr lang="pt-BR" sz="2400" dirty="0" err="1" smtClean="0"/>
              <a:t>Modificabilidade</a:t>
            </a:r>
            <a:endParaRPr lang="pt-BR" sz="2400" dirty="0" smtClean="0"/>
          </a:p>
          <a:p>
            <a:pPr lvl="1"/>
            <a:r>
              <a:rPr lang="pt-BR" sz="2400" dirty="0" smtClean="0"/>
              <a:t>Performance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err="1" smtClean="0"/>
              <a:t>Testabilidade</a:t>
            </a:r>
            <a:endParaRPr lang="pt-BR" sz="2400" dirty="0" smtClean="0"/>
          </a:p>
          <a:p>
            <a:pPr lvl="1"/>
            <a:r>
              <a:rPr lang="pt-BR" sz="2400" dirty="0" smtClean="0"/>
              <a:t>Usabilidade</a:t>
            </a:r>
          </a:p>
        </p:txBody>
      </p:sp>
      <p:sp>
        <p:nvSpPr>
          <p:cNvPr id="7" name="SMARTPenAnnotation26"/>
          <p:cNvSpPr/>
          <p:nvPr/>
        </p:nvSpPr>
        <p:spPr>
          <a:xfrm>
            <a:off x="2926080" y="3211829"/>
            <a:ext cx="1714500" cy="1074422"/>
          </a:xfrm>
          <a:custGeom>
            <a:avLst/>
            <a:gdLst/>
            <a:ahLst/>
            <a:cxnLst/>
            <a:rect l="0" t="0" r="0" b="0"/>
            <a:pathLst>
              <a:path w="1714500" h="1074422">
                <a:moveTo>
                  <a:pt x="0" y="1074421"/>
                </a:moveTo>
                <a:lnTo>
                  <a:pt x="0" y="1057393"/>
                </a:lnTo>
                <a:lnTo>
                  <a:pt x="1270" y="1054179"/>
                </a:lnTo>
                <a:lnTo>
                  <a:pt x="9125" y="1043587"/>
                </a:lnTo>
                <a:lnTo>
                  <a:pt x="30612" y="1019779"/>
                </a:lnTo>
                <a:lnTo>
                  <a:pt x="49132" y="993401"/>
                </a:lnTo>
                <a:lnTo>
                  <a:pt x="76874" y="963731"/>
                </a:lnTo>
                <a:lnTo>
                  <a:pt x="105327" y="934944"/>
                </a:lnTo>
                <a:lnTo>
                  <a:pt x="142490" y="889813"/>
                </a:lnTo>
                <a:lnTo>
                  <a:pt x="167892" y="862409"/>
                </a:lnTo>
                <a:lnTo>
                  <a:pt x="192728" y="833296"/>
                </a:lnTo>
                <a:lnTo>
                  <a:pt x="216467" y="803424"/>
                </a:lnTo>
                <a:lnTo>
                  <a:pt x="239717" y="773214"/>
                </a:lnTo>
                <a:lnTo>
                  <a:pt x="253791" y="756776"/>
                </a:lnTo>
                <a:lnTo>
                  <a:pt x="269524" y="739468"/>
                </a:lnTo>
                <a:lnTo>
                  <a:pt x="286363" y="721579"/>
                </a:lnTo>
                <a:lnTo>
                  <a:pt x="302668" y="703302"/>
                </a:lnTo>
                <a:lnTo>
                  <a:pt x="334332" y="666062"/>
                </a:lnTo>
                <a:lnTo>
                  <a:pt x="351158" y="647242"/>
                </a:lnTo>
                <a:lnTo>
                  <a:pt x="386787" y="609397"/>
                </a:lnTo>
                <a:lnTo>
                  <a:pt x="442545" y="552390"/>
                </a:lnTo>
                <a:lnTo>
                  <a:pt x="462670" y="533360"/>
                </a:lnTo>
                <a:lnTo>
                  <a:pt x="505351" y="495283"/>
                </a:lnTo>
                <a:lnTo>
                  <a:pt x="528671" y="476238"/>
                </a:lnTo>
                <a:lnTo>
                  <a:pt x="553107" y="457193"/>
                </a:lnTo>
                <a:lnTo>
                  <a:pt x="603965" y="419097"/>
                </a:lnTo>
                <a:lnTo>
                  <a:pt x="735591" y="323850"/>
                </a:lnTo>
                <a:lnTo>
                  <a:pt x="763444" y="304800"/>
                </a:lnTo>
                <a:lnTo>
                  <a:pt x="821485" y="266700"/>
                </a:lnTo>
                <a:lnTo>
                  <a:pt x="852456" y="248921"/>
                </a:lnTo>
                <a:lnTo>
                  <a:pt x="884534" y="231987"/>
                </a:lnTo>
                <a:lnTo>
                  <a:pt x="1012076" y="168309"/>
                </a:lnTo>
                <a:lnTo>
                  <a:pt x="1044287" y="154116"/>
                </a:lnTo>
                <a:lnTo>
                  <a:pt x="1077191" y="140844"/>
                </a:lnTo>
                <a:lnTo>
                  <a:pt x="1206059" y="92168"/>
                </a:lnTo>
                <a:lnTo>
                  <a:pt x="1238379" y="81766"/>
                </a:lnTo>
                <a:lnTo>
                  <a:pt x="1271356" y="72291"/>
                </a:lnTo>
                <a:lnTo>
                  <a:pt x="1304771" y="63434"/>
                </a:lnTo>
                <a:lnTo>
                  <a:pt x="1335937" y="56259"/>
                </a:lnTo>
                <a:lnTo>
                  <a:pt x="1365604" y="50207"/>
                </a:lnTo>
                <a:lnTo>
                  <a:pt x="1394273" y="44901"/>
                </a:lnTo>
                <a:lnTo>
                  <a:pt x="1446447" y="32233"/>
                </a:lnTo>
                <a:lnTo>
                  <a:pt x="1495035" y="20676"/>
                </a:lnTo>
                <a:lnTo>
                  <a:pt x="1562690" y="12900"/>
                </a:lnTo>
                <a:lnTo>
                  <a:pt x="1616038" y="4387"/>
                </a:lnTo>
                <a:lnTo>
                  <a:pt x="1661478" y="1300"/>
                </a:lnTo>
                <a:lnTo>
                  <a:pt x="1714499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MARTPenAnnotation27"/>
          <p:cNvSpPr/>
          <p:nvPr/>
        </p:nvSpPr>
        <p:spPr>
          <a:xfrm>
            <a:off x="4583433" y="3028951"/>
            <a:ext cx="616845" cy="342107"/>
          </a:xfrm>
          <a:custGeom>
            <a:avLst/>
            <a:gdLst/>
            <a:ahLst/>
            <a:cxnLst/>
            <a:rect l="0" t="0" r="0" b="0"/>
            <a:pathLst>
              <a:path w="616845" h="342107">
                <a:moveTo>
                  <a:pt x="57146" y="34288"/>
                </a:moveTo>
                <a:lnTo>
                  <a:pt x="57146" y="67225"/>
                </a:lnTo>
                <a:lnTo>
                  <a:pt x="55876" y="75296"/>
                </a:lnTo>
                <a:lnTo>
                  <a:pt x="53760" y="84487"/>
                </a:lnTo>
                <a:lnTo>
                  <a:pt x="51079" y="94424"/>
                </a:lnTo>
                <a:lnTo>
                  <a:pt x="49291" y="104859"/>
                </a:lnTo>
                <a:lnTo>
                  <a:pt x="48100" y="115625"/>
                </a:lnTo>
                <a:lnTo>
                  <a:pt x="47305" y="126613"/>
                </a:lnTo>
                <a:lnTo>
                  <a:pt x="45506" y="140288"/>
                </a:lnTo>
                <a:lnTo>
                  <a:pt x="43036" y="155755"/>
                </a:lnTo>
                <a:lnTo>
                  <a:pt x="40120" y="172416"/>
                </a:lnTo>
                <a:lnTo>
                  <a:pt x="36905" y="188603"/>
                </a:lnTo>
                <a:lnTo>
                  <a:pt x="29947" y="220136"/>
                </a:lnTo>
                <a:lnTo>
                  <a:pt x="27583" y="234387"/>
                </a:lnTo>
                <a:lnTo>
                  <a:pt x="26008" y="247697"/>
                </a:lnTo>
                <a:lnTo>
                  <a:pt x="24957" y="260381"/>
                </a:lnTo>
                <a:lnTo>
                  <a:pt x="22987" y="272647"/>
                </a:lnTo>
                <a:lnTo>
                  <a:pt x="20404" y="284634"/>
                </a:lnTo>
                <a:lnTo>
                  <a:pt x="17411" y="296435"/>
                </a:lnTo>
                <a:lnTo>
                  <a:pt x="15416" y="305573"/>
                </a:lnTo>
                <a:lnTo>
                  <a:pt x="14087" y="312935"/>
                </a:lnTo>
                <a:lnTo>
                  <a:pt x="13200" y="319113"/>
                </a:lnTo>
                <a:lnTo>
                  <a:pt x="8828" y="329364"/>
                </a:lnTo>
                <a:lnTo>
                  <a:pt x="513" y="342106"/>
                </a:lnTo>
                <a:lnTo>
                  <a:pt x="150" y="336596"/>
                </a:lnTo>
                <a:lnTo>
                  <a:pt x="0" y="255889"/>
                </a:lnTo>
                <a:lnTo>
                  <a:pt x="1269" y="242982"/>
                </a:lnTo>
                <a:lnTo>
                  <a:pt x="3385" y="230567"/>
                </a:lnTo>
                <a:lnTo>
                  <a:pt x="9123" y="205344"/>
                </a:lnTo>
                <a:lnTo>
                  <a:pt x="15906" y="177200"/>
                </a:lnTo>
                <a:lnTo>
                  <a:pt x="20763" y="163853"/>
                </a:lnTo>
                <a:lnTo>
                  <a:pt x="26541" y="151145"/>
                </a:lnTo>
                <a:lnTo>
                  <a:pt x="32933" y="138862"/>
                </a:lnTo>
                <a:lnTo>
                  <a:pt x="39734" y="126865"/>
                </a:lnTo>
                <a:lnTo>
                  <a:pt x="46808" y="115056"/>
                </a:lnTo>
                <a:lnTo>
                  <a:pt x="54064" y="103374"/>
                </a:lnTo>
                <a:lnTo>
                  <a:pt x="61442" y="93045"/>
                </a:lnTo>
                <a:lnTo>
                  <a:pt x="68900" y="83620"/>
                </a:lnTo>
                <a:lnTo>
                  <a:pt x="76412" y="74796"/>
                </a:lnTo>
                <a:lnTo>
                  <a:pt x="83960" y="66374"/>
                </a:lnTo>
                <a:lnTo>
                  <a:pt x="99121" y="50242"/>
                </a:lnTo>
                <a:lnTo>
                  <a:pt x="107989" y="43654"/>
                </a:lnTo>
                <a:lnTo>
                  <a:pt x="117712" y="37992"/>
                </a:lnTo>
                <a:lnTo>
                  <a:pt x="154623" y="19780"/>
                </a:lnTo>
                <a:lnTo>
                  <a:pt x="164041" y="15726"/>
                </a:lnTo>
                <a:lnTo>
                  <a:pt x="174130" y="11754"/>
                </a:lnTo>
                <a:lnTo>
                  <a:pt x="184665" y="7835"/>
                </a:lnTo>
                <a:lnTo>
                  <a:pt x="195499" y="5223"/>
                </a:lnTo>
                <a:lnTo>
                  <a:pt x="206531" y="3481"/>
                </a:lnTo>
                <a:lnTo>
                  <a:pt x="217697" y="2320"/>
                </a:lnTo>
                <a:lnTo>
                  <a:pt x="228950" y="1546"/>
                </a:lnTo>
                <a:lnTo>
                  <a:pt x="240262" y="1031"/>
                </a:lnTo>
                <a:lnTo>
                  <a:pt x="264261" y="457"/>
                </a:lnTo>
                <a:lnTo>
                  <a:pt x="455427" y="0"/>
                </a:lnTo>
                <a:lnTo>
                  <a:pt x="467447" y="1270"/>
                </a:lnTo>
                <a:lnTo>
                  <a:pt x="479270" y="3386"/>
                </a:lnTo>
                <a:lnTo>
                  <a:pt x="490962" y="6067"/>
                </a:lnTo>
                <a:lnTo>
                  <a:pt x="502567" y="7854"/>
                </a:lnTo>
                <a:lnTo>
                  <a:pt x="514113" y="9045"/>
                </a:lnTo>
                <a:lnTo>
                  <a:pt x="525621" y="9840"/>
                </a:lnTo>
                <a:lnTo>
                  <a:pt x="537103" y="11639"/>
                </a:lnTo>
                <a:lnTo>
                  <a:pt x="548568" y="14109"/>
                </a:lnTo>
                <a:lnTo>
                  <a:pt x="560021" y="17026"/>
                </a:lnTo>
                <a:lnTo>
                  <a:pt x="576133" y="20266"/>
                </a:lnTo>
                <a:lnTo>
                  <a:pt x="588797" y="22976"/>
                </a:lnTo>
                <a:lnTo>
                  <a:pt x="602892" y="28414"/>
                </a:lnTo>
                <a:lnTo>
                  <a:pt x="607667" y="31642"/>
                </a:lnTo>
                <a:lnTo>
                  <a:pt x="610850" y="35064"/>
                </a:lnTo>
                <a:lnTo>
                  <a:pt x="612973" y="38616"/>
                </a:lnTo>
                <a:lnTo>
                  <a:pt x="615331" y="45948"/>
                </a:lnTo>
                <a:lnTo>
                  <a:pt x="616378" y="53441"/>
                </a:lnTo>
                <a:lnTo>
                  <a:pt x="616844" y="61004"/>
                </a:lnTo>
                <a:lnTo>
                  <a:pt x="614428" y="64799"/>
                </a:lnTo>
                <a:lnTo>
                  <a:pt x="604971" y="72402"/>
                </a:lnTo>
                <a:lnTo>
                  <a:pt x="592301" y="80014"/>
                </a:lnTo>
                <a:lnTo>
                  <a:pt x="576933" y="88901"/>
                </a:lnTo>
                <a:lnTo>
                  <a:pt x="557403" y="101317"/>
                </a:lnTo>
                <a:lnTo>
                  <a:pt x="544321" y="106914"/>
                </a:lnTo>
                <a:lnTo>
                  <a:pt x="529249" y="111916"/>
                </a:lnTo>
                <a:lnTo>
                  <a:pt x="512852" y="116520"/>
                </a:lnTo>
                <a:lnTo>
                  <a:pt x="474312" y="128409"/>
                </a:lnTo>
                <a:lnTo>
                  <a:pt x="430514" y="142160"/>
                </a:lnTo>
                <a:lnTo>
                  <a:pt x="381414" y="156738"/>
                </a:lnTo>
                <a:lnTo>
                  <a:pt x="355875" y="165452"/>
                </a:lnTo>
                <a:lnTo>
                  <a:pt x="329959" y="175071"/>
                </a:lnTo>
                <a:lnTo>
                  <a:pt x="303791" y="185293"/>
                </a:lnTo>
                <a:lnTo>
                  <a:pt x="276187" y="197188"/>
                </a:lnTo>
                <a:lnTo>
                  <a:pt x="72740" y="290797"/>
                </a:lnTo>
                <a:lnTo>
                  <a:pt x="11426" y="32003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ARTPenAnnotation28"/>
          <p:cNvSpPr/>
          <p:nvPr/>
        </p:nvSpPr>
        <p:spPr>
          <a:xfrm>
            <a:off x="5783592" y="2788919"/>
            <a:ext cx="22849" cy="262891"/>
          </a:xfrm>
          <a:custGeom>
            <a:avLst/>
            <a:gdLst/>
            <a:ahLst/>
            <a:cxnLst/>
            <a:rect l="0" t="0" r="0" b="0"/>
            <a:pathLst>
              <a:path w="22849" h="262891">
                <a:moveTo>
                  <a:pt x="11417" y="0"/>
                </a:moveTo>
                <a:lnTo>
                  <a:pt x="1576" y="9842"/>
                </a:lnTo>
                <a:lnTo>
                  <a:pt x="1047" y="11641"/>
                </a:lnTo>
                <a:lnTo>
                  <a:pt x="458" y="17027"/>
                </a:lnTo>
                <a:lnTo>
                  <a:pt x="301" y="21512"/>
                </a:lnTo>
                <a:lnTo>
                  <a:pt x="49" y="43573"/>
                </a:lnTo>
                <a:lnTo>
                  <a:pt x="0" y="66604"/>
                </a:lnTo>
                <a:lnTo>
                  <a:pt x="1266" y="72343"/>
                </a:lnTo>
                <a:lnTo>
                  <a:pt x="3380" y="77439"/>
                </a:lnTo>
                <a:lnTo>
                  <a:pt x="6059" y="82106"/>
                </a:lnTo>
                <a:lnTo>
                  <a:pt x="7845" y="87757"/>
                </a:lnTo>
                <a:lnTo>
                  <a:pt x="9036" y="94065"/>
                </a:lnTo>
                <a:lnTo>
                  <a:pt x="9830" y="100810"/>
                </a:lnTo>
                <a:lnTo>
                  <a:pt x="10359" y="107847"/>
                </a:lnTo>
                <a:lnTo>
                  <a:pt x="10712" y="115078"/>
                </a:lnTo>
                <a:lnTo>
                  <a:pt x="11104" y="129886"/>
                </a:lnTo>
                <a:lnTo>
                  <a:pt x="11417" y="254614"/>
                </a:lnTo>
                <a:lnTo>
                  <a:pt x="12687" y="257372"/>
                </a:lnTo>
                <a:lnTo>
                  <a:pt x="14804" y="259212"/>
                </a:lnTo>
                <a:lnTo>
                  <a:pt x="22848" y="26289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ARTPenAnnotation29"/>
          <p:cNvSpPr/>
          <p:nvPr/>
        </p:nvSpPr>
        <p:spPr>
          <a:xfrm>
            <a:off x="5669279" y="2651759"/>
            <a:ext cx="308612" cy="137161"/>
          </a:xfrm>
          <a:custGeom>
            <a:avLst/>
            <a:gdLst/>
            <a:ahLst/>
            <a:cxnLst/>
            <a:rect l="0" t="0" r="0" b="0"/>
            <a:pathLst>
              <a:path w="308612" h="137161">
                <a:moveTo>
                  <a:pt x="0" y="137160"/>
                </a:moveTo>
                <a:lnTo>
                  <a:pt x="0" y="131093"/>
                </a:lnTo>
                <a:lnTo>
                  <a:pt x="1271" y="129305"/>
                </a:lnTo>
                <a:lnTo>
                  <a:pt x="3387" y="128114"/>
                </a:lnTo>
                <a:lnTo>
                  <a:pt x="9842" y="126201"/>
                </a:lnTo>
                <a:lnTo>
                  <a:pt x="14111" y="122553"/>
                </a:lnTo>
                <a:lnTo>
                  <a:pt x="17028" y="119802"/>
                </a:lnTo>
                <a:lnTo>
                  <a:pt x="21512" y="116698"/>
                </a:lnTo>
                <a:lnTo>
                  <a:pt x="27041" y="113359"/>
                </a:lnTo>
                <a:lnTo>
                  <a:pt x="33268" y="109863"/>
                </a:lnTo>
                <a:lnTo>
                  <a:pt x="39959" y="107532"/>
                </a:lnTo>
                <a:lnTo>
                  <a:pt x="46960" y="105978"/>
                </a:lnTo>
                <a:lnTo>
                  <a:pt x="54166" y="104942"/>
                </a:lnTo>
                <a:lnTo>
                  <a:pt x="62781" y="101712"/>
                </a:lnTo>
                <a:lnTo>
                  <a:pt x="72334" y="97018"/>
                </a:lnTo>
                <a:lnTo>
                  <a:pt x="82513" y="91349"/>
                </a:lnTo>
                <a:lnTo>
                  <a:pt x="93109" y="86299"/>
                </a:lnTo>
                <a:lnTo>
                  <a:pt x="103983" y="81663"/>
                </a:lnTo>
                <a:lnTo>
                  <a:pt x="115042" y="77302"/>
                </a:lnTo>
                <a:lnTo>
                  <a:pt x="127495" y="71855"/>
                </a:lnTo>
                <a:lnTo>
                  <a:pt x="154878" y="59029"/>
                </a:lnTo>
                <a:lnTo>
                  <a:pt x="169292" y="53323"/>
                </a:lnTo>
                <a:lnTo>
                  <a:pt x="183982" y="48249"/>
                </a:lnTo>
                <a:lnTo>
                  <a:pt x="198855" y="43596"/>
                </a:lnTo>
                <a:lnTo>
                  <a:pt x="215120" y="37954"/>
                </a:lnTo>
                <a:lnTo>
                  <a:pt x="250126" y="24912"/>
                </a:lnTo>
                <a:lnTo>
                  <a:pt x="264541" y="19148"/>
                </a:lnTo>
                <a:lnTo>
                  <a:pt x="276691" y="14036"/>
                </a:lnTo>
                <a:lnTo>
                  <a:pt x="308611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30"/>
          <p:cNvSpPr/>
          <p:nvPr/>
        </p:nvSpPr>
        <p:spPr>
          <a:xfrm>
            <a:off x="6309363" y="2674619"/>
            <a:ext cx="354328" cy="324535"/>
          </a:xfrm>
          <a:custGeom>
            <a:avLst/>
            <a:gdLst/>
            <a:ahLst/>
            <a:cxnLst/>
            <a:rect l="0" t="0" r="0" b="0"/>
            <a:pathLst>
              <a:path w="354328" h="324535">
                <a:moveTo>
                  <a:pt x="22857" y="57150"/>
                </a:moveTo>
                <a:lnTo>
                  <a:pt x="16789" y="51083"/>
                </a:lnTo>
                <a:lnTo>
                  <a:pt x="15001" y="48025"/>
                </a:lnTo>
                <a:lnTo>
                  <a:pt x="12486" y="38924"/>
                </a:lnTo>
                <a:lnTo>
                  <a:pt x="11566" y="34901"/>
                </a:lnTo>
                <a:lnTo>
                  <a:pt x="5400" y="28403"/>
                </a:lnTo>
                <a:lnTo>
                  <a:pt x="3599" y="27826"/>
                </a:lnTo>
                <a:lnTo>
                  <a:pt x="2399" y="28711"/>
                </a:lnTo>
                <a:lnTo>
                  <a:pt x="1597" y="30571"/>
                </a:lnTo>
                <a:lnTo>
                  <a:pt x="471" y="39256"/>
                </a:lnTo>
                <a:lnTo>
                  <a:pt x="313" y="43951"/>
                </a:lnTo>
                <a:lnTo>
                  <a:pt x="90" y="63964"/>
                </a:lnTo>
                <a:lnTo>
                  <a:pt x="0" y="148856"/>
                </a:lnTo>
                <a:lnTo>
                  <a:pt x="1269" y="161468"/>
                </a:lnTo>
                <a:lnTo>
                  <a:pt x="3385" y="174955"/>
                </a:lnTo>
                <a:lnTo>
                  <a:pt x="6065" y="189027"/>
                </a:lnTo>
                <a:lnTo>
                  <a:pt x="10393" y="202218"/>
                </a:lnTo>
                <a:lnTo>
                  <a:pt x="15817" y="214822"/>
                </a:lnTo>
                <a:lnTo>
                  <a:pt x="21973" y="227035"/>
                </a:lnTo>
                <a:lnTo>
                  <a:pt x="27348" y="238987"/>
                </a:lnTo>
                <a:lnTo>
                  <a:pt x="32201" y="250765"/>
                </a:lnTo>
                <a:lnTo>
                  <a:pt x="36707" y="262426"/>
                </a:lnTo>
                <a:lnTo>
                  <a:pt x="42250" y="272741"/>
                </a:lnTo>
                <a:lnTo>
                  <a:pt x="48485" y="282158"/>
                </a:lnTo>
                <a:lnTo>
                  <a:pt x="55183" y="290975"/>
                </a:lnTo>
                <a:lnTo>
                  <a:pt x="62187" y="298124"/>
                </a:lnTo>
                <a:lnTo>
                  <a:pt x="69397" y="304159"/>
                </a:lnTo>
                <a:lnTo>
                  <a:pt x="76744" y="309453"/>
                </a:lnTo>
                <a:lnTo>
                  <a:pt x="84181" y="314252"/>
                </a:lnTo>
                <a:lnTo>
                  <a:pt x="91680" y="318722"/>
                </a:lnTo>
                <a:lnTo>
                  <a:pt x="99219" y="322971"/>
                </a:lnTo>
                <a:lnTo>
                  <a:pt x="106784" y="324534"/>
                </a:lnTo>
                <a:lnTo>
                  <a:pt x="114368" y="324306"/>
                </a:lnTo>
                <a:lnTo>
                  <a:pt x="121964" y="322884"/>
                </a:lnTo>
                <a:lnTo>
                  <a:pt x="129568" y="320666"/>
                </a:lnTo>
                <a:lnTo>
                  <a:pt x="137178" y="317918"/>
                </a:lnTo>
                <a:lnTo>
                  <a:pt x="144791" y="314815"/>
                </a:lnTo>
                <a:lnTo>
                  <a:pt x="153676" y="311477"/>
                </a:lnTo>
                <a:lnTo>
                  <a:pt x="173708" y="304381"/>
                </a:lnTo>
                <a:lnTo>
                  <a:pt x="183114" y="299441"/>
                </a:lnTo>
                <a:lnTo>
                  <a:pt x="191925" y="293607"/>
                </a:lnTo>
                <a:lnTo>
                  <a:pt x="200339" y="287178"/>
                </a:lnTo>
                <a:lnTo>
                  <a:pt x="208488" y="280352"/>
                </a:lnTo>
                <a:lnTo>
                  <a:pt x="216461" y="273262"/>
                </a:lnTo>
                <a:lnTo>
                  <a:pt x="232093" y="258610"/>
                </a:lnTo>
                <a:lnTo>
                  <a:pt x="247507" y="243631"/>
                </a:lnTo>
                <a:lnTo>
                  <a:pt x="253904" y="236081"/>
                </a:lnTo>
                <a:lnTo>
                  <a:pt x="259438" y="228508"/>
                </a:lnTo>
                <a:lnTo>
                  <a:pt x="283513" y="192034"/>
                </a:lnTo>
                <a:lnTo>
                  <a:pt x="289338" y="180093"/>
                </a:lnTo>
                <a:lnTo>
                  <a:pt x="294491" y="167052"/>
                </a:lnTo>
                <a:lnTo>
                  <a:pt x="299196" y="153278"/>
                </a:lnTo>
                <a:lnTo>
                  <a:pt x="304873" y="139016"/>
                </a:lnTo>
                <a:lnTo>
                  <a:pt x="311198" y="124427"/>
                </a:lnTo>
                <a:lnTo>
                  <a:pt x="317954" y="109622"/>
                </a:lnTo>
                <a:lnTo>
                  <a:pt x="323729" y="94671"/>
                </a:lnTo>
                <a:lnTo>
                  <a:pt x="328848" y="79624"/>
                </a:lnTo>
                <a:lnTo>
                  <a:pt x="333531" y="64513"/>
                </a:lnTo>
                <a:lnTo>
                  <a:pt x="337922" y="51899"/>
                </a:lnTo>
                <a:lnTo>
                  <a:pt x="342120" y="40949"/>
                </a:lnTo>
                <a:lnTo>
                  <a:pt x="346189" y="31110"/>
                </a:lnTo>
                <a:lnTo>
                  <a:pt x="348901" y="23280"/>
                </a:lnTo>
                <a:lnTo>
                  <a:pt x="350710" y="16790"/>
                </a:lnTo>
                <a:lnTo>
                  <a:pt x="354327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31"/>
          <p:cNvSpPr/>
          <p:nvPr/>
        </p:nvSpPr>
        <p:spPr>
          <a:xfrm>
            <a:off x="5806440" y="3360420"/>
            <a:ext cx="45720" cy="251460"/>
          </a:xfrm>
          <a:custGeom>
            <a:avLst/>
            <a:gdLst/>
            <a:ahLst/>
            <a:cxnLst/>
            <a:rect l="0" t="0" r="0" b="0"/>
            <a:pathLst>
              <a:path w="45720" h="251460">
                <a:moveTo>
                  <a:pt x="34289" y="0"/>
                </a:moveTo>
                <a:lnTo>
                  <a:pt x="40357" y="0"/>
                </a:lnTo>
                <a:lnTo>
                  <a:pt x="42144" y="2539"/>
                </a:lnTo>
                <a:lnTo>
                  <a:pt x="43337" y="6773"/>
                </a:lnTo>
                <a:lnTo>
                  <a:pt x="45248" y="19682"/>
                </a:lnTo>
                <a:lnTo>
                  <a:pt x="45510" y="24834"/>
                </a:lnTo>
                <a:lnTo>
                  <a:pt x="45627" y="32627"/>
                </a:lnTo>
                <a:lnTo>
                  <a:pt x="45719" y="116626"/>
                </a:lnTo>
                <a:lnTo>
                  <a:pt x="44449" y="126010"/>
                </a:lnTo>
                <a:lnTo>
                  <a:pt x="42332" y="134807"/>
                </a:lnTo>
                <a:lnTo>
                  <a:pt x="29811" y="173242"/>
                </a:lnTo>
                <a:lnTo>
                  <a:pt x="26224" y="182805"/>
                </a:lnTo>
                <a:lnTo>
                  <a:pt x="22562" y="191720"/>
                </a:lnTo>
                <a:lnTo>
                  <a:pt x="18852" y="200203"/>
                </a:lnTo>
                <a:lnTo>
                  <a:pt x="16377" y="207128"/>
                </a:lnTo>
                <a:lnTo>
                  <a:pt x="14728" y="213015"/>
                </a:lnTo>
                <a:lnTo>
                  <a:pt x="13628" y="218210"/>
                </a:lnTo>
                <a:lnTo>
                  <a:pt x="11626" y="222943"/>
                </a:lnTo>
                <a:lnTo>
                  <a:pt x="9020" y="227369"/>
                </a:lnTo>
                <a:lnTo>
                  <a:pt x="6013" y="231589"/>
                </a:lnTo>
                <a:lnTo>
                  <a:pt x="4009" y="235672"/>
                </a:lnTo>
                <a:lnTo>
                  <a:pt x="2672" y="239665"/>
                </a:lnTo>
                <a:lnTo>
                  <a:pt x="0" y="25145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32"/>
          <p:cNvSpPr/>
          <p:nvPr/>
        </p:nvSpPr>
        <p:spPr>
          <a:xfrm>
            <a:off x="5657850" y="3177539"/>
            <a:ext cx="411480" cy="194312"/>
          </a:xfrm>
          <a:custGeom>
            <a:avLst/>
            <a:gdLst/>
            <a:ahLst/>
            <a:cxnLst/>
            <a:rect l="0" t="0" r="0" b="0"/>
            <a:pathLst>
              <a:path w="411480" h="194312">
                <a:moveTo>
                  <a:pt x="0" y="194311"/>
                </a:moveTo>
                <a:lnTo>
                  <a:pt x="0" y="188243"/>
                </a:lnTo>
                <a:lnTo>
                  <a:pt x="1270" y="185185"/>
                </a:lnTo>
                <a:lnTo>
                  <a:pt x="3386" y="181877"/>
                </a:lnTo>
                <a:lnTo>
                  <a:pt x="9841" y="173510"/>
                </a:lnTo>
                <a:lnTo>
                  <a:pt x="14180" y="170284"/>
                </a:lnTo>
                <a:lnTo>
                  <a:pt x="29162" y="159925"/>
                </a:lnTo>
                <a:lnTo>
                  <a:pt x="59017" y="139813"/>
                </a:lnTo>
                <a:lnTo>
                  <a:pt x="71094" y="132579"/>
                </a:lnTo>
                <a:lnTo>
                  <a:pt x="84226" y="125216"/>
                </a:lnTo>
                <a:lnTo>
                  <a:pt x="98061" y="117767"/>
                </a:lnTo>
                <a:lnTo>
                  <a:pt x="113634" y="110262"/>
                </a:lnTo>
                <a:lnTo>
                  <a:pt x="130366" y="102718"/>
                </a:lnTo>
                <a:lnTo>
                  <a:pt x="165890" y="87563"/>
                </a:lnTo>
                <a:lnTo>
                  <a:pt x="202845" y="72361"/>
                </a:lnTo>
                <a:lnTo>
                  <a:pt x="220320" y="64750"/>
                </a:lnTo>
                <a:lnTo>
                  <a:pt x="253283" y="49521"/>
                </a:lnTo>
                <a:lnTo>
                  <a:pt x="270455" y="43174"/>
                </a:lnTo>
                <a:lnTo>
                  <a:pt x="288253" y="37673"/>
                </a:lnTo>
                <a:lnTo>
                  <a:pt x="356376" y="19719"/>
                </a:lnTo>
                <a:lnTo>
                  <a:pt x="369664" y="15686"/>
                </a:lnTo>
                <a:lnTo>
                  <a:pt x="381063" y="11728"/>
                </a:lnTo>
                <a:lnTo>
                  <a:pt x="411479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33"/>
          <p:cNvSpPr/>
          <p:nvPr/>
        </p:nvSpPr>
        <p:spPr>
          <a:xfrm>
            <a:off x="6276856" y="3188969"/>
            <a:ext cx="398264" cy="330788"/>
          </a:xfrm>
          <a:custGeom>
            <a:avLst/>
            <a:gdLst/>
            <a:ahLst/>
            <a:cxnLst/>
            <a:rect l="0" t="0" r="0" b="0"/>
            <a:pathLst>
              <a:path w="398264" h="330788">
                <a:moveTo>
                  <a:pt x="78223" y="11431"/>
                </a:moveTo>
                <a:lnTo>
                  <a:pt x="62315" y="27340"/>
                </a:lnTo>
                <a:lnTo>
                  <a:pt x="58727" y="29656"/>
                </a:lnTo>
                <a:lnTo>
                  <a:pt x="51356" y="32231"/>
                </a:lnTo>
                <a:lnTo>
                  <a:pt x="47611" y="35458"/>
                </a:lnTo>
                <a:lnTo>
                  <a:pt x="43846" y="40149"/>
                </a:lnTo>
                <a:lnTo>
                  <a:pt x="40065" y="45816"/>
                </a:lnTo>
                <a:lnTo>
                  <a:pt x="36274" y="52134"/>
                </a:lnTo>
                <a:lnTo>
                  <a:pt x="32478" y="58886"/>
                </a:lnTo>
                <a:lnTo>
                  <a:pt x="28676" y="65928"/>
                </a:lnTo>
                <a:lnTo>
                  <a:pt x="24872" y="71892"/>
                </a:lnTo>
                <a:lnTo>
                  <a:pt x="17259" y="81906"/>
                </a:lnTo>
                <a:lnTo>
                  <a:pt x="14720" y="88894"/>
                </a:lnTo>
                <a:lnTo>
                  <a:pt x="13028" y="97362"/>
                </a:lnTo>
                <a:lnTo>
                  <a:pt x="11900" y="106818"/>
                </a:lnTo>
                <a:lnTo>
                  <a:pt x="9878" y="115663"/>
                </a:lnTo>
                <a:lnTo>
                  <a:pt x="7260" y="124099"/>
                </a:lnTo>
                <a:lnTo>
                  <a:pt x="4245" y="132263"/>
                </a:lnTo>
                <a:lnTo>
                  <a:pt x="2234" y="141515"/>
                </a:lnTo>
                <a:lnTo>
                  <a:pt x="894" y="151494"/>
                </a:lnTo>
                <a:lnTo>
                  <a:pt x="0" y="161956"/>
                </a:lnTo>
                <a:lnTo>
                  <a:pt x="675" y="171471"/>
                </a:lnTo>
                <a:lnTo>
                  <a:pt x="2394" y="180354"/>
                </a:lnTo>
                <a:lnTo>
                  <a:pt x="4811" y="188816"/>
                </a:lnTo>
                <a:lnTo>
                  <a:pt x="6422" y="198268"/>
                </a:lnTo>
                <a:lnTo>
                  <a:pt x="7496" y="208379"/>
                </a:lnTo>
                <a:lnTo>
                  <a:pt x="8211" y="218929"/>
                </a:lnTo>
                <a:lnTo>
                  <a:pt x="9959" y="228503"/>
                </a:lnTo>
                <a:lnTo>
                  <a:pt x="12393" y="237426"/>
                </a:lnTo>
                <a:lnTo>
                  <a:pt x="15287" y="245914"/>
                </a:lnTo>
                <a:lnTo>
                  <a:pt x="18486" y="252843"/>
                </a:lnTo>
                <a:lnTo>
                  <a:pt x="21888" y="258732"/>
                </a:lnTo>
                <a:lnTo>
                  <a:pt x="25427" y="263928"/>
                </a:lnTo>
                <a:lnTo>
                  <a:pt x="30326" y="269932"/>
                </a:lnTo>
                <a:lnTo>
                  <a:pt x="36132" y="276475"/>
                </a:lnTo>
                <a:lnTo>
                  <a:pt x="48086" y="289248"/>
                </a:lnTo>
                <a:lnTo>
                  <a:pt x="57632" y="299158"/>
                </a:lnTo>
                <a:lnTo>
                  <a:pt x="69495" y="307796"/>
                </a:lnTo>
                <a:lnTo>
                  <a:pt x="76215" y="311878"/>
                </a:lnTo>
                <a:lnTo>
                  <a:pt x="83234" y="315869"/>
                </a:lnTo>
                <a:lnTo>
                  <a:pt x="97807" y="323690"/>
                </a:lnTo>
                <a:lnTo>
                  <a:pt x="109364" y="328012"/>
                </a:lnTo>
                <a:lnTo>
                  <a:pt x="121274" y="329934"/>
                </a:lnTo>
                <a:lnTo>
                  <a:pt x="129783" y="330446"/>
                </a:lnTo>
                <a:lnTo>
                  <a:pt x="139267" y="330787"/>
                </a:lnTo>
                <a:lnTo>
                  <a:pt x="148129" y="329745"/>
                </a:lnTo>
                <a:lnTo>
                  <a:pt x="156577" y="327780"/>
                </a:lnTo>
                <a:lnTo>
                  <a:pt x="164749" y="325200"/>
                </a:lnTo>
                <a:lnTo>
                  <a:pt x="174007" y="320940"/>
                </a:lnTo>
                <a:lnTo>
                  <a:pt x="183989" y="315560"/>
                </a:lnTo>
                <a:lnTo>
                  <a:pt x="194454" y="309434"/>
                </a:lnTo>
                <a:lnTo>
                  <a:pt x="216241" y="295853"/>
                </a:lnTo>
                <a:lnTo>
                  <a:pt x="227385" y="288676"/>
                </a:lnTo>
                <a:lnTo>
                  <a:pt x="237354" y="281350"/>
                </a:lnTo>
                <a:lnTo>
                  <a:pt x="246541" y="273927"/>
                </a:lnTo>
                <a:lnTo>
                  <a:pt x="255206" y="266438"/>
                </a:lnTo>
                <a:lnTo>
                  <a:pt x="264791" y="257636"/>
                </a:lnTo>
                <a:lnTo>
                  <a:pt x="285603" y="237695"/>
                </a:lnTo>
                <a:lnTo>
                  <a:pt x="318739" y="205049"/>
                </a:lnTo>
                <a:lnTo>
                  <a:pt x="328737" y="193849"/>
                </a:lnTo>
                <a:lnTo>
                  <a:pt x="337943" y="182573"/>
                </a:lnTo>
                <a:lnTo>
                  <a:pt x="346620" y="171245"/>
                </a:lnTo>
                <a:lnTo>
                  <a:pt x="353674" y="161154"/>
                </a:lnTo>
                <a:lnTo>
                  <a:pt x="359648" y="151886"/>
                </a:lnTo>
                <a:lnTo>
                  <a:pt x="364899" y="143167"/>
                </a:lnTo>
                <a:lnTo>
                  <a:pt x="369671" y="133545"/>
                </a:lnTo>
                <a:lnTo>
                  <a:pt x="374122" y="123321"/>
                </a:lnTo>
                <a:lnTo>
                  <a:pt x="378359" y="112694"/>
                </a:lnTo>
                <a:lnTo>
                  <a:pt x="381184" y="103069"/>
                </a:lnTo>
                <a:lnTo>
                  <a:pt x="383067" y="94113"/>
                </a:lnTo>
                <a:lnTo>
                  <a:pt x="384323" y="85602"/>
                </a:lnTo>
                <a:lnTo>
                  <a:pt x="386430" y="77388"/>
                </a:lnTo>
                <a:lnTo>
                  <a:pt x="389104" y="69372"/>
                </a:lnTo>
                <a:lnTo>
                  <a:pt x="392157" y="61488"/>
                </a:lnTo>
                <a:lnTo>
                  <a:pt x="394193" y="53692"/>
                </a:lnTo>
                <a:lnTo>
                  <a:pt x="395549" y="45955"/>
                </a:lnTo>
                <a:lnTo>
                  <a:pt x="396455" y="38257"/>
                </a:lnTo>
                <a:lnTo>
                  <a:pt x="397057" y="30585"/>
                </a:lnTo>
                <a:lnTo>
                  <a:pt x="397460" y="22930"/>
                </a:lnTo>
                <a:lnTo>
                  <a:pt x="398263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34"/>
          <p:cNvSpPr/>
          <p:nvPr/>
        </p:nvSpPr>
        <p:spPr>
          <a:xfrm>
            <a:off x="5852159" y="3817620"/>
            <a:ext cx="22862" cy="400051"/>
          </a:xfrm>
          <a:custGeom>
            <a:avLst/>
            <a:gdLst/>
            <a:ahLst/>
            <a:cxnLst/>
            <a:rect l="0" t="0" r="0" b="0"/>
            <a:pathLst>
              <a:path w="22862" h="400051">
                <a:moveTo>
                  <a:pt x="22861" y="0"/>
                </a:moveTo>
                <a:lnTo>
                  <a:pt x="22861" y="65456"/>
                </a:lnTo>
                <a:lnTo>
                  <a:pt x="21591" y="74117"/>
                </a:lnTo>
                <a:lnTo>
                  <a:pt x="19474" y="83701"/>
                </a:lnTo>
                <a:lnTo>
                  <a:pt x="16793" y="93901"/>
                </a:lnTo>
                <a:lnTo>
                  <a:pt x="15005" y="105780"/>
                </a:lnTo>
                <a:lnTo>
                  <a:pt x="13813" y="118780"/>
                </a:lnTo>
                <a:lnTo>
                  <a:pt x="13019" y="132526"/>
                </a:lnTo>
                <a:lnTo>
                  <a:pt x="12136" y="161347"/>
                </a:lnTo>
                <a:lnTo>
                  <a:pt x="11493" y="251576"/>
                </a:lnTo>
                <a:lnTo>
                  <a:pt x="11443" y="312443"/>
                </a:lnTo>
                <a:lnTo>
                  <a:pt x="10168" y="325135"/>
                </a:lnTo>
                <a:lnTo>
                  <a:pt x="8050" y="336136"/>
                </a:lnTo>
                <a:lnTo>
                  <a:pt x="5367" y="346011"/>
                </a:lnTo>
                <a:lnTo>
                  <a:pt x="3578" y="355134"/>
                </a:lnTo>
                <a:lnTo>
                  <a:pt x="2386" y="363755"/>
                </a:lnTo>
                <a:lnTo>
                  <a:pt x="1591" y="372043"/>
                </a:lnTo>
                <a:lnTo>
                  <a:pt x="1060" y="378839"/>
                </a:lnTo>
                <a:lnTo>
                  <a:pt x="707" y="384639"/>
                </a:lnTo>
                <a:lnTo>
                  <a:pt x="0" y="40005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35"/>
          <p:cNvSpPr/>
          <p:nvPr/>
        </p:nvSpPr>
        <p:spPr>
          <a:xfrm>
            <a:off x="5715000" y="3703320"/>
            <a:ext cx="388621" cy="240031"/>
          </a:xfrm>
          <a:custGeom>
            <a:avLst/>
            <a:gdLst/>
            <a:ahLst/>
            <a:cxnLst/>
            <a:rect l="0" t="0" r="0" b="0"/>
            <a:pathLst>
              <a:path w="388621" h="240031">
                <a:moveTo>
                  <a:pt x="0" y="240030"/>
                </a:moveTo>
                <a:lnTo>
                  <a:pt x="61253" y="178776"/>
                </a:lnTo>
                <a:lnTo>
                  <a:pt x="73855" y="168714"/>
                </a:lnTo>
                <a:lnTo>
                  <a:pt x="88607" y="158196"/>
                </a:lnTo>
                <a:lnTo>
                  <a:pt x="104791" y="147374"/>
                </a:lnTo>
                <a:lnTo>
                  <a:pt x="136320" y="125189"/>
                </a:lnTo>
                <a:lnTo>
                  <a:pt x="151841" y="113939"/>
                </a:lnTo>
                <a:lnTo>
                  <a:pt x="168537" y="103899"/>
                </a:lnTo>
                <a:lnTo>
                  <a:pt x="186018" y="94666"/>
                </a:lnTo>
                <a:lnTo>
                  <a:pt x="204022" y="85970"/>
                </a:lnTo>
                <a:lnTo>
                  <a:pt x="222375" y="77633"/>
                </a:lnTo>
                <a:lnTo>
                  <a:pt x="277273" y="53764"/>
                </a:lnTo>
                <a:lnTo>
                  <a:pt x="323737" y="31875"/>
                </a:lnTo>
                <a:lnTo>
                  <a:pt x="38862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36"/>
          <p:cNvSpPr/>
          <p:nvPr/>
        </p:nvSpPr>
        <p:spPr>
          <a:xfrm>
            <a:off x="6286982" y="3614196"/>
            <a:ext cx="364878" cy="420594"/>
          </a:xfrm>
          <a:custGeom>
            <a:avLst/>
            <a:gdLst/>
            <a:ahLst/>
            <a:cxnLst/>
            <a:rect l="0" t="0" r="0" b="0"/>
            <a:pathLst>
              <a:path w="364878" h="420594">
                <a:moveTo>
                  <a:pt x="22377" y="77693"/>
                </a:moveTo>
                <a:lnTo>
                  <a:pt x="22377" y="176417"/>
                </a:lnTo>
                <a:lnTo>
                  <a:pt x="21108" y="191769"/>
                </a:lnTo>
                <a:lnTo>
                  <a:pt x="18991" y="208354"/>
                </a:lnTo>
                <a:lnTo>
                  <a:pt x="16310" y="225761"/>
                </a:lnTo>
                <a:lnTo>
                  <a:pt x="14522" y="242445"/>
                </a:lnTo>
                <a:lnTo>
                  <a:pt x="13331" y="258648"/>
                </a:lnTo>
                <a:lnTo>
                  <a:pt x="12536" y="274530"/>
                </a:lnTo>
                <a:lnTo>
                  <a:pt x="11654" y="305723"/>
                </a:lnTo>
                <a:lnTo>
                  <a:pt x="11087" y="361073"/>
                </a:lnTo>
                <a:lnTo>
                  <a:pt x="12311" y="372023"/>
                </a:lnTo>
                <a:lnTo>
                  <a:pt x="14396" y="381863"/>
                </a:lnTo>
                <a:lnTo>
                  <a:pt x="21910" y="407565"/>
                </a:lnTo>
                <a:lnTo>
                  <a:pt x="20796" y="408098"/>
                </a:lnTo>
                <a:lnTo>
                  <a:pt x="16171" y="408690"/>
                </a:lnTo>
                <a:lnTo>
                  <a:pt x="14430" y="406308"/>
                </a:lnTo>
                <a:lnTo>
                  <a:pt x="12495" y="396887"/>
                </a:lnTo>
                <a:lnTo>
                  <a:pt x="11635" y="384234"/>
                </a:lnTo>
                <a:lnTo>
                  <a:pt x="11406" y="377304"/>
                </a:lnTo>
                <a:lnTo>
                  <a:pt x="9983" y="368874"/>
                </a:lnTo>
                <a:lnTo>
                  <a:pt x="7765" y="359444"/>
                </a:lnTo>
                <a:lnTo>
                  <a:pt x="5016" y="349347"/>
                </a:lnTo>
                <a:lnTo>
                  <a:pt x="3183" y="338806"/>
                </a:lnTo>
                <a:lnTo>
                  <a:pt x="1961" y="327968"/>
                </a:lnTo>
                <a:lnTo>
                  <a:pt x="1146" y="316933"/>
                </a:lnTo>
                <a:lnTo>
                  <a:pt x="603" y="305767"/>
                </a:lnTo>
                <a:lnTo>
                  <a:pt x="0" y="283199"/>
                </a:lnTo>
                <a:lnTo>
                  <a:pt x="1109" y="271847"/>
                </a:lnTo>
                <a:lnTo>
                  <a:pt x="3118" y="260469"/>
                </a:lnTo>
                <a:lnTo>
                  <a:pt x="5728" y="249074"/>
                </a:lnTo>
                <a:lnTo>
                  <a:pt x="7468" y="237667"/>
                </a:lnTo>
                <a:lnTo>
                  <a:pt x="8628" y="226253"/>
                </a:lnTo>
                <a:lnTo>
                  <a:pt x="9401" y="214833"/>
                </a:lnTo>
                <a:lnTo>
                  <a:pt x="11187" y="203410"/>
                </a:lnTo>
                <a:lnTo>
                  <a:pt x="13646" y="191984"/>
                </a:lnTo>
                <a:lnTo>
                  <a:pt x="16557" y="180558"/>
                </a:lnTo>
                <a:lnTo>
                  <a:pt x="19767" y="169130"/>
                </a:lnTo>
                <a:lnTo>
                  <a:pt x="26721" y="146272"/>
                </a:lnTo>
                <a:lnTo>
                  <a:pt x="31623" y="136112"/>
                </a:lnTo>
                <a:lnTo>
                  <a:pt x="37431" y="126799"/>
                </a:lnTo>
                <a:lnTo>
                  <a:pt x="43843" y="118051"/>
                </a:lnTo>
                <a:lnTo>
                  <a:pt x="50658" y="109678"/>
                </a:lnTo>
                <a:lnTo>
                  <a:pt x="57741" y="101557"/>
                </a:lnTo>
                <a:lnTo>
                  <a:pt x="65003" y="93602"/>
                </a:lnTo>
                <a:lnTo>
                  <a:pt x="79846" y="77991"/>
                </a:lnTo>
                <a:lnTo>
                  <a:pt x="110070" y="47272"/>
                </a:lnTo>
                <a:lnTo>
                  <a:pt x="118939" y="40902"/>
                </a:lnTo>
                <a:lnTo>
                  <a:pt x="128662" y="35386"/>
                </a:lnTo>
                <a:lnTo>
                  <a:pt x="138954" y="30439"/>
                </a:lnTo>
                <a:lnTo>
                  <a:pt x="149625" y="25870"/>
                </a:lnTo>
                <a:lnTo>
                  <a:pt x="160549" y="21554"/>
                </a:lnTo>
                <a:lnTo>
                  <a:pt x="182847" y="13373"/>
                </a:lnTo>
                <a:lnTo>
                  <a:pt x="205457" y="5503"/>
                </a:lnTo>
                <a:lnTo>
                  <a:pt x="216821" y="2896"/>
                </a:lnTo>
                <a:lnTo>
                  <a:pt x="228206" y="1159"/>
                </a:lnTo>
                <a:lnTo>
                  <a:pt x="239607" y="0"/>
                </a:lnTo>
                <a:lnTo>
                  <a:pt x="251017" y="498"/>
                </a:lnTo>
                <a:lnTo>
                  <a:pt x="262434" y="2100"/>
                </a:lnTo>
                <a:lnTo>
                  <a:pt x="273855" y="4438"/>
                </a:lnTo>
                <a:lnTo>
                  <a:pt x="284009" y="8537"/>
                </a:lnTo>
                <a:lnTo>
                  <a:pt x="293319" y="13809"/>
                </a:lnTo>
                <a:lnTo>
                  <a:pt x="302065" y="19863"/>
                </a:lnTo>
                <a:lnTo>
                  <a:pt x="310436" y="25170"/>
                </a:lnTo>
                <a:lnTo>
                  <a:pt x="318556" y="29978"/>
                </a:lnTo>
                <a:lnTo>
                  <a:pt x="326510" y="34453"/>
                </a:lnTo>
                <a:lnTo>
                  <a:pt x="334353" y="39977"/>
                </a:lnTo>
                <a:lnTo>
                  <a:pt x="342121" y="46199"/>
                </a:lnTo>
                <a:lnTo>
                  <a:pt x="349840" y="52887"/>
                </a:lnTo>
                <a:lnTo>
                  <a:pt x="354986" y="61156"/>
                </a:lnTo>
                <a:lnTo>
                  <a:pt x="358417" y="70479"/>
                </a:lnTo>
                <a:lnTo>
                  <a:pt x="360704" y="80504"/>
                </a:lnTo>
                <a:lnTo>
                  <a:pt x="362228" y="89727"/>
                </a:lnTo>
                <a:lnTo>
                  <a:pt x="363245" y="98416"/>
                </a:lnTo>
                <a:lnTo>
                  <a:pt x="363922" y="106748"/>
                </a:lnTo>
                <a:lnTo>
                  <a:pt x="364374" y="114843"/>
                </a:lnTo>
                <a:lnTo>
                  <a:pt x="364877" y="130611"/>
                </a:lnTo>
                <a:lnTo>
                  <a:pt x="363740" y="139642"/>
                </a:lnTo>
                <a:lnTo>
                  <a:pt x="361712" y="149472"/>
                </a:lnTo>
                <a:lnTo>
                  <a:pt x="359091" y="159836"/>
                </a:lnTo>
                <a:lnTo>
                  <a:pt x="354804" y="169285"/>
                </a:lnTo>
                <a:lnTo>
                  <a:pt x="349404" y="178124"/>
                </a:lnTo>
                <a:lnTo>
                  <a:pt x="343265" y="186558"/>
                </a:lnTo>
                <a:lnTo>
                  <a:pt x="329671" y="206087"/>
                </a:lnTo>
                <a:lnTo>
                  <a:pt x="322489" y="216630"/>
                </a:lnTo>
                <a:lnTo>
                  <a:pt x="313893" y="226198"/>
                </a:lnTo>
                <a:lnTo>
                  <a:pt x="304351" y="235116"/>
                </a:lnTo>
                <a:lnTo>
                  <a:pt x="294179" y="243602"/>
                </a:lnTo>
                <a:lnTo>
                  <a:pt x="283589" y="253069"/>
                </a:lnTo>
                <a:lnTo>
                  <a:pt x="261662" y="273748"/>
                </a:lnTo>
                <a:lnTo>
                  <a:pt x="182354" y="352116"/>
                </a:lnTo>
                <a:lnTo>
                  <a:pt x="113818" y="42059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37"/>
          <p:cNvSpPr/>
          <p:nvPr/>
        </p:nvSpPr>
        <p:spPr>
          <a:xfrm>
            <a:off x="6835195" y="3454805"/>
            <a:ext cx="433401" cy="454255"/>
          </a:xfrm>
          <a:custGeom>
            <a:avLst/>
            <a:gdLst/>
            <a:ahLst/>
            <a:cxnLst/>
            <a:rect l="0" t="0" r="0" b="0"/>
            <a:pathLst>
              <a:path w="433401" h="454255">
                <a:moveTo>
                  <a:pt x="57095" y="168504"/>
                </a:moveTo>
                <a:lnTo>
                  <a:pt x="57095" y="216173"/>
                </a:lnTo>
                <a:lnTo>
                  <a:pt x="55825" y="224414"/>
                </a:lnTo>
                <a:lnTo>
                  <a:pt x="53708" y="234987"/>
                </a:lnTo>
                <a:lnTo>
                  <a:pt x="47970" y="260282"/>
                </a:lnTo>
                <a:lnTo>
                  <a:pt x="41186" y="288458"/>
                </a:lnTo>
                <a:lnTo>
                  <a:pt x="37598" y="301814"/>
                </a:lnTo>
                <a:lnTo>
                  <a:pt x="30227" y="326813"/>
                </a:lnTo>
                <a:lnTo>
                  <a:pt x="27753" y="337543"/>
                </a:lnTo>
                <a:lnTo>
                  <a:pt x="26104" y="347237"/>
                </a:lnTo>
                <a:lnTo>
                  <a:pt x="25004" y="356239"/>
                </a:lnTo>
                <a:lnTo>
                  <a:pt x="23001" y="364781"/>
                </a:lnTo>
                <a:lnTo>
                  <a:pt x="20395" y="373016"/>
                </a:lnTo>
                <a:lnTo>
                  <a:pt x="17389" y="381045"/>
                </a:lnTo>
                <a:lnTo>
                  <a:pt x="14114" y="386398"/>
                </a:lnTo>
                <a:lnTo>
                  <a:pt x="10661" y="389967"/>
                </a:lnTo>
                <a:lnTo>
                  <a:pt x="2061" y="395695"/>
                </a:lnTo>
                <a:lnTo>
                  <a:pt x="1355" y="394895"/>
                </a:lnTo>
                <a:lnTo>
                  <a:pt x="572" y="390619"/>
                </a:lnTo>
                <a:lnTo>
                  <a:pt x="224" y="381099"/>
                </a:lnTo>
                <a:lnTo>
                  <a:pt x="0" y="348223"/>
                </a:lnTo>
                <a:lnTo>
                  <a:pt x="1251" y="336577"/>
                </a:lnTo>
                <a:lnTo>
                  <a:pt x="3356" y="323733"/>
                </a:lnTo>
                <a:lnTo>
                  <a:pt x="6029" y="310090"/>
                </a:lnTo>
                <a:lnTo>
                  <a:pt x="12385" y="281385"/>
                </a:lnTo>
                <a:lnTo>
                  <a:pt x="26814" y="221564"/>
                </a:lnTo>
                <a:lnTo>
                  <a:pt x="31828" y="206418"/>
                </a:lnTo>
                <a:lnTo>
                  <a:pt x="37710" y="191240"/>
                </a:lnTo>
                <a:lnTo>
                  <a:pt x="44171" y="176041"/>
                </a:lnTo>
                <a:lnTo>
                  <a:pt x="51020" y="162099"/>
                </a:lnTo>
                <a:lnTo>
                  <a:pt x="58124" y="148994"/>
                </a:lnTo>
                <a:lnTo>
                  <a:pt x="65401" y="136447"/>
                </a:lnTo>
                <a:lnTo>
                  <a:pt x="80260" y="112347"/>
                </a:lnTo>
                <a:lnTo>
                  <a:pt x="87778" y="100586"/>
                </a:lnTo>
                <a:lnTo>
                  <a:pt x="95330" y="90206"/>
                </a:lnTo>
                <a:lnTo>
                  <a:pt x="102905" y="80745"/>
                </a:lnTo>
                <a:lnTo>
                  <a:pt x="110494" y="71898"/>
                </a:lnTo>
                <a:lnTo>
                  <a:pt x="119365" y="63460"/>
                </a:lnTo>
                <a:lnTo>
                  <a:pt x="129088" y="55295"/>
                </a:lnTo>
                <a:lnTo>
                  <a:pt x="139380" y="47311"/>
                </a:lnTo>
                <a:lnTo>
                  <a:pt x="150052" y="39449"/>
                </a:lnTo>
                <a:lnTo>
                  <a:pt x="172069" y="23940"/>
                </a:lnTo>
                <a:lnTo>
                  <a:pt x="183274" y="17518"/>
                </a:lnTo>
                <a:lnTo>
                  <a:pt x="194554" y="11967"/>
                </a:lnTo>
                <a:lnTo>
                  <a:pt x="205884" y="6996"/>
                </a:lnTo>
                <a:lnTo>
                  <a:pt x="218517" y="3682"/>
                </a:lnTo>
                <a:lnTo>
                  <a:pt x="232020" y="1473"/>
                </a:lnTo>
                <a:lnTo>
                  <a:pt x="246102" y="0"/>
                </a:lnTo>
                <a:lnTo>
                  <a:pt x="259299" y="288"/>
                </a:lnTo>
                <a:lnTo>
                  <a:pt x="271908" y="1750"/>
                </a:lnTo>
                <a:lnTo>
                  <a:pt x="284123" y="3995"/>
                </a:lnTo>
                <a:lnTo>
                  <a:pt x="296077" y="6762"/>
                </a:lnTo>
                <a:lnTo>
                  <a:pt x="307856" y="9876"/>
                </a:lnTo>
                <a:lnTo>
                  <a:pt x="319519" y="13222"/>
                </a:lnTo>
                <a:lnTo>
                  <a:pt x="331104" y="17993"/>
                </a:lnTo>
                <a:lnTo>
                  <a:pt x="342638" y="23713"/>
                </a:lnTo>
                <a:lnTo>
                  <a:pt x="354136" y="30067"/>
                </a:lnTo>
                <a:lnTo>
                  <a:pt x="364343" y="36843"/>
                </a:lnTo>
                <a:lnTo>
                  <a:pt x="373687" y="43900"/>
                </a:lnTo>
                <a:lnTo>
                  <a:pt x="382456" y="51145"/>
                </a:lnTo>
                <a:lnTo>
                  <a:pt x="390843" y="58515"/>
                </a:lnTo>
                <a:lnTo>
                  <a:pt x="398973" y="65968"/>
                </a:lnTo>
                <a:lnTo>
                  <a:pt x="406934" y="73477"/>
                </a:lnTo>
                <a:lnTo>
                  <a:pt x="413510" y="82293"/>
                </a:lnTo>
                <a:lnTo>
                  <a:pt x="419166" y="91980"/>
                </a:lnTo>
                <a:lnTo>
                  <a:pt x="424205" y="102248"/>
                </a:lnTo>
                <a:lnTo>
                  <a:pt x="427565" y="112903"/>
                </a:lnTo>
                <a:lnTo>
                  <a:pt x="429805" y="123817"/>
                </a:lnTo>
                <a:lnTo>
                  <a:pt x="431298" y="134903"/>
                </a:lnTo>
                <a:lnTo>
                  <a:pt x="432293" y="144833"/>
                </a:lnTo>
                <a:lnTo>
                  <a:pt x="432958" y="153994"/>
                </a:lnTo>
                <a:lnTo>
                  <a:pt x="433400" y="162640"/>
                </a:lnTo>
                <a:lnTo>
                  <a:pt x="432424" y="172215"/>
                </a:lnTo>
                <a:lnTo>
                  <a:pt x="430504" y="182408"/>
                </a:lnTo>
                <a:lnTo>
                  <a:pt x="427955" y="193014"/>
                </a:lnTo>
                <a:lnTo>
                  <a:pt x="424985" y="203894"/>
                </a:lnTo>
                <a:lnTo>
                  <a:pt x="418298" y="226143"/>
                </a:lnTo>
                <a:lnTo>
                  <a:pt x="412197" y="237410"/>
                </a:lnTo>
                <a:lnTo>
                  <a:pt x="404319" y="248732"/>
                </a:lnTo>
                <a:lnTo>
                  <a:pt x="395258" y="260089"/>
                </a:lnTo>
                <a:lnTo>
                  <a:pt x="385406" y="271471"/>
                </a:lnTo>
                <a:lnTo>
                  <a:pt x="375029" y="282869"/>
                </a:lnTo>
                <a:lnTo>
                  <a:pt x="352069" y="306963"/>
                </a:lnTo>
                <a:lnTo>
                  <a:pt x="324931" y="334605"/>
                </a:lnTo>
                <a:lnTo>
                  <a:pt x="310582" y="347818"/>
                </a:lnTo>
                <a:lnTo>
                  <a:pt x="295937" y="360437"/>
                </a:lnTo>
                <a:lnTo>
                  <a:pt x="281092" y="372659"/>
                </a:lnTo>
                <a:lnTo>
                  <a:pt x="268656" y="383348"/>
                </a:lnTo>
                <a:lnTo>
                  <a:pt x="257826" y="393014"/>
                </a:lnTo>
                <a:lnTo>
                  <a:pt x="248066" y="401997"/>
                </a:lnTo>
                <a:lnTo>
                  <a:pt x="239018" y="411796"/>
                </a:lnTo>
                <a:lnTo>
                  <a:pt x="230447" y="422139"/>
                </a:lnTo>
                <a:lnTo>
                  <a:pt x="205685" y="45425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PenAnnotation38"/>
          <p:cNvSpPr/>
          <p:nvPr/>
        </p:nvSpPr>
        <p:spPr>
          <a:xfrm>
            <a:off x="5829300" y="4469129"/>
            <a:ext cx="34291" cy="320041"/>
          </a:xfrm>
          <a:custGeom>
            <a:avLst/>
            <a:gdLst/>
            <a:ahLst/>
            <a:cxnLst/>
            <a:rect l="0" t="0" r="0" b="0"/>
            <a:pathLst>
              <a:path w="34291" h="320041">
                <a:moveTo>
                  <a:pt x="0" y="0"/>
                </a:moveTo>
                <a:lnTo>
                  <a:pt x="0" y="40483"/>
                </a:lnTo>
                <a:lnTo>
                  <a:pt x="1270" y="47309"/>
                </a:lnTo>
                <a:lnTo>
                  <a:pt x="6067" y="68440"/>
                </a:lnTo>
                <a:lnTo>
                  <a:pt x="7854" y="79916"/>
                </a:lnTo>
                <a:lnTo>
                  <a:pt x="9046" y="91378"/>
                </a:lnTo>
                <a:lnTo>
                  <a:pt x="9841" y="102829"/>
                </a:lnTo>
                <a:lnTo>
                  <a:pt x="11641" y="115543"/>
                </a:lnTo>
                <a:lnTo>
                  <a:pt x="14110" y="129098"/>
                </a:lnTo>
                <a:lnTo>
                  <a:pt x="17027" y="143216"/>
                </a:lnTo>
                <a:lnTo>
                  <a:pt x="18971" y="156437"/>
                </a:lnTo>
                <a:lnTo>
                  <a:pt x="20267" y="169062"/>
                </a:lnTo>
                <a:lnTo>
                  <a:pt x="21132" y="181288"/>
                </a:lnTo>
                <a:lnTo>
                  <a:pt x="22978" y="193249"/>
                </a:lnTo>
                <a:lnTo>
                  <a:pt x="25479" y="205032"/>
                </a:lnTo>
                <a:lnTo>
                  <a:pt x="28416" y="216698"/>
                </a:lnTo>
                <a:lnTo>
                  <a:pt x="30374" y="229556"/>
                </a:lnTo>
                <a:lnTo>
                  <a:pt x="31679" y="243207"/>
                </a:lnTo>
                <a:lnTo>
                  <a:pt x="33129" y="268112"/>
                </a:lnTo>
                <a:lnTo>
                  <a:pt x="33774" y="283415"/>
                </a:lnTo>
                <a:lnTo>
                  <a:pt x="34290" y="32004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ARTPenAnnotation39"/>
          <p:cNvSpPr/>
          <p:nvPr/>
        </p:nvSpPr>
        <p:spPr>
          <a:xfrm>
            <a:off x="5646420" y="4263389"/>
            <a:ext cx="480060" cy="331471"/>
          </a:xfrm>
          <a:custGeom>
            <a:avLst/>
            <a:gdLst/>
            <a:ahLst/>
            <a:cxnLst/>
            <a:rect l="0" t="0" r="0" b="0"/>
            <a:pathLst>
              <a:path w="480060" h="331471">
                <a:moveTo>
                  <a:pt x="0" y="331470"/>
                </a:moveTo>
                <a:lnTo>
                  <a:pt x="0" y="325403"/>
                </a:lnTo>
                <a:lnTo>
                  <a:pt x="6773" y="315650"/>
                </a:lnTo>
                <a:lnTo>
                  <a:pt x="12135" y="309493"/>
                </a:lnTo>
                <a:lnTo>
                  <a:pt x="16980" y="305389"/>
                </a:lnTo>
                <a:lnTo>
                  <a:pt x="25750" y="300829"/>
                </a:lnTo>
                <a:lnTo>
                  <a:pt x="32406" y="295802"/>
                </a:lnTo>
                <a:lnTo>
                  <a:pt x="40654" y="288642"/>
                </a:lnTo>
                <a:lnTo>
                  <a:pt x="49962" y="280058"/>
                </a:lnTo>
                <a:lnTo>
                  <a:pt x="87334" y="243706"/>
                </a:lnTo>
                <a:lnTo>
                  <a:pt x="102673" y="229781"/>
                </a:lnTo>
                <a:lnTo>
                  <a:pt x="136649" y="200762"/>
                </a:lnTo>
                <a:lnTo>
                  <a:pt x="155869" y="185911"/>
                </a:lnTo>
                <a:lnTo>
                  <a:pt x="176302" y="170931"/>
                </a:lnTo>
                <a:lnTo>
                  <a:pt x="197545" y="155864"/>
                </a:lnTo>
                <a:lnTo>
                  <a:pt x="218056" y="142009"/>
                </a:lnTo>
                <a:lnTo>
                  <a:pt x="257781" y="116456"/>
                </a:lnTo>
                <a:lnTo>
                  <a:pt x="315845" y="80649"/>
                </a:lnTo>
                <a:lnTo>
                  <a:pt x="333753" y="70276"/>
                </a:lnTo>
                <a:lnTo>
                  <a:pt x="367198" y="51977"/>
                </a:lnTo>
                <a:lnTo>
                  <a:pt x="383228" y="44812"/>
                </a:lnTo>
                <a:lnTo>
                  <a:pt x="398995" y="38765"/>
                </a:lnTo>
                <a:lnTo>
                  <a:pt x="414587" y="33463"/>
                </a:lnTo>
                <a:lnTo>
                  <a:pt x="426251" y="28659"/>
                </a:lnTo>
                <a:lnTo>
                  <a:pt x="435297" y="24186"/>
                </a:lnTo>
                <a:lnTo>
                  <a:pt x="450005" y="15830"/>
                </a:lnTo>
                <a:lnTo>
                  <a:pt x="480059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ARTPenAnnotation40"/>
          <p:cNvSpPr/>
          <p:nvPr/>
        </p:nvSpPr>
        <p:spPr>
          <a:xfrm>
            <a:off x="6291686" y="4172840"/>
            <a:ext cx="221098" cy="490600"/>
          </a:xfrm>
          <a:custGeom>
            <a:avLst/>
            <a:gdLst/>
            <a:ahLst/>
            <a:cxnLst/>
            <a:rect l="0" t="0" r="0" b="0"/>
            <a:pathLst>
              <a:path w="221098" h="490600">
                <a:moveTo>
                  <a:pt x="40534" y="147699"/>
                </a:moveTo>
                <a:lnTo>
                  <a:pt x="46601" y="159835"/>
                </a:lnTo>
                <a:lnTo>
                  <a:pt x="47118" y="163410"/>
                </a:lnTo>
                <a:lnTo>
                  <a:pt x="46193" y="165793"/>
                </a:lnTo>
                <a:lnTo>
                  <a:pt x="44307" y="167382"/>
                </a:lnTo>
                <a:lnTo>
                  <a:pt x="44319" y="172251"/>
                </a:lnTo>
                <a:lnTo>
                  <a:pt x="45597" y="179307"/>
                </a:lnTo>
                <a:lnTo>
                  <a:pt x="47720" y="187821"/>
                </a:lnTo>
                <a:lnTo>
                  <a:pt x="49134" y="198577"/>
                </a:lnTo>
                <a:lnTo>
                  <a:pt x="50077" y="210828"/>
                </a:lnTo>
                <a:lnTo>
                  <a:pt x="50705" y="224075"/>
                </a:lnTo>
                <a:lnTo>
                  <a:pt x="51405" y="252341"/>
                </a:lnTo>
                <a:lnTo>
                  <a:pt x="51591" y="266990"/>
                </a:lnTo>
                <a:lnTo>
                  <a:pt x="50445" y="281836"/>
                </a:lnTo>
                <a:lnTo>
                  <a:pt x="48411" y="296814"/>
                </a:lnTo>
                <a:lnTo>
                  <a:pt x="45785" y="311879"/>
                </a:lnTo>
                <a:lnTo>
                  <a:pt x="44035" y="328273"/>
                </a:lnTo>
                <a:lnTo>
                  <a:pt x="42868" y="345552"/>
                </a:lnTo>
                <a:lnTo>
                  <a:pt x="41571" y="379144"/>
                </a:lnTo>
                <a:lnTo>
                  <a:pt x="40994" y="406774"/>
                </a:lnTo>
                <a:lnTo>
                  <a:pt x="39571" y="418205"/>
                </a:lnTo>
                <a:lnTo>
                  <a:pt x="37352" y="428367"/>
                </a:lnTo>
                <a:lnTo>
                  <a:pt x="34602" y="437681"/>
                </a:lnTo>
                <a:lnTo>
                  <a:pt x="31547" y="451417"/>
                </a:lnTo>
                <a:lnTo>
                  <a:pt x="29246" y="466784"/>
                </a:lnTo>
                <a:lnTo>
                  <a:pt x="23078" y="461389"/>
                </a:lnTo>
                <a:lnTo>
                  <a:pt x="21277" y="457156"/>
                </a:lnTo>
                <a:lnTo>
                  <a:pt x="17471" y="437792"/>
                </a:lnTo>
                <a:lnTo>
                  <a:pt x="14999" y="428725"/>
                </a:lnTo>
                <a:lnTo>
                  <a:pt x="12081" y="418870"/>
                </a:lnTo>
                <a:lnTo>
                  <a:pt x="10135" y="407219"/>
                </a:lnTo>
                <a:lnTo>
                  <a:pt x="8838" y="394373"/>
                </a:lnTo>
                <a:lnTo>
                  <a:pt x="7973" y="380728"/>
                </a:lnTo>
                <a:lnTo>
                  <a:pt x="6126" y="365282"/>
                </a:lnTo>
                <a:lnTo>
                  <a:pt x="3625" y="348634"/>
                </a:lnTo>
                <a:lnTo>
                  <a:pt x="688" y="331186"/>
                </a:lnTo>
                <a:lnTo>
                  <a:pt x="0" y="313204"/>
                </a:lnTo>
                <a:lnTo>
                  <a:pt x="811" y="294866"/>
                </a:lnTo>
                <a:lnTo>
                  <a:pt x="2622" y="276290"/>
                </a:lnTo>
                <a:lnTo>
                  <a:pt x="5099" y="257557"/>
                </a:lnTo>
                <a:lnTo>
                  <a:pt x="8020" y="238718"/>
                </a:lnTo>
                <a:lnTo>
                  <a:pt x="11238" y="219808"/>
                </a:lnTo>
                <a:lnTo>
                  <a:pt x="14653" y="202122"/>
                </a:lnTo>
                <a:lnTo>
                  <a:pt x="21835" y="168924"/>
                </a:lnTo>
                <a:lnTo>
                  <a:pt x="26798" y="152959"/>
                </a:lnTo>
                <a:lnTo>
                  <a:pt x="32646" y="137236"/>
                </a:lnTo>
                <a:lnTo>
                  <a:pt x="39085" y="121674"/>
                </a:lnTo>
                <a:lnTo>
                  <a:pt x="45918" y="107489"/>
                </a:lnTo>
                <a:lnTo>
                  <a:pt x="53013" y="94222"/>
                </a:lnTo>
                <a:lnTo>
                  <a:pt x="60284" y="81568"/>
                </a:lnTo>
                <a:lnTo>
                  <a:pt x="67670" y="70592"/>
                </a:lnTo>
                <a:lnTo>
                  <a:pt x="75135" y="60734"/>
                </a:lnTo>
                <a:lnTo>
                  <a:pt x="82651" y="51623"/>
                </a:lnTo>
                <a:lnTo>
                  <a:pt x="90202" y="43008"/>
                </a:lnTo>
                <a:lnTo>
                  <a:pt x="97775" y="34725"/>
                </a:lnTo>
                <a:lnTo>
                  <a:pt x="105365" y="26663"/>
                </a:lnTo>
                <a:lnTo>
                  <a:pt x="112964" y="20019"/>
                </a:lnTo>
                <a:lnTo>
                  <a:pt x="120571" y="14319"/>
                </a:lnTo>
                <a:lnTo>
                  <a:pt x="128182" y="9249"/>
                </a:lnTo>
                <a:lnTo>
                  <a:pt x="135796" y="5869"/>
                </a:lnTo>
                <a:lnTo>
                  <a:pt x="143412" y="3616"/>
                </a:lnTo>
                <a:lnTo>
                  <a:pt x="151028" y="2114"/>
                </a:lnTo>
                <a:lnTo>
                  <a:pt x="158647" y="1112"/>
                </a:lnTo>
                <a:lnTo>
                  <a:pt x="166266" y="445"/>
                </a:lnTo>
                <a:lnTo>
                  <a:pt x="173885" y="0"/>
                </a:lnTo>
                <a:lnTo>
                  <a:pt x="180235" y="973"/>
                </a:lnTo>
                <a:lnTo>
                  <a:pt x="185738" y="2892"/>
                </a:lnTo>
                <a:lnTo>
                  <a:pt x="190676" y="5441"/>
                </a:lnTo>
                <a:lnTo>
                  <a:pt x="195239" y="8410"/>
                </a:lnTo>
                <a:lnTo>
                  <a:pt x="199550" y="11660"/>
                </a:lnTo>
                <a:lnTo>
                  <a:pt x="203695" y="15097"/>
                </a:lnTo>
                <a:lnTo>
                  <a:pt x="207728" y="18658"/>
                </a:lnTo>
                <a:lnTo>
                  <a:pt x="215596" y="26000"/>
                </a:lnTo>
                <a:lnTo>
                  <a:pt x="218201" y="31007"/>
                </a:lnTo>
                <a:lnTo>
                  <a:pt x="221097" y="43343"/>
                </a:lnTo>
                <a:lnTo>
                  <a:pt x="220599" y="50188"/>
                </a:lnTo>
                <a:lnTo>
                  <a:pt x="215101" y="71958"/>
                </a:lnTo>
                <a:lnTo>
                  <a:pt x="213369" y="86943"/>
                </a:lnTo>
                <a:lnTo>
                  <a:pt x="210367" y="93225"/>
                </a:lnTo>
                <a:lnTo>
                  <a:pt x="205826" y="98683"/>
                </a:lnTo>
                <a:lnTo>
                  <a:pt x="200258" y="103592"/>
                </a:lnTo>
                <a:lnTo>
                  <a:pt x="195276" y="109405"/>
                </a:lnTo>
                <a:lnTo>
                  <a:pt x="190685" y="115820"/>
                </a:lnTo>
                <a:lnTo>
                  <a:pt x="186355" y="122636"/>
                </a:lnTo>
                <a:lnTo>
                  <a:pt x="182198" y="129721"/>
                </a:lnTo>
                <a:lnTo>
                  <a:pt x="178157" y="136983"/>
                </a:lnTo>
                <a:lnTo>
                  <a:pt x="174192" y="144365"/>
                </a:lnTo>
                <a:lnTo>
                  <a:pt x="169787" y="159341"/>
                </a:lnTo>
                <a:lnTo>
                  <a:pt x="168612" y="166891"/>
                </a:lnTo>
                <a:lnTo>
                  <a:pt x="166559" y="175733"/>
                </a:lnTo>
                <a:lnTo>
                  <a:pt x="163921" y="185439"/>
                </a:lnTo>
                <a:lnTo>
                  <a:pt x="157602" y="206383"/>
                </a:lnTo>
                <a:lnTo>
                  <a:pt x="150561" y="228390"/>
                </a:lnTo>
                <a:lnTo>
                  <a:pt x="148175" y="239594"/>
                </a:lnTo>
                <a:lnTo>
                  <a:pt x="146584" y="250872"/>
                </a:lnTo>
                <a:lnTo>
                  <a:pt x="145524" y="262201"/>
                </a:lnTo>
                <a:lnTo>
                  <a:pt x="144818" y="273564"/>
                </a:lnTo>
                <a:lnTo>
                  <a:pt x="144032" y="296349"/>
                </a:lnTo>
                <a:lnTo>
                  <a:pt x="145092" y="307760"/>
                </a:lnTo>
                <a:lnTo>
                  <a:pt x="147069" y="319176"/>
                </a:lnTo>
                <a:lnTo>
                  <a:pt x="155920" y="356834"/>
                </a:lnTo>
                <a:lnTo>
                  <a:pt x="159368" y="370942"/>
                </a:lnTo>
                <a:lnTo>
                  <a:pt x="162937" y="384158"/>
                </a:lnTo>
                <a:lnTo>
                  <a:pt x="170288" y="409002"/>
                </a:lnTo>
                <a:lnTo>
                  <a:pt x="181567" y="444409"/>
                </a:lnTo>
                <a:lnTo>
                  <a:pt x="185356" y="454726"/>
                </a:lnTo>
                <a:lnTo>
                  <a:pt x="189152" y="464144"/>
                </a:lnTo>
                <a:lnTo>
                  <a:pt x="200553" y="49059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ARTPenAnnotation41"/>
          <p:cNvSpPr/>
          <p:nvPr/>
        </p:nvSpPr>
        <p:spPr>
          <a:xfrm>
            <a:off x="7086600" y="2583179"/>
            <a:ext cx="684759" cy="2411731"/>
          </a:xfrm>
          <a:custGeom>
            <a:avLst/>
            <a:gdLst/>
            <a:ahLst/>
            <a:cxnLst/>
            <a:rect l="0" t="0" r="0" b="0"/>
            <a:pathLst>
              <a:path w="684759" h="2411731">
                <a:moveTo>
                  <a:pt x="45719" y="0"/>
                </a:moveTo>
                <a:lnTo>
                  <a:pt x="61628" y="0"/>
                </a:lnTo>
                <a:lnTo>
                  <a:pt x="65216" y="1271"/>
                </a:lnTo>
                <a:lnTo>
                  <a:pt x="72587" y="6068"/>
                </a:lnTo>
                <a:lnTo>
                  <a:pt x="86871" y="9047"/>
                </a:lnTo>
                <a:lnTo>
                  <a:pt x="96014" y="9841"/>
                </a:lnTo>
                <a:lnTo>
                  <a:pt x="116333" y="17498"/>
                </a:lnTo>
                <a:lnTo>
                  <a:pt x="127085" y="23095"/>
                </a:lnTo>
                <a:lnTo>
                  <a:pt x="138063" y="28097"/>
                </a:lnTo>
                <a:lnTo>
                  <a:pt x="149192" y="32702"/>
                </a:lnTo>
                <a:lnTo>
                  <a:pt x="160421" y="37041"/>
                </a:lnTo>
                <a:lnTo>
                  <a:pt x="172987" y="42474"/>
                </a:lnTo>
                <a:lnTo>
                  <a:pt x="200496" y="55284"/>
                </a:lnTo>
                <a:lnTo>
                  <a:pt x="213674" y="63526"/>
                </a:lnTo>
                <a:lnTo>
                  <a:pt x="226269" y="72831"/>
                </a:lnTo>
                <a:lnTo>
                  <a:pt x="238476" y="82844"/>
                </a:lnTo>
                <a:lnTo>
                  <a:pt x="265586" y="104130"/>
                </a:lnTo>
                <a:lnTo>
                  <a:pt x="279927" y="115140"/>
                </a:lnTo>
                <a:lnTo>
                  <a:pt x="292028" y="127560"/>
                </a:lnTo>
                <a:lnTo>
                  <a:pt x="312247" y="154907"/>
                </a:lnTo>
                <a:lnTo>
                  <a:pt x="331841" y="198863"/>
                </a:lnTo>
                <a:lnTo>
                  <a:pt x="348570" y="260497"/>
                </a:lnTo>
                <a:lnTo>
                  <a:pt x="352623" y="315239"/>
                </a:lnTo>
                <a:lnTo>
                  <a:pt x="352554" y="379155"/>
                </a:lnTo>
                <a:lnTo>
                  <a:pt x="345054" y="447622"/>
                </a:lnTo>
                <a:lnTo>
                  <a:pt x="334789" y="522378"/>
                </a:lnTo>
                <a:lnTo>
                  <a:pt x="316165" y="639633"/>
                </a:lnTo>
                <a:lnTo>
                  <a:pt x="304780" y="702460"/>
                </a:lnTo>
                <a:lnTo>
                  <a:pt x="299432" y="755224"/>
                </a:lnTo>
                <a:lnTo>
                  <a:pt x="303915" y="803032"/>
                </a:lnTo>
                <a:lnTo>
                  <a:pt x="313287" y="837235"/>
                </a:lnTo>
                <a:lnTo>
                  <a:pt x="323812" y="855128"/>
                </a:lnTo>
                <a:lnTo>
                  <a:pt x="330174" y="863455"/>
                </a:lnTo>
                <a:lnTo>
                  <a:pt x="336956" y="869007"/>
                </a:lnTo>
                <a:lnTo>
                  <a:pt x="344017" y="872708"/>
                </a:lnTo>
                <a:lnTo>
                  <a:pt x="359906" y="876821"/>
                </a:lnTo>
                <a:lnTo>
                  <a:pt x="379668" y="878648"/>
                </a:lnTo>
                <a:lnTo>
                  <a:pt x="391541" y="876596"/>
                </a:lnTo>
                <a:lnTo>
                  <a:pt x="404538" y="872687"/>
                </a:lnTo>
                <a:lnTo>
                  <a:pt x="418282" y="867542"/>
                </a:lnTo>
                <a:lnTo>
                  <a:pt x="431255" y="861571"/>
                </a:lnTo>
                <a:lnTo>
                  <a:pt x="443713" y="855051"/>
                </a:lnTo>
                <a:lnTo>
                  <a:pt x="455827" y="848164"/>
                </a:lnTo>
                <a:lnTo>
                  <a:pt x="468985" y="839763"/>
                </a:lnTo>
                <a:lnTo>
                  <a:pt x="482837" y="830352"/>
                </a:lnTo>
                <a:lnTo>
                  <a:pt x="497151" y="820268"/>
                </a:lnTo>
                <a:lnTo>
                  <a:pt x="511774" y="811006"/>
                </a:lnTo>
                <a:lnTo>
                  <a:pt x="526602" y="802291"/>
                </a:lnTo>
                <a:lnTo>
                  <a:pt x="541568" y="793940"/>
                </a:lnTo>
                <a:lnTo>
                  <a:pt x="556625" y="784564"/>
                </a:lnTo>
                <a:lnTo>
                  <a:pt x="571744" y="774502"/>
                </a:lnTo>
                <a:lnTo>
                  <a:pt x="586902" y="763985"/>
                </a:lnTo>
                <a:lnTo>
                  <a:pt x="599547" y="754434"/>
                </a:lnTo>
                <a:lnTo>
                  <a:pt x="630752" y="728855"/>
                </a:lnTo>
                <a:lnTo>
                  <a:pt x="641481" y="720854"/>
                </a:lnTo>
                <a:lnTo>
                  <a:pt x="661022" y="706460"/>
                </a:lnTo>
                <a:lnTo>
                  <a:pt x="682286" y="688772"/>
                </a:lnTo>
                <a:lnTo>
                  <a:pt x="683457" y="689051"/>
                </a:lnTo>
                <a:lnTo>
                  <a:pt x="684238" y="690507"/>
                </a:lnTo>
                <a:lnTo>
                  <a:pt x="684758" y="692748"/>
                </a:lnTo>
                <a:lnTo>
                  <a:pt x="682565" y="696783"/>
                </a:lnTo>
                <a:lnTo>
                  <a:pt x="667343" y="714596"/>
                </a:lnTo>
                <a:lnTo>
                  <a:pt x="646747" y="737230"/>
                </a:lnTo>
                <a:lnTo>
                  <a:pt x="632036" y="756918"/>
                </a:lnTo>
                <a:lnTo>
                  <a:pt x="603406" y="795490"/>
                </a:lnTo>
                <a:lnTo>
                  <a:pt x="592771" y="810997"/>
                </a:lnTo>
                <a:lnTo>
                  <a:pt x="570793" y="845160"/>
                </a:lnTo>
                <a:lnTo>
                  <a:pt x="551712" y="881510"/>
                </a:lnTo>
                <a:lnTo>
                  <a:pt x="533495" y="921372"/>
                </a:lnTo>
                <a:lnTo>
                  <a:pt x="512698" y="968723"/>
                </a:lnTo>
                <a:lnTo>
                  <a:pt x="494142" y="1016014"/>
                </a:lnTo>
                <a:lnTo>
                  <a:pt x="477428" y="1063702"/>
                </a:lnTo>
                <a:lnTo>
                  <a:pt x="461534" y="1114530"/>
                </a:lnTo>
                <a:lnTo>
                  <a:pt x="449389" y="1170140"/>
                </a:lnTo>
                <a:lnTo>
                  <a:pt x="439758" y="1228723"/>
                </a:lnTo>
                <a:lnTo>
                  <a:pt x="427197" y="1318824"/>
                </a:lnTo>
                <a:lnTo>
                  <a:pt x="419312" y="1379471"/>
                </a:lnTo>
                <a:lnTo>
                  <a:pt x="408187" y="1440292"/>
                </a:lnTo>
                <a:lnTo>
                  <a:pt x="394776" y="1501190"/>
                </a:lnTo>
                <a:lnTo>
                  <a:pt x="380349" y="1562122"/>
                </a:lnTo>
                <a:lnTo>
                  <a:pt x="368857" y="1626457"/>
                </a:lnTo>
                <a:lnTo>
                  <a:pt x="358246" y="1691880"/>
                </a:lnTo>
                <a:lnTo>
                  <a:pt x="345064" y="1754824"/>
                </a:lnTo>
                <a:lnTo>
                  <a:pt x="330738" y="1813279"/>
                </a:lnTo>
                <a:lnTo>
                  <a:pt x="314635" y="1870162"/>
                </a:lnTo>
                <a:lnTo>
                  <a:pt x="294778" y="1929310"/>
                </a:lnTo>
                <a:lnTo>
                  <a:pt x="284148" y="1958037"/>
                </a:lnTo>
                <a:lnTo>
                  <a:pt x="262178" y="2013662"/>
                </a:lnTo>
                <a:lnTo>
                  <a:pt x="250985" y="2039671"/>
                </a:lnTo>
                <a:lnTo>
                  <a:pt x="228389" y="2088891"/>
                </a:lnTo>
                <a:lnTo>
                  <a:pt x="215759" y="2112684"/>
                </a:lnTo>
                <a:lnTo>
                  <a:pt x="202259" y="2136166"/>
                </a:lnTo>
                <a:lnTo>
                  <a:pt x="188179" y="2159441"/>
                </a:lnTo>
                <a:lnTo>
                  <a:pt x="158988" y="2205622"/>
                </a:lnTo>
                <a:lnTo>
                  <a:pt x="144091" y="2228605"/>
                </a:lnTo>
                <a:lnTo>
                  <a:pt x="129081" y="2250276"/>
                </a:lnTo>
                <a:lnTo>
                  <a:pt x="113994" y="2271075"/>
                </a:lnTo>
                <a:lnTo>
                  <a:pt x="83684" y="2311116"/>
                </a:lnTo>
                <a:lnTo>
                  <a:pt x="53279" y="2350080"/>
                </a:lnTo>
                <a:lnTo>
                  <a:pt x="40599" y="2365550"/>
                </a:lnTo>
                <a:lnTo>
                  <a:pt x="29606" y="2378403"/>
                </a:lnTo>
                <a:lnTo>
                  <a:pt x="0" y="24117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MARTPenAnnotation42"/>
          <p:cNvSpPr/>
          <p:nvPr/>
        </p:nvSpPr>
        <p:spPr>
          <a:xfrm>
            <a:off x="5760720" y="2904863"/>
            <a:ext cx="1074421" cy="181238"/>
          </a:xfrm>
          <a:custGeom>
            <a:avLst/>
            <a:gdLst/>
            <a:ahLst/>
            <a:cxnLst/>
            <a:rect l="0" t="0" r="0" b="0"/>
            <a:pathLst>
              <a:path w="1074421" h="181238">
                <a:moveTo>
                  <a:pt x="0" y="181237"/>
                </a:moveTo>
                <a:lnTo>
                  <a:pt x="6067" y="181237"/>
                </a:lnTo>
                <a:lnTo>
                  <a:pt x="7855" y="179966"/>
                </a:lnTo>
                <a:lnTo>
                  <a:pt x="9046" y="177850"/>
                </a:lnTo>
                <a:lnTo>
                  <a:pt x="9840" y="175169"/>
                </a:lnTo>
                <a:lnTo>
                  <a:pt x="11640" y="173381"/>
                </a:lnTo>
                <a:lnTo>
                  <a:pt x="14110" y="172190"/>
                </a:lnTo>
                <a:lnTo>
                  <a:pt x="17026" y="171395"/>
                </a:lnTo>
                <a:lnTo>
                  <a:pt x="23654" y="167126"/>
                </a:lnTo>
                <a:lnTo>
                  <a:pt x="27199" y="164209"/>
                </a:lnTo>
                <a:lnTo>
                  <a:pt x="30833" y="160995"/>
                </a:lnTo>
                <a:lnTo>
                  <a:pt x="38257" y="154037"/>
                </a:lnTo>
                <a:lnTo>
                  <a:pt x="43285" y="150403"/>
                </a:lnTo>
                <a:lnTo>
                  <a:pt x="49176" y="146711"/>
                </a:lnTo>
                <a:lnTo>
                  <a:pt x="55644" y="142980"/>
                </a:lnTo>
                <a:lnTo>
                  <a:pt x="69603" y="138833"/>
                </a:lnTo>
                <a:lnTo>
                  <a:pt x="84275" y="135721"/>
                </a:lnTo>
                <a:lnTo>
                  <a:pt x="99262" y="130104"/>
                </a:lnTo>
                <a:lnTo>
                  <a:pt x="117776" y="123374"/>
                </a:lnTo>
                <a:lnTo>
                  <a:pt x="160706" y="108706"/>
                </a:lnTo>
                <a:lnTo>
                  <a:pt x="173177" y="104943"/>
                </a:lnTo>
                <a:lnTo>
                  <a:pt x="200581" y="97375"/>
                </a:lnTo>
                <a:lnTo>
                  <a:pt x="289775" y="74553"/>
                </a:lnTo>
                <a:lnTo>
                  <a:pt x="323522" y="66935"/>
                </a:lnTo>
                <a:lnTo>
                  <a:pt x="396928" y="51696"/>
                </a:lnTo>
                <a:lnTo>
                  <a:pt x="459661" y="40266"/>
                </a:lnTo>
                <a:lnTo>
                  <a:pt x="480431" y="37727"/>
                </a:lnTo>
                <a:lnTo>
                  <a:pt x="500627" y="36033"/>
                </a:lnTo>
                <a:lnTo>
                  <a:pt x="520441" y="34904"/>
                </a:lnTo>
                <a:lnTo>
                  <a:pt x="541270" y="32882"/>
                </a:lnTo>
                <a:lnTo>
                  <a:pt x="562777" y="30263"/>
                </a:lnTo>
                <a:lnTo>
                  <a:pt x="606993" y="23967"/>
                </a:lnTo>
                <a:lnTo>
                  <a:pt x="652045" y="16936"/>
                </a:lnTo>
                <a:lnTo>
                  <a:pt x="674726" y="14553"/>
                </a:lnTo>
                <a:lnTo>
                  <a:pt x="697467" y="12964"/>
                </a:lnTo>
                <a:lnTo>
                  <a:pt x="741785" y="11199"/>
                </a:lnTo>
                <a:lnTo>
                  <a:pt x="782649" y="10414"/>
                </a:lnTo>
                <a:lnTo>
                  <a:pt x="803705" y="8935"/>
                </a:lnTo>
                <a:lnTo>
                  <a:pt x="825364" y="6679"/>
                </a:lnTo>
                <a:lnTo>
                  <a:pt x="847423" y="3905"/>
                </a:lnTo>
                <a:lnTo>
                  <a:pt x="868478" y="2055"/>
                </a:lnTo>
                <a:lnTo>
                  <a:pt x="888865" y="822"/>
                </a:lnTo>
                <a:lnTo>
                  <a:pt x="908807" y="0"/>
                </a:lnTo>
                <a:lnTo>
                  <a:pt x="927181" y="723"/>
                </a:lnTo>
                <a:lnTo>
                  <a:pt x="944511" y="2474"/>
                </a:lnTo>
                <a:lnTo>
                  <a:pt x="961144" y="4911"/>
                </a:lnTo>
                <a:lnTo>
                  <a:pt x="978582" y="6536"/>
                </a:lnTo>
                <a:lnTo>
                  <a:pt x="996559" y="7620"/>
                </a:lnTo>
                <a:lnTo>
                  <a:pt x="1029654" y="10094"/>
                </a:lnTo>
                <a:lnTo>
                  <a:pt x="1042036" y="12531"/>
                </a:lnTo>
                <a:lnTo>
                  <a:pt x="1074420" y="2121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MARTPenAnnotation43"/>
          <p:cNvSpPr/>
          <p:nvPr/>
        </p:nvSpPr>
        <p:spPr>
          <a:xfrm>
            <a:off x="5909309" y="3454320"/>
            <a:ext cx="902972" cy="66120"/>
          </a:xfrm>
          <a:custGeom>
            <a:avLst/>
            <a:gdLst/>
            <a:ahLst/>
            <a:cxnLst/>
            <a:rect l="0" t="0" r="0" b="0"/>
            <a:pathLst>
              <a:path w="902972" h="66120">
                <a:moveTo>
                  <a:pt x="0" y="66119"/>
                </a:moveTo>
                <a:lnTo>
                  <a:pt x="204463" y="66119"/>
                </a:lnTo>
                <a:lnTo>
                  <a:pt x="222669" y="64849"/>
                </a:lnTo>
                <a:lnTo>
                  <a:pt x="241157" y="62733"/>
                </a:lnTo>
                <a:lnTo>
                  <a:pt x="259831" y="60052"/>
                </a:lnTo>
                <a:lnTo>
                  <a:pt x="279901" y="58264"/>
                </a:lnTo>
                <a:lnTo>
                  <a:pt x="300901" y="57073"/>
                </a:lnTo>
                <a:lnTo>
                  <a:pt x="322521" y="56278"/>
                </a:lnTo>
                <a:lnTo>
                  <a:pt x="344554" y="54479"/>
                </a:lnTo>
                <a:lnTo>
                  <a:pt x="366863" y="52009"/>
                </a:lnTo>
                <a:lnTo>
                  <a:pt x="411970" y="45878"/>
                </a:lnTo>
                <a:lnTo>
                  <a:pt x="548684" y="24105"/>
                </a:lnTo>
                <a:lnTo>
                  <a:pt x="594380" y="16543"/>
                </a:lnTo>
                <a:lnTo>
                  <a:pt x="615964" y="14019"/>
                </a:lnTo>
                <a:lnTo>
                  <a:pt x="636703" y="12335"/>
                </a:lnTo>
                <a:lnTo>
                  <a:pt x="656878" y="11213"/>
                </a:lnTo>
                <a:lnTo>
                  <a:pt x="676679" y="9196"/>
                </a:lnTo>
                <a:lnTo>
                  <a:pt x="696229" y="6580"/>
                </a:lnTo>
                <a:lnTo>
                  <a:pt x="715613" y="3566"/>
                </a:lnTo>
                <a:lnTo>
                  <a:pt x="732346" y="1557"/>
                </a:lnTo>
                <a:lnTo>
                  <a:pt x="747311" y="218"/>
                </a:lnTo>
                <a:lnTo>
                  <a:pt x="775368" y="0"/>
                </a:lnTo>
                <a:lnTo>
                  <a:pt x="789962" y="1720"/>
                </a:lnTo>
                <a:lnTo>
                  <a:pt x="804772" y="4136"/>
                </a:lnTo>
                <a:lnTo>
                  <a:pt x="817185" y="5747"/>
                </a:lnTo>
                <a:lnTo>
                  <a:pt x="837750" y="7538"/>
                </a:lnTo>
                <a:lnTo>
                  <a:pt x="863609" y="8545"/>
                </a:lnTo>
                <a:lnTo>
                  <a:pt x="887356" y="8844"/>
                </a:lnTo>
                <a:lnTo>
                  <a:pt x="892561" y="10156"/>
                </a:lnTo>
                <a:lnTo>
                  <a:pt x="896031" y="12300"/>
                </a:lnTo>
                <a:lnTo>
                  <a:pt x="902971" y="2040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0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961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Sistemas de votação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Do ponto de vista de performance e segurança quais as diferenças técnicas entre:</a:t>
            </a:r>
          </a:p>
          <a:p>
            <a:pPr lvl="1"/>
            <a:r>
              <a:rPr lang="pt-BR" sz="2400" dirty="0" smtClean="0"/>
              <a:t>Sistema de votação do funcionário do mês</a:t>
            </a:r>
          </a:p>
          <a:p>
            <a:pPr lvl="1"/>
            <a:r>
              <a:rPr lang="pt-BR" sz="2400" dirty="0" smtClean="0"/>
              <a:t>Sistema de votação das eleições</a:t>
            </a:r>
          </a:p>
          <a:p>
            <a:pPr lvl="1"/>
            <a:r>
              <a:rPr lang="pt-BR" sz="2400" dirty="0" smtClean="0"/>
              <a:t>Sistema de votação do BBB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98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Os atributos de qualidade norteiam as escolhas arquiteturais.</a:t>
            </a:r>
          </a:p>
          <a:p>
            <a:r>
              <a:rPr lang="pt-BR" sz="2800" dirty="0" smtClean="0"/>
              <a:t>Como exemplo de qualidades sistêmicas temos:</a:t>
            </a:r>
          </a:p>
          <a:p>
            <a:pPr lvl="1"/>
            <a:r>
              <a:rPr lang="pt-BR" sz="2400" dirty="0" smtClean="0"/>
              <a:t>Disponibilidade</a:t>
            </a:r>
          </a:p>
          <a:p>
            <a:pPr lvl="1"/>
            <a:r>
              <a:rPr lang="pt-BR" sz="2400" dirty="0" err="1" smtClean="0"/>
              <a:t>Modificabilidade</a:t>
            </a:r>
            <a:endParaRPr lang="pt-BR" sz="2400" dirty="0" smtClean="0"/>
          </a:p>
          <a:p>
            <a:pPr lvl="1"/>
            <a:r>
              <a:rPr lang="pt-BR" sz="2400" dirty="0" smtClean="0"/>
              <a:t>Performance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err="1" smtClean="0"/>
              <a:t>Testabilidade</a:t>
            </a:r>
            <a:endParaRPr lang="pt-BR" sz="2400" dirty="0" smtClean="0"/>
          </a:p>
          <a:p>
            <a:pPr lvl="1"/>
            <a:r>
              <a:rPr lang="pt-BR" sz="2400" dirty="0" smtClean="0"/>
              <a:t>Usabilidade</a:t>
            </a:r>
          </a:p>
        </p:txBody>
      </p:sp>
      <p:sp>
        <p:nvSpPr>
          <p:cNvPr id="7" name="SMARTPenAnnotation75"/>
          <p:cNvSpPr/>
          <p:nvPr/>
        </p:nvSpPr>
        <p:spPr>
          <a:xfrm>
            <a:off x="4458622" y="2949414"/>
            <a:ext cx="278371" cy="239556"/>
          </a:xfrm>
          <a:custGeom>
            <a:avLst/>
            <a:gdLst/>
            <a:ahLst/>
            <a:cxnLst/>
            <a:rect l="0" t="0" r="0" b="0"/>
            <a:pathLst>
              <a:path w="278371" h="239556">
                <a:moveTo>
                  <a:pt x="261968" y="22386"/>
                </a:moveTo>
                <a:lnTo>
                  <a:pt x="261968" y="16318"/>
                </a:lnTo>
                <a:lnTo>
                  <a:pt x="260698" y="14530"/>
                </a:lnTo>
                <a:lnTo>
                  <a:pt x="258581" y="13339"/>
                </a:lnTo>
                <a:lnTo>
                  <a:pt x="252843" y="12015"/>
                </a:lnTo>
                <a:lnTo>
                  <a:pt x="246059" y="11426"/>
                </a:lnTo>
                <a:lnTo>
                  <a:pt x="238810" y="11165"/>
                </a:lnTo>
                <a:lnTo>
                  <a:pt x="235099" y="11095"/>
                </a:lnTo>
                <a:lnTo>
                  <a:pt x="230085" y="9779"/>
                </a:lnTo>
                <a:lnTo>
                  <a:pt x="224203" y="7631"/>
                </a:lnTo>
                <a:lnTo>
                  <a:pt x="217741" y="4929"/>
                </a:lnTo>
                <a:lnTo>
                  <a:pt x="210893" y="3128"/>
                </a:lnTo>
                <a:lnTo>
                  <a:pt x="203788" y="1927"/>
                </a:lnTo>
                <a:lnTo>
                  <a:pt x="196511" y="1127"/>
                </a:lnTo>
                <a:lnTo>
                  <a:pt x="189120" y="593"/>
                </a:lnTo>
                <a:lnTo>
                  <a:pt x="181653" y="237"/>
                </a:lnTo>
                <a:lnTo>
                  <a:pt x="174134" y="0"/>
                </a:lnTo>
                <a:lnTo>
                  <a:pt x="165312" y="1112"/>
                </a:lnTo>
                <a:lnTo>
                  <a:pt x="155621" y="3123"/>
                </a:lnTo>
                <a:lnTo>
                  <a:pt x="145350" y="5734"/>
                </a:lnTo>
                <a:lnTo>
                  <a:pt x="135962" y="8744"/>
                </a:lnTo>
                <a:lnTo>
                  <a:pt x="127164" y="12021"/>
                </a:lnTo>
                <a:lnTo>
                  <a:pt x="118758" y="15476"/>
                </a:lnTo>
                <a:lnTo>
                  <a:pt x="109345" y="19049"/>
                </a:lnTo>
                <a:lnTo>
                  <a:pt x="88725" y="26406"/>
                </a:lnTo>
                <a:lnTo>
                  <a:pt x="77893" y="31416"/>
                </a:lnTo>
                <a:lnTo>
                  <a:pt x="66861" y="37296"/>
                </a:lnTo>
                <a:lnTo>
                  <a:pt x="55697" y="43756"/>
                </a:lnTo>
                <a:lnTo>
                  <a:pt x="36518" y="54320"/>
                </a:lnTo>
                <a:lnTo>
                  <a:pt x="27848" y="58915"/>
                </a:lnTo>
                <a:lnTo>
                  <a:pt x="20798" y="64519"/>
                </a:lnTo>
                <a:lnTo>
                  <a:pt x="14828" y="70794"/>
                </a:lnTo>
                <a:lnTo>
                  <a:pt x="9578" y="77518"/>
                </a:lnTo>
                <a:lnTo>
                  <a:pt x="6077" y="84541"/>
                </a:lnTo>
                <a:lnTo>
                  <a:pt x="3744" y="91762"/>
                </a:lnTo>
                <a:lnTo>
                  <a:pt x="2189" y="99116"/>
                </a:lnTo>
                <a:lnTo>
                  <a:pt x="1151" y="105290"/>
                </a:lnTo>
                <a:lnTo>
                  <a:pt x="460" y="110675"/>
                </a:lnTo>
                <a:lnTo>
                  <a:pt x="0" y="115535"/>
                </a:lnTo>
                <a:lnTo>
                  <a:pt x="962" y="120045"/>
                </a:lnTo>
                <a:lnTo>
                  <a:pt x="2874" y="124322"/>
                </a:lnTo>
                <a:lnTo>
                  <a:pt x="5418" y="128443"/>
                </a:lnTo>
                <a:lnTo>
                  <a:pt x="8385" y="133731"/>
                </a:lnTo>
                <a:lnTo>
                  <a:pt x="15068" y="146379"/>
                </a:lnTo>
                <a:lnTo>
                  <a:pt x="19898" y="150768"/>
                </a:lnTo>
                <a:lnTo>
                  <a:pt x="25658" y="153694"/>
                </a:lnTo>
                <a:lnTo>
                  <a:pt x="32038" y="155644"/>
                </a:lnTo>
                <a:lnTo>
                  <a:pt x="40101" y="156945"/>
                </a:lnTo>
                <a:lnTo>
                  <a:pt x="49286" y="157812"/>
                </a:lnTo>
                <a:lnTo>
                  <a:pt x="59220" y="158389"/>
                </a:lnTo>
                <a:lnTo>
                  <a:pt x="77031" y="159032"/>
                </a:lnTo>
                <a:lnTo>
                  <a:pt x="85337" y="159203"/>
                </a:lnTo>
                <a:lnTo>
                  <a:pt x="93413" y="156777"/>
                </a:lnTo>
                <a:lnTo>
                  <a:pt x="101338" y="152620"/>
                </a:lnTo>
                <a:lnTo>
                  <a:pt x="109161" y="147309"/>
                </a:lnTo>
                <a:lnTo>
                  <a:pt x="118187" y="142497"/>
                </a:lnTo>
                <a:lnTo>
                  <a:pt x="128014" y="138020"/>
                </a:lnTo>
                <a:lnTo>
                  <a:pt x="138375" y="133766"/>
                </a:lnTo>
                <a:lnTo>
                  <a:pt x="149092" y="128389"/>
                </a:lnTo>
                <a:lnTo>
                  <a:pt x="160048" y="122264"/>
                </a:lnTo>
                <a:lnTo>
                  <a:pt x="171161" y="115641"/>
                </a:lnTo>
                <a:lnTo>
                  <a:pt x="181110" y="108686"/>
                </a:lnTo>
                <a:lnTo>
                  <a:pt x="190282" y="101509"/>
                </a:lnTo>
                <a:lnTo>
                  <a:pt x="198937" y="94185"/>
                </a:lnTo>
                <a:lnTo>
                  <a:pt x="205977" y="86761"/>
                </a:lnTo>
                <a:lnTo>
                  <a:pt x="211940" y="79273"/>
                </a:lnTo>
                <a:lnTo>
                  <a:pt x="217187" y="71740"/>
                </a:lnTo>
                <a:lnTo>
                  <a:pt x="223224" y="65449"/>
                </a:lnTo>
                <a:lnTo>
                  <a:pt x="229788" y="59984"/>
                </a:lnTo>
                <a:lnTo>
                  <a:pt x="236704" y="55071"/>
                </a:lnTo>
                <a:lnTo>
                  <a:pt x="242586" y="49256"/>
                </a:lnTo>
                <a:lnTo>
                  <a:pt x="247776" y="42839"/>
                </a:lnTo>
                <a:lnTo>
                  <a:pt x="252507" y="36021"/>
                </a:lnTo>
                <a:lnTo>
                  <a:pt x="256930" y="30206"/>
                </a:lnTo>
                <a:lnTo>
                  <a:pt x="261149" y="25059"/>
                </a:lnTo>
                <a:lnTo>
                  <a:pt x="265232" y="20358"/>
                </a:lnTo>
                <a:lnTo>
                  <a:pt x="269224" y="17224"/>
                </a:lnTo>
                <a:lnTo>
                  <a:pt x="277046" y="13741"/>
                </a:lnTo>
                <a:lnTo>
                  <a:pt x="278370" y="14083"/>
                </a:lnTo>
                <a:lnTo>
                  <a:pt x="277982" y="15580"/>
                </a:lnTo>
                <a:lnTo>
                  <a:pt x="274303" y="21041"/>
                </a:lnTo>
                <a:lnTo>
                  <a:pt x="271461" y="24029"/>
                </a:lnTo>
                <a:lnTo>
                  <a:pt x="261530" y="34123"/>
                </a:lnTo>
                <a:lnTo>
                  <a:pt x="255326" y="41640"/>
                </a:lnTo>
                <a:lnTo>
                  <a:pt x="248650" y="50462"/>
                </a:lnTo>
                <a:lnTo>
                  <a:pt x="241659" y="60153"/>
                </a:lnTo>
                <a:lnTo>
                  <a:pt x="234458" y="69154"/>
                </a:lnTo>
                <a:lnTo>
                  <a:pt x="227118" y="77694"/>
                </a:lnTo>
                <a:lnTo>
                  <a:pt x="219685" y="85928"/>
                </a:lnTo>
                <a:lnTo>
                  <a:pt x="212189" y="96497"/>
                </a:lnTo>
                <a:lnTo>
                  <a:pt x="204652" y="108623"/>
                </a:lnTo>
                <a:lnTo>
                  <a:pt x="197087" y="121788"/>
                </a:lnTo>
                <a:lnTo>
                  <a:pt x="189504" y="134373"/>
                </a:lnTo>
                <a:lnTo>
                  <a:pt x="174305" y="158518"/>
                </a:lnTo>
                <a:lnTo>
                  <a:pt x="151468" y="193531"/>
                </a:lnTo>
                <a:lnTo>
                  <a:pt x="145121" y="203792"/>
                </a:lnTo>
                <a:lnTo>
                  <a:pt x="139620" y="213173"/>
                </a:lnTo>
                <a:lnTo>
                  <a:pt x="124807" y="23955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MARTPenAnnotation76"/>
          <p:cNvSpPr/>
          <p:nvPr/>
        </p:nvSpPr>
        <p:spPr>
          <a:xfrm>
            <a:off x="4846320" y="3006089"/>
            <a:ext cx="1" cy="22862"/>
          </a:xfrm>
          <a:custGeom>
            <a:avLst/>
            <a:gdLst/>
            <a:ahLst/>
            <a:cxnLst/>
            <a:rect l="0" t="0" r="0" b="0"/>
            <a:pathLst>
              <a:path w="1" h="22862">
                <a:moveTo>
                  <a:pt x="0" y="0"/>
                </a:moveTo>
                <a:lnTo>
                  <a:pt x="0" y="2286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ARTPenAnnotation77"/>
          <p:cNvSpPr/>
          <p:nvPr/>
        </p:nvSpPr>
        <p:spPr>
          <a:xfrm>
            <a:off x="4812029" y="2971841"/>
            <a:ext cx="240031" cy="354289"/>
          </a:xfrm>
          <a:custGeom>
            <a:avLst/>
            <a:gdLst/>
            <a:ahLst/>
            <a:cxnLst/>
            <a:rect l="0" t="0" r="0" b="0"/>
            <a:pathLst>
              <a:path w="240031" h="354289">
                <a:moveTo>
                  <a:pt x="240030" y="11388"/>
                </a:moveTo>
                <a:lnTo>
                  <a:pt x="240030" y="5321"/>
                </a:lnTo>
                <a:lnTo>
                  <a:pt x="238760" y="3533"/>
                </a:lnTo>
                <a:lnTo>
                  <a:pt x="236644" y="2341"/>
                </a:lnTo>
                <a:lnTo>
                  <a:pt x="230905" y="1018"/>
                </a:lnTo>
                <a:lnTo>
                  <a:pt x="224122" y="429"/>
                </a:lnTo>
                <a:lnTo>
                  <a:pt x="216873" y="168"/>
                </a:lnTo>
                <a:lnTo>
                  <a:pt x="202266" y="21"/>
                </a:lnTo>
                <a:lnTo>
                  <a:pt x="195804" y="0"/>
                </a:lnTo>
                <a:lnTo>
                  <a:pt x="188956" y="1256"/>
                </a:lnTo>
                <a:lnTo>
                  <a:pt x="181851" y="3364"/>
                </a:lnTo>
                <a:lnTo>
                  <a:pt x="174574" y="6039"/>
                </a:lnTo>
                <a:lnTo>
                  <a:pt x="167183" y="9092"/>
                </a:lnTo>
                <a:lnTo>
                  <a:pt x="159715" y="12397"/>
                </a:lnTo>
                <a:lnTo>
                  <a:pt x="144645" y="19457"/>
                </a:lnTo>
                <a:lnTo>
                  <a:pt x="83815" y="49506"/>
                </a:lnTo>
                <a:lnTo>
                  <a:pt x="77467" y="54580"/>
                </a:lnTo>
                <a:lnTo>
                  <a:pt x="71965" y="60503"/>
                </a:lnTo>
                <a:lnTo>
                  <a:pt x="67027" y="66991"/>
                </a:lnTo>
                <a:lnTo>
                  <a:pt x="62465" y="72587"/>
                </a:lnTo>
                <a:lnTo>
                  <a:pt x="58153" y="77588"/>
                </a:lnTo>
                <a:lnTo>
                  <a:pt x="54009" y="82191"/>
                </a:lnTo>
                <a:lnTo>
                  <a:pt x="51246" y="86530"/>
                </a:lnTo>
                <a:lnTo>
                  <a:pt x="48177" y="94738"/>
                </a:lnTo>
                <a:lnTo>
                  <a:pt x="46812" y="102619"/>
                </a:lnTo>
                <a:lnTo>
                  <a:pt x="46448" y="106499"/>
                </a:lnTo>
                <a:lnTo>
                  <a:pt x="47476" y="111626"/>
                </a:lnTo>
                <a:lnTo>
                  <a:pt x="49430" y="117583"/>
                </a:lnTo>
                <a:lnTo>
                  <a:pt x="52004" y="124095"/>
                </a:lnTo>
                <a:lnTo>
                  <a:pt x="58250" y="134717"/>
                </a:lnTo>
                <a:lnTo>
                  <a:pt x="61694" y="139328"/>
                </a:lnTo>
                <a:lnTo>
                  <a:pt x="66529" y="143671"/>
                </a:lnTo>
                <a:lnTo>
                  <a:pt x="72293" y="147837"/>
                </a:lnTo>
                <a:lnTo>
                  <a:pt x="78675" y="151884"/>
                </a:lnTo>
                <a:lnTo>
                  <a:pt x="85470" y="155852"/>
                </a:lnTo>
                <a:lnTo>
                  <a:pt x="92541" y="159768"/>
                </a:lnTo>
                <a:lnTo>
                  <a:pt x="99794" y="163648"/>
                </a:lnTo>
                <a:lnTo>
                  <a:pt x="107169" y="168775"/>
                </a:lnTo>
                <a:lnTo>
                  <a:pt x="114627" y="174733"/>
                </a:lnTo>
                <a:lnTo>
                  <a:pt x="122138" y="181245"/>
                </a:lnTo>
                <a:lnTo>
                  <a:pt x="129686" y="186856"/>
                </a:lnTo>
                <a:lnTo>
                  <a:pt x="137257" y="191867"/>
                </a:lnTo>
                <a:lnTo>
                  <a:pt x="144845" y="196478"/>
                </a:lnTo>
                <a:lnTo>
                  <a:pt x="152443" y="200821"/>
                </a:lnTo>
                <a:lnTo>
                  <a:pt x="167660" y="209034"/>
                </a:lnTo>
                <a:lnTo>
                  <a:pt x="174003" y="211732"/>
                </a:lnTo>
                <a:lnTo>
                  <a:pt x="179503" y="213531"/>
                </a:lnTo>
                <a:lnTo>
                  <a:pt x="184438" y="214730"/>
                </a:lnTo>
                <a:lnTo>
                  <a:pt x="188999" y="216800"/>
                </a:lnTo>
                <a:lnTo>
                  <a:pt x="193310" y="219449"/>
                </a:lnTo>
                <a:lnTo>
                  <a:pt x="197453" y="222486"/>
                </a:lnTo>
                <a:lnTo>
                  <a:pt x="198946" y="225780"/>
                </a:lnTo>
                <a:lnTo>
                  <a:pt x="198671" y="229246"/>
                </a:lnTo>
                <a:lnTo>
                  <a:pt x="197217" y="232827"/>
                </a:lnTo>
                <a:lnTo>
                  <a:pt x="192216" y="240192"/>
                </a:lnTo>
                <a:lnTo>
                  <a:pt x="185760" y="248969"/>
                </a:lnTo>
                <a:lnTo>
                  <a:pt x="182260" y="254865"/>
                </a:lnTo>
                <a:lnTo>
                  <a:pt x="178657" y="261336"/>
                </a:lnTo>
                <a:lnTo>
                  <a:pt x="172445" y="266920"/>
                </a:lnTo>
                <a:lnTo>
                  <a:pt x="164493" y="271913"/>
                </a:lnTo>
                <a:lnTo>
                  <a:pt x="155383" y="276512"/>
                </a:lnTo>
                <a:lnTo>
                  <a:pt x="145499" y="280847"/>
                </a:lnTo>
                <a:lnTo>
                  <a:pt x="135099" y="285008"/>
                </a:lnTo>
                <a:lnTo>
                  <a:pt x="124356" y="289051"/>
                </a:lnTo>
                <a:lnTo>
                  <a:pt x="113385" y="294287"/>
                </a:lnTo>
                <a:lnTo>
                  <a:pt x="102260" y="300318"/>
                </a:lnTo>
                <a:lnTo>
                  <a:pt x="91033" y="306878"/>
                </a:lnTo>
                <a:lnTo>
                  <a:pt x="79739" y="312521"/>
                </a:lnTo>
                <a:lnTo>
                  <a:pt x="68399" y="317553"/>
                </a:lnTo>
                <a:lnTo>
                  <a:pt x="57030" y="322178"/>
                </a:lnTo>
                <a:lnTo>
                  <a:pt x="46910" y="326532"/>
                </a:lnTo>
                <a:lnTo>
                  <a:pt x="28892" y="334756"/>
                </a:lnTo>
                <a:lnTo>
                  <a:pt x="21802" y="338727"/>
                </a:lnTo>
                <a:lnTo>
                  <a:pt x="15805" y="342644"/>
                </a:lnTo>
                <a:lnTo>
                  <a:pt x="0" y="354288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ARTPenAnnotation78"/>
          <p:cNvSpPr/>
          <p:nvPr/>
        </p:nvSpPr>
        <p:spPr>
          <a:xfrm>
            <a:off x="5189220" y="3177584"/>
            <a:ext cx="537210" cy="34246"/>
          </a:xfrm>
          <a:custGeom>
            <a:avLst/>
            <a:gdLst/>
            <a:ahLst/>
            <a:cxnLst/>
            <a:rect l="0" t="0" r="0" b="0"/>
            <a:pathLst>
              <a:path w="537210" h="34246">
                <a:moveTo>
                  <a:pt x="0" y="22816"/>
                </a:moveTo>
                <a:lnTo>
                  <a:pt x="61253" y="22816"/>
                </a:lnTo>
                <a:lnTo>
                  <a:pt x="72585" y="21545"/>
                </a:lnTo>
                <a:lnTo>
                  <a:pt x="85220" y="19429"/>
                </a:lnTo>
                <a:lnTo>
                  <a:pt x="98723" y="16748"/>
                </a:lnTo>
                <a:lnTo>
                  <a:pt x="112805" y="14960"/>
                </a:lnTo>
                <a:lnTo>
                  <a:pt x="127273" y="13769"/>
                </a:lnTo>
                <a:lnTo>
                  <a:pt x="141999" y="12974"/>
                </a:lnTo>
                <a:lnTo>
                  <a:pt x="158166" y="11175"/>
                </a:lnTo>
                <a:lnTo>
                  <a:pt x="175294" y="8705"/>
                </a:lnTo>
                <a:lnTo>
                  <a:pt x="193062" y="5788"/>
                </a:lnTo>
                <a:lnTo>
                  <a:pt x="211258" y="3844"/>
                </a:lnTo>
                <a:lnTo>
                  <a:pt x="229739" y="2548"/>
                </a:lnTo>
                <a:lnTo>
                  <a:pt x="248409" y="1684"/>
                </a:lnTo>
                <a:lnTo>
                  <a:pt x="286087" y="723"/>
                </a:lnTo>
                <a:lnTo>
                  <a:pt x="403211" y="0"/>
                </a:lnTo>
                <a:lnTo>
                  <a:pt x="417397" y="1255"/>
                </a:lnTo>
                <a:lnTo>
                  <a:pt x="430664" y="3362"/>
                </a:lnTo>
                <a:lnTo>
                  <a:pt x="443320" y="6037"/>
                </a:lnTo>
                <a:lnTo>
                  <a:pt x="455566" y="7820"/>
                </a:lnTo>
                <a:lnTo>
                  <a:pt x="467541" y="9008"/>
                </a:lnTo>
                <a:lnTo>
                  <a:pt x="479333" y="9801"/>
                </a:lnTo>
                <a:lnTo>
                  <a:pt x="489736" y="11599"/>
                </a:lnTo>
                <a:lnTo>
                  <a:pt x="499210" y="14068"/>
                </a:lnTo>
                <a:lnTo>
                  <a:pt x="508067" y="16983"/>
                </a:lnTo>
                <a:lnTo>
                  <a:pt x="515241" y="20198"/>
                </a:lnTo>
                <a:lnTo>
                  <a:pt x="521294" y="23610"/>
                </a:lnTo>
                <a:lnTo>
                  <a:pt x="537209" y="3424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79"/>
          <p:cNvSpPr/>
          <p:nvPr/>
        </p:nvSpPr>
        <p:spPr>
          <a:xfrm>
            <a:off x="5600841" y="3006810"/>
            <a:ext cx="429655" cy="330750"/>
          </a:xfrm>
          <a:custGeom>
            <a:avLst/>
            <a:gdLst/>
            <a:ahLst/>
            <a:cxnLst/>
            <a:rect l="0" t="0" r="0" b="0"/>
            <a:pathLst>
              <a:path w="429655" h="330750">
                <a:moveTo>
                  <a:pt x="79868" y="67859"/>
                </a:moveTo>
                <a:lnTo>
                  <a:pt x="79868" y="73927"/>
                </a:lnTo>
                <a:lnTo>
                  <a:pt x="76482" y="83680"/>
                </a:lnTo>
                <a:lnTo>
                  <a:pt x="73801" y="89836"/>
                </a:lnTo>
                <a:lnTo>
                  <a:pt x="70822" y="100063"/>
                </a:lnTo>
                <a:lnTo>
                  <a:pt x="70027" y="104569"/>
                </a:lnTo>
                <a:lnTo>
                  <a:pt x="65758" y="123122"/>
                </a:lnTo>
                <a:lnTo>
                  <a:pt x="52669" y="176424"/>
                </a:lnTo>
                <a:lnTo>
                  <a:pt x="49036" y="189766"/>
                </a:lnTo>
                <a:lnTo>
                  <a:pt x="41612" y="214750"/>
                </a:lnTo>
                <a:lnTo>
                  <a:pt x="39124" y="226746"/>
                </a:lnTo>
                <a:lnTo>
                  <a:pt x="37466" y="238554"/>
                </a:lnTo>
                <a:lnTo>
                  <a:pt x="36360" y="250236"/>
                </a:lnTo>
                <a:lnTo>
                  <a:pt x="34353" y="259294"/>
                </a:lnTo>
                <a:lnTo>
                  <a:pt x="31745" y="266602"/>
                </a:lnTo>
                <a:lnTo>
                  <a:pt x="28736" y="272745"/>
                </a:lnTo>
                <a:lnTo>
                  <a:pt x="22006" y="282957"/>
                </a:lnTo>
                <a:lnTo>
                  <a:pt x="13405" y="293792"/>
                </a:lnTo>
                <a:lnTo>
                  <a:pt x="12700" y="292141"/>
                </a:lnTo>
                <a:lnTo>
                  <a:pt x="11916" y="283533"/>
                </a:lnTo>
                <a:lnTo>
                  <a:pt x="11567" y="274628"/>
                </a:lnTo>
                <a:lnTo>
                  <a:pt x="11474" y="270475"/>
                </a:lnTo>
                <a:lnTo>
                  <a:pt x="10143" y="263896"/>
                </a:lnTo>
                <a:lnTo>
                  <a:pt x="7984" y="255701"/>
                </a:lnTo>
                <a:lnTo>
                  <a:pt x="5276" y="246427"/>
                </a:lnTo>
                <a:lnTo>
                  <a:pt x="3470" y="236435"/>
                </a:lnTo>
                <a:lnTo>
                  <a:pt x="2266" y="225963"/>
                </a:lnTo>
                <a:lnTo>
                  <a:pt x="1464" y="215172"/>
                </a:lnTo>
                <a:lnTo>
                  <a:pt x="929" y="204168"/>
                </a:lnTo>
                <a:lnTo>
                  <a:pt x="334" y="181781"/>
                </a:lnTo>
                <a:lnTo>
                  <a:pt x="0" y="147757"/>
                </a:lnTo>
                <a:lnTo>
                  <a:pt x="1222" y="136365"/>
                </a:lnTo>
                <a:lnTo>
                  <a:pt x="3308" y="124960"/>
                </a:lnTo>
                <a:lnTo>
                  <a:pt x="5968" y="113546"/>
                </a:lnTo>
                <a:lnTo>
                  <a:pt x="9011" y="102127"/>
                </a:lnTo>
                <a:lnTo>
                  <a:pt x="15780" y="79280"/>
                </a:lnTo>
                <a:lnTo>
                  <a:pt x="19363" y="70393"/>
                </a:lnTo>
                <a:lnTo>
                  <a:pt x="23021" y="63199"/>
                </a:lnTo>
                <a:lnTo>
                  <a:pt x="26730" y="57132"/>
                </a:lnTo>
                <a:lnTo>
                  <a:pt x="31743" y="50548"/>
                </a:lnTo>
                <a:lnTo>
                  <a:pt x="37625" y="43618"/>
                </a:lnTo>
                <a:lnTo>
                  <a:pt x="44086" y="36459"/>
                </a:lnTo>
                <a:lnTo>
                  <a:pt x="50934" y="30416"/>
                </a:lnTo>
                <a:lnTo>
                  <a:pt x="58039" y="25117"/>
                </a:lnTo>
                <a:lnTo>
                  <a:pt x="65315" y="20314"/>
                </a:lnTo>
                <a:lnTo>
                  <a:pt x="73976" y="15843"/>
                </a:lnTo>
                <a:lnTo>
                  <a:pt x="83560" y="11592"/>
                </a:lnTo>
                <a:lnTo>
                  <a:pt x="93760" y="7487"/>
                </a:lnTo>
                <a:lnTo>
                  <a:pt x="104370" y="4752"/>
                </a:lnTo>
                <a:lnTo>
                  <a:pt x="115253" y="2927"/>
                </a:lnTo>
                <a:lnTo>
                  <a:pt x="126318" y="1712"/>
                </a:lnTo>
                <a:lnTo>
                  <a:pt x="140045" y="901"/>
                </a:lnTo>
                <a:lnTo>
                  <a:pt x="172230" y="0"/>
                </a:lnTo>
                <a:lnTo>
                  <a:pt x="188433" y="1030"/>
                </a:lnTo>
                <a:lnTo>
                  <a:pt x="204315" y="2986"/>
                </a:lnTo>
                <a:lnTo>
                  <a:pt x="219983" y="5561"/>
                </a:lnTo>
                <a:lnTo>
                  <a:pt x="235508" y="8547"/>
                </a:lnTo>
                <a:lnTo>
                  <a:pt x="266305" y="15252"/>
                </a:lnTo>
                <a:lnTo>
                  <a:pt x="342725" y="33666"/>
                </a:lnTo>
                <a:lnTo>
                  <a:pt x="357976" y="37444"/>
                </a:lnTo>
                <a:lnTo>
                  <a:pt x="370684" y="42502"/>
                </a:lnTo>
                <a:lnTo>
                  <a:pt x="381695" y="48415"/>
                </a:lnTo>
                <a:lnTo>
                  <a:pt x="391576" y="54896"/>
                </a:lnTo>
                <a:lnTo>
                  <a:pt x="400704" y="60487"/>
                </a:lnTo>
                <a:lnTo>
                  <a:pt x="409328" y="65485"/>
                </a:lnTo>
                <a:lnTo>
                  <a:pt x="417619" y="70086"/>
                </a:lnTo>
                <a:lnTo>
                  <a:pt x="423145" y="75694"/>
                </a:lnTo>
                <a:lnTo>
                  <a:pt x="426829" y="81972"/>
                </a:lnTo>
                <a:lnTo>
                  <a:pt x="429286" y="88698"/>
                </a:lnTo>
                <a:lnTo>
                  <a:pt x="429654" y="94452"/>
                </a:lnTo>
                <a:lnTo>
                  <a:pt x="428628" y="99558"/>
                </a:lnTo>
                <a:lnTo>
                  <a:pt x="426675" y="104232"/>
                </a:lnTo>
                <a:lnTo>
                  <a:pt x="421563" y="109888"/>
                </a:lnTo>
                <a:lnTo>
                  <a:pt x="414344" y="116198"/>
                </a:lnTo>
                <a:lnTo>
                  <a:pt x="405722" y="122945"/>
                </a:lnTo>
                <a:lnTo>
                  <a:pt x="396165" y="129983"/>
                </a:lnTo>
                <a:lnTo>
                  <a:pt x="350063" y="162916"/>
                </a:lnTo>
                <a:lnTo>
                  <a:pt x="201717" y="273662"/>
                </a:lnTo>
                <a:lnTo>
                  <a:pt x="189041" y="283801"/>
                </a:lnTo>
                <a:lnTo>
                  <a:pt x="178050" y="293100"/>
                </a:lnTo>
                <a:lnTo>
                  <a:pt x="160335" y="308937"/>
                </a:lnTo>
                <a:lnTo>
                  <a:pt x="137018" y="33074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80"/>
          <p:cNvSpPr/>
          <p:nvPr/>
        </p:nvSpPr>
        <p:spPr>
          <a:xfrm>
            <a:off x="6426784" y="2950668"/>
            <a:ext cx="382170" cy="478333"/>
          </a:xfrm>
          <a:custGeom>
            <a:avLst/>
            <a:gdLst/>
            <a:ahLst/>
            <a:cxnLst/>
            <a:rect l="0" t="0" r="0" b="0"/>
            <a:pathLst>
              <a:path w="382170" h="478333">
                <a:moveTo>
                  <a:pt x="282625" y="21132"/>
                </a:moveTo>
                <a:lnTo>
                  <a:pt x="276558" y="21132"/>
                </a:lnTo>
                <a:lnTo>
                  <a:pt x="266805" y="17745"/>
                </a:lnTo>
                <a:lnTo>
                  <a:pt x="255275" y="13276"/>
                </a:lnTo>
                <a:lnTo>
                  <a:pt x="245916" y="11290"/>
                </a:lnTo>
                <a:lnTo>
                  <a:pt x="239103" y="9491"/>
                </a:lnTo>
                <a:lnTo>
                  <a:pt x="221372" y="4104"/>
                </a:lnTo>
                <a:lnTo>
                  <a:pt x="211310" y="2160"/>
                </a:lnTo>
                <a:lnTo>
                  <a:pt x="200792" y="864"/>
                </a:lnTo>
                <a:lnTo>
                  <a:pt x="189970" y="0"/>
                </a:lnTo>
                <a:lnTo>
                  <a:pt x="178945" y="694"/>
                </a:lnTo>
                <a:lnTo>
                  <a:pt x="167786" y="2426"/>
                </a:lnTo>
                <a:lnTo>
                  <a:pt x="156535" y="4851"/>
                </a:lnTo>
                <a:lnTo>
                  <a:pt x="145225" y="7738"/>
                </a:lnTo>
                <a:lnTo>
                  <a:pt x="133876" y="10932"/>
                </a:lnTo>
                <a:lnTo>
                  <a:pt x="111104" y="17869"/>
                </a:lnTo>
                <a:lnTo>
                  <a:pt x="88284" y="25185"/>
                </a:lnTo>
                <a:lnTo>
                  <a:pt x="76864" y="30183"/>
                </a:lnTo>
                <a:lnTo>
                  <a:pt x="65441" y="36056"/>
                </a:lnTo>
                <a:lnTo>
                  <a:pt x="54016" y="42511"/>
                </a:lnTo>
                <a:lnTo>
                  <a:pt x="43860" y="49354"/>
                </a:lnTo>
                <a:lnTo>
                  <a:pt x="34548" y="56457"/>
                </a:lnTo>
                <a:lnTo>
                  <a:pt x="25801" y="63732"/>
                </a:lnTo>
                <a:lnTo>
                  <a:pt x="18699" y="69852"/>
                </a:lnTo>
                <a:lnTo>
                  <a:pt x="7422" y="80038"/>
                </a:lnTo>
                <a:lnTo>
                  <a:pt x="3906" y="84532"/>
                </a:lnTo>
                <a:lnTo>
                  <a:pt x="0" y="92913"/>
                </a:lnTo>
                <a:lnTo>
                  <a:pt x="1499" y="96926"/>
                </a:lnTo>
                <a:lnTo>
                  <a:pt x="5038" y="100871"/>
                </a:lnTo>
                <a:lnTo>
                  <a:pt x="15743" y="108641"/>
                </a:lnTo>
                <a:lnTo>
                  <a:pt x="22154" y="112491"/>
                </a:lnTo>
                <a:lnTo>
                  <a:pt x="28968" y="116328"/>
                </a:lnTo>
                <a:lnTo>
                  <a:pt x="36050" y="118886"/>
                </a:lnTo>
                <a:lnTo>
                  <a:pt x="43312" y="120591"/>
                </a:lnTo>
                <a:lnTo>
                  <a:pt x="50693" y="121728"/>
                </a:lnTo>
                <a:lnTo>
                  <a:pt x="60694" y="121216"/>
                </a:lnTo>
                <a:lnTo>
                  <a:pt x="72442" y="119604"/>
                </a:lnTo>
                <a:lnTo>
                  <a:pt x="85353" y="117260"/>
                </a:lnTo>
                <a:lnTo>
                  <a:pt x="99040" y="114427"/>
                </a:lnTo>
                <a:lnTo>
                  <a:pt x="127795" y="107893"/>
                </a:lnTo>
                <a:lnTo>
                  <a:pt x="143845" y="105643"/>
                </a:lnTo>
                <a:lnTo>
                  <a:pt x="160896" y="104142"/>
                </a:lnTo>
                <a:lnTo>
                  <a:pt x="178612" y="103142"/>
                </a:lnTo>
                <a:lnTo>
                  <a:pt x="195503" y="101205"/>
                </a:lnTo>
                <a:lnTo>
                  <a:pt x="211844" y="98644"/>
                </a:lnTo>
                <a:lnTo>
                  <a:pt x="227818" y="95666"/>
                </a:lnTo>
                <a:lnTo>
                  <a:pt x="243547" y="93681"/>
                </a:lnTo>
                <a:lnTo>
                  <a:pt x="259113" y="92358"/>
                </a:lnTo>
                <a:lnTo>
                  <a:pt x="274571" y="91476"/>
                </a:lnTo>
                <a:lnTo>
                  <a:pt x="305292" y="90495"/>
                </a:lnTo>
                <a:lnTo>
                  <a:pt x="320597" y="90234"/>
                </a:lnTo>
                <a:lnTo>
                  <a:pt x="333340" y="91330"/>
                </a:lnTo>
                <a:lnTo>
                  <a:pt x="344375" y="93330"/>
                </a:lnTo>
                <a:lnTo>
                  <a:pt x="354271" y="95934"/>
                </a:lnTo>
                <a:lnTo>
                  <a:pt x="362139" y="98940"/>
                </a:lnTo>
                <a:lnTo>
                  <a:pt x="368655" y="102214"/>
                </a:lnTo>
                <a:lnTo>
                  <a:pt x="374269" y="105666"/>
                </a:lnTo>
                <a:lnTo>
                  <a:pt x="378010" y="110508"/>
                </a:lnTo>
                <a:lnTo>
                  <a:pt x="380506" y="116276"/>
                </a:lnTo>
                <a:lnTo>
                  <a:pt x="382169" y="122661"/>
                </a:lnTo>
                <a:lnTo>
                  <a:pt x="382008" y="130728"/>
                </a:lnTo>
                <a:lnTo>
                  <a:pt x="380631" y="139916"/>
                </a:lnTo>
                <a:lnTo>
                  <a:pt x="375713" y="161555"/>
                </a:lnTo>
                <a:lnTo>
                  <a:pt x="369295" y="188105"/>
                </a:lnTo>
                <a:lnTo>
                  <a:pt x="363265" y="202297"/>
                </a:lnTo>
                <a:lnTo>
                  <a:pt x="355435" y="216839"/>
                </a:lnTo>
                <a:lnTo>
                  <a:pt x="337845" y="245272"/>
                </a:lnTo>
                <a:lnTo>
                  <a:pt x="321561" y="270610"/>
                </a:lnTo>
                <a:lnTo>
                  <a:pt x="313662" y="283970"/>
                </a:lnTo>
                <a:lnTo>
                  <a:pt x="305856" y="297957"/>
                </a:lnTo>
                <a:lnTo>
                  <a:pt x="298113" y="312362"/>
                </a:lnTo>
                <a:lnTo>
                  <a:pt x="290410" y="325775"/>
                </a:lnTo>
                <a:lnTo>
                  <a:pt x="282735" y="338527"/>
                </a:lnTo>
                <a:lnTo>
                  <a:pt x="267435" y="362856"/>
                </a:lnTo>
                <a:lnTo>
                  <a:pt x="229292" y="421026"/>
                </a:lnTo>
                <a:lnTo>
                  <a:pt x="222941" y="431238"/>
                </a:lnTo>
                <a:lnTo>
                  <a:pt x="217436" y="440586"/>
                </a:lnTo>
                <a:lnTo>
                  <a:pt x="212496" y="449358"/>
                </a:lnTo>
                <a:lnTo>
                  <a:pt x="207007" y="462491"/>
                </a:lnTo>
                <a:lnTo>
                  <a:pt x="202616" y="478332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81"/>
          <p:cNvSpPr/>
          <p:nvPr/>
        </p:nvSpPr>
        <p:spPr>
          <a:xfrm>
            <a:off x="6960869" y="2994701"/>
            <a:ext cx="391934" cy="880070"/>
          </a:xfrm>
          <a:custGeom>
            <a:avLst/>
            <a:gdLst/>
            <a:ahLst/>
            <a:cxnLst/>
            <a:rect l="0" t="0" r="0" b="0"/>
            <a:pathLst>
              <a:path w="391934" h="880070">
                <a:moveTo>
                  <a:pt x="354331" y="11388"/>
                </a:moveTo>
                <a:lnTo>
                  <a:pt x="354331" y="1547"/>
                </a:lnTo>
                <a:lnTo>
                  <a:pt x="353061" y="1018"/>
                </a:lnTo>
                <a:lnTo>
                  <a:pt x="343936" y="272"/>
                </a:lnTo>
                <a:lnTo>
                  <a:pt x="325710" y="52"/>
                </a:lnTo>
                <a:lnTo>
                  <a:pt x="311554" y="0"/>
                </a:lnTo>
                <a:lnTo>
                  <a:pt x="302953" y="1256"/>
                </a:lnTo>
                <a:lnTo>
                  <a:pt x="293409" y="3364"/>
                </a:lnTo>
                <a:lnTo>
                  <a:pt x="283236" y="6039"/>
                </a:lnTo>
                <a:lnTo>
                  <a:pt x="270104" y="7822"/>
                </a:lnTo>
                <a:lnTo>
                  <a:pt x="254999" y="9011"/>
                </a:lnTo>
                <a:lnTo>
                  <a:pt x="238580" y="9803"/>
                </a:lnTo>
                <a:lnTo>
                  <a:pt x="223823" y="11602"/>
                </a:lnTo>
                <a:lnTo>
                  <a:pt x="210176" y="14070"/>
                </a:lnTo>
                <a:lnTo>
                  <a:pt x="197267" y="16987"/>
                </a:lnTo>
                <a:lnTo>
                  <a:pt x="183581" y="21471"/>
                </a:lnTo>
                <a:lnTo>
                  <a:pt x="169377" y="27000"/>
                </a:lnTo>
                <a:lnTo>
                  <a:pt x="142589" y="38647"/>
                </a:lnTo>
                <a:lnTo>
                  <a:pt x="122218" y="48057"/>
                </a:lnTo>
                <a:lnTo>
                  <a:pt x="96467" y="60494"/>
                </a:lnTo>
                <a:lnTo>
                  <a:pt x="89712" y="64446"/>
                </a:lnTo>
                <a:lnTo>
                  <a:pt x="78819" y="72223"/>
                </a:lnTo>
                <a:lnTo>
                  <a:pt x="75406" y="76075"/>
                </a:lnTo>
                <a:lnTo>
                  <a:pt x="73131" y="79913"/>
                </a:lnTo>
                <a:lnTo>
                  <a:pt x="71614" y="83741"/>
                </a:lnTo>
                <a:lnTo>
                  <a:pt x="71873" y="87563"/>
                </a:lnTo>
                <a:lnTo>
                  <a:pt x="73315" y="91382"/>
                </a:lnTo>
                <a:lnTo>
                  <a:pt x="75547" y="95197"/>
                </a:lnTo>
                <a:lnTo>
                  <a:pt x="84800" y="102824"/>
                </a:lnTo>
                <a:lnTo>
                  <a:pt x="90824" y="106635"/>
                </a:lnTo>
                <a:lnTo>
                  <a:pt x="97380" y="110446"/>
                </a:lnTo>
                <a:lnTo>
                  <a:pt x="104289" y="114257"/>
                </a:lnTo>
                <a:lnTo>
                  <a:pt x="111437" y="118067"/>
                </a:lnTo>
                <a:lnTo>
                  <a:pt x="120011" y="121878"/>
                </a:lnTo>
                <a:lnTo>
                  <a:pt x="129538" y="125688"/>
                </a:lnTo>
                <a:lnTo>
                  <a:pt x="139699" y="129498"/>
                </a:lnTo>
                <a:lnTo>
                  <a:pt x="151553" y="133308"/>
                </a:lnTo>
                <a:lnTo>
                  <a:pt x="164536" y="137118"/>
                </a:lnTo>
                <a:lnTo>
                  <a:pt x="192507" y="144738"/>
                </a:lnTo>
                <a:lnTo>
                  <a:pt x="266965" y="163788"/>
                </a:lnTo>
                <a:lnTo>
                  <a:pt x="282116" y="168868"/>
                </a:lnTo>
                <a:lnTo>
                  <a:pt x="297298" y="174795"/>
                </a:lnTo>
                <a:lnTo>
                  <a:pt x="325173" y="186884"/>
                </a:lnTo>
                <a:lnTo>
                  <a:pt x="346028" y="196490"/>
                </a:lnTo>
                <a:lnTo>
                  <a:pt x="355145" y="202099"/>
                </a:lnTo>
                <a:lnTo>
                  <a:pt x="363764" y="208379"/>
                </a:lnTo>
                <a:lnTo>
                  <a:pt x="372050" y="215105"/>
                </a:lnTo>
                <a:lnTo>
                  <a:pt x="378843" y="223400"/>
                </a:lnTo>
                <a:lnTo>
                  <a:pt x="389779" y="242776"/>
                </a:lnTo>
                <a:lnTo>
                  <a:pt x="391933" y="254547"/>
                </a:lnTo>
                <a:lnTo>
                  <a:pt x="390939" y="281172"/>
                </a:lnTo>
                <a:lnTo>
                  <a:pt x="386356" y="296654"/>
                </a:lnTo>
                <a:lnTo>
                  <a:pt x="379491" y="313326"/>
                </a:lnTo>
                <a:lnTo>
                  <a:pt x="371105" y="330790"/>
                </a:lnTo>
                <a:lnTo>
                  <a:pt x="359163" y="350053"/>
                </a:lnTo>
                <a:lnTo>
                  <a:pt x="344853" y="370515"/>
                </a:lnTo>
                <a:lnTo>
                  <a:pt x="192381" y="576041"/>
                </a:lnTo>
                <a:lnTo>
                  <a:pt x="134610" y="658585"/>
                </a:lnTo>
                <a:lnTo>
                  <a:pt x="104980" y="701933"/>
                </a:lnTo>
                <a:lnTo>
                  <a:pt x="80147" y="740991"/>
                </a:lnTo>
                <a:lnTo>
                  <a:pt x="58511" y="777190"/>
                </a:lnTo>
                <a:lnTo>
                  <a:pt x="0" y="88006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82"/>
          <p:cNvSpPr/>
          <p:nvPr/>
        </p:nvSpPr>
        <p:spPr>
          <a:xfrm>
            <a:off x="7440930" y="3280409"/>
            <a:ext cx="34290" cy="1"/>
          </a:xfrm>
          <a:custGeom>
            <a:avLst/>
            <a:gdLst/>
            <a:ahLst/>
            <a:cxnLst/>
            <a:rect l="0" t="0" r="0" b="0"/>
            <a:pathLst>
              <a:path w="34290" h="1">
                <a:moveTo>
                  <a:pt x="0" y="0"/>
                </a:moveTo>
                <a:lnTo>
                  <a:pt x="34289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83"/>
          <p:cNvSpPr/>
          <p:nvPr/>
        </p:nvSpPr>
        <p:spPr>
          <a:xfrm>
            <a:off x="7578090" y="3166169"/>
            <a:ext cx="205014" cy="234238"/>
          </a:xfrm>
          <a:custGeom>
            <a:avLst/>
            <a:gdLst/>
            <a:ahLst/>
            <a:cxnLst/>
            <a:rect l="0" t="0" r="0" b="0"/>
            <a:pathLst>
              <a:path w="205014" h="234238">
                <a:moveTo>
                  <a:pt x="11429" y="91381"/>
                </a:moveTo>
                <a:lnTo>
                  <a:pt x="5362" y="97448"/>
                </a:lnTo>
                <a:lnTo>
                  <a:pt x="3574" y="101776"/>
                </a:lnTo>
                <a:lnTo>
                  <a:pt x="2382" y="107200"/>
                </a:lnTo>
                <a:lnTo>
                  <a:pt x="1588" y="113357"/>
                </a:lnTo>
                <a:lnTo>
                  <a:pt x="1059" y="118732"/>
                </a:lnTo>
                <a:lnTo>
                  <a:pt x="705" y="123584"/>
                </a:lnTo>
                <a:lnTo>
                  <a:pt x="470" y="128090"/>
                </a:lnTo>
                <a:lnTo>
                  <a:pt x="209" y="139869"/>
                </a:lnTo>
                <a:lnTo>
                  <a:pt x="0" y="234237"/>
                </a:lnTo>
                <a:lnTo>
                  <a:pt x="0" y="231919"/>
                </a:lnTo>
                <a:lnTo>
                  <a:pt x="1270" y="230793"/>
                </a:lnTo>
                <a:lnTo>
                  <a:pt x="3386" y="230042"/>
                </a:lnTo>
                <a:lnTo>
                  <a:pt x="6068" y="229541"/>
                </a:lnTo>
                <a:lnTo>
                  <a:pt x="7855" y="226668"/>
                </a:lnTo>
                <a:lnTo>
                  <a:pt x="9046" y="222212"/>
                </a:lnTo>
                <a:lnTo>
                  <a:pt x="9841" y="216701"/>
                </a:lnTo>
                <a:lnTo>
                  <a:pt x="10370" y="210488"/>
                </a:lnTo>
                <a:lnTo>
                  <a:pt x="10723" y="203805"/>
                </a:lnTo>
                <a:lnTo>
                  <a:pt x="11115" y="189607"/>
                </a:lnTo>
                <a:lnTo>
                  <a:pt x="11290" y="174830"/>
                </a:lnTo>
                <a:lnTo>
                  <a:pt x="12607" y="166064"/>
                </a:lnTo>
                <a:lnTo>
                  <a:pt x="14755" y="156409"/>
                </a:lnTo>
                <a:lnTo>
                  <a:pt x="17456" y="146163"/>
                </a:lnTo>
                <a:lnTo>
                  <a:pt x="19257" y="136792"/>
                </a:lnTo>
                <a:lnTo>
                  <a:pt x="20458" y="128005"/>
                </a:lnTo>
                <a:lnTo>
                  <a:pt x="21258" y="119607"/>
                </a:lnTo>
                <a:lnTo>
                  <a:pt x="23062" y="110198"/>
                </a:lnTo>
                <a:lnTo>
                  <a:pt x="25535" y="100116"/>
                </a:lnTo>
                <a:lnTo>
                  <a:pt x="28453" y="89584"/>
                </a:lnTo>
                <a:lnTo>
                  <a:pt x="30399" y="80023"/>
                </a:lnTo>
                <a:lnTo>
                  <a:pt x="31695" y="71109"/>
                </a:lnTo>
                <a:lnTo>
                  <a:pt x="32560" y="62626"/>
                </a:lnTo>
                <a:lnTo>
                  <a:pt x="34407" y="55701"/>
                </a:lnTo>
                <a:lnTo>
                  <a:pt x="36907" y="49814"/>
                </a:lnTo>
                <a:lnTo>
                  <a:pt x="39845" y="44620"/>
                </a:lnTo>
                <a:lnTo>
                  <a:pt x="43073" y="39887"/>
                </a:lnTo>
                <a:lnTo>
                  <a:pt x="46495" y="35461"/>
                </a:lnTo>
                <a:lnTo>
                  <a:pt x="50047" y="31241"/>
                </a:lnTo>
                <a:lnTo>
                  <a:pt x="54954" y="27157"/>
                </a:lnTo>
                <a:lnTo>
                  <a:pt x="60766" y="23165"/>
                </a:lnTo>
                <a:lnTo>
                  <a:pt x="67181" y="19233"/>
                </a:lnTo>
                <a:lnTo>
                  <a:pt x="72727" y="15342"/>
                </a:lnTo>
                <a:lnTo>
                  <a:pt x="77695" y="11479"/>
                </a:lnTo>
                <a:lnTo>
                  <a:pt x="82276" y="7633"/>
                </a:lnTo>
                <a:lnTo>
                  <a:pt x="87870" y="5068"/>
                </a:lnTo>
                <a:lnTo>
                  <a:pt x="94140" y="3359"/>
                </a:lnTo>
                <a:lnTo>
                  <a:pt x="100859" y="2220"/>
                </a:lnTo>
                <a:lnTo>
                  <a:pt x="107880" y="1460"/>
                </a:lnTo>
                <a:lnTo>
                  <a:pt x="115100" y="953"/>
                </a:lnTo>
                <a:lnTo>
                  <a:pt x="122453" y="616"/>
                </a:lnTo>
                <a:lnTo>
                  <a:pt x="137397" y="241"/>
                </a:lnTo>
                <a:lnTo>
                  <a:pt x="167686" y="0"/>
                </a:lnTo>
                <a:lnTo>
                  <a:pt x="174021" y="1250"/>
                </a:lnTo>
                <a:lnTo>
                  <a:pt x="179514" y="3354"/>
                </a:lnTo>
                <a:lnTo>
                  <a:pt x="184446" y="6026"/>
                </a:lnTo>
                <a:lnTo>
                  <a:pt x="189003" y="9077"/>
                </a:lnTo>
                <a:lnTo>
                  <a:pt x="193313" y="12382"/>
                </a:lnTo>
                <a:lnTo>
                  <a:pt x="203284" y="20742"/>
                </a:lnTo>
                <a:lnTo>
                  <a:pt x="204103" y="22699"/>
                </a:lnTo>
                <a:lnTo>
                  <a:pt x="205013" y="28258"/>
                </a:lnTo>
                <a:lnTo>
                  <a:pt x="202714" y="31519"/>
                </a:lnTo>
                <a:lnTo>
                  <a:pt x="198643" y="34963"/>
                </a:lnTo>
                <a:lnTo>
                  <a:pt x="193389" y="38528"/>
                </a:lnTo>
                <a:lnTo>
                  <a:pt x="187346" y="42176"/>
                </a:lnTo>
                <a:lnTo>
                  <a:pt x="180777" y="45877"/>
                </a:lnTo>
                <a:lnTo>
                  <a:pt x="173857" y="49615"/>
                </a:lnTo>
                <a:lnTo>
                  <a:pt x="166705" y="54647"/>
                </a:lnTo>
                <a:lnTo>
                  <a:pt x="159396" y="60542"/>
                </a:lnTo>
                <a:lnTo>
                  <a:pt x="151984" y="67011"/>
                </a:lnTo>
                <a:lnTo>
                  <a:pt x="143232" y="72594"/>
                </a:lnTo>
                <a:lnTo>
                  <a:pt x="133588" y="77586"/>
                </a:lnTo>
                <a:lnTo>
                  <a:pt x="123349" y="82184"/>
                </a:lnTo>
                <a:lnTo>
                  <a:pt x="113982" y="85249"/>
                </a:lnTo>
                <a:lnTo>
                  <a:pt x="105198" y="87293"/>
                </a:lnTo>
                <a:lnTo>
                  <a:pt x="96802" y="88656"/>
                </a:lnTo>
                <a:lnTo>
                  <a:pt x="91204" y="90834"/>
                </a:lnTo>
                <a:lnTo>
                  <a:pt x="87473" y="93556"/>
                </a:lnTo>
                <a:lnTo>
                  <a:pt x="80010" y="10281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84"/>
          <p:cNvSpPr/>
          <p:nvPr/>
        </p:nvSpPr>
        <p:spPr>
          <a:xfrm>
            <a:off x="7900645" y="2926219"/>
            <a:ext cx="317525" cy="388482"/>
          </a:xfrm>
          <a:custGeom>
            <a:avLst/>
            <a:gdLst/>
            <a:ahLst/>
            <a:cxnLst/>
            <a:rect l="0" t="0" r="0" b="0"/>
            <a:pathLst>
              <a:path w="317525" h="388482">
                <a:moveTo>
                  <a:pt x="317524" y="11290"/>
                </a:moveTo>
                <a:lnTo>
                  <a:pt x="311457" y="5223"/>
                </a:lnTo>
                <a:lnTo>
                  <a:pt x="308399" y="3435"/>
                </a:lnTo>
                <a:lnTo>
                  <a:pt x="301616" y="1449"/>
                </a:lnTo>
                <a:lnTo>
                  <a:pt x="294367" y="566"/>
                </a:lnTo>
                <a:lnTo>
                  <a:pt x="285642" y="174"/>
                </a:lnTo>
                <a:lnTo>
                  <a:pt x="273298" y="0"/>
                </a:lnTo>
                <a:lnTo>
                  <a:pt x="265180" y="1224"/>
                </a:lnTo>
                <a:lnTo>
                  <a:pt x="255958" y="3309"/>
                </a:lnTo>
                <a:lnTo>
                  <a:pt x="246001" y="5970"/>
                </a:lnTo>
                <a:lnTo>
                  <a:pt x="235552" y="7743"/>
                </a:lnTo>
                <a:lnTo>
                  <a:pt x="224776" y="8926"/>
                </a:lnTo>
                <a:lnTo>
                  <a:pt x="213782" y="9714"/>
                </a:lnTo>
                <a:lnTo>
                  <a:pt x="201373" y="11510"/>
                </a:lnTo>
                <a:lnTo>
                  <a:pt x="188020" y="13976"/>
                </a:lnTo>
                <a:lnTo>
                  <a:pt x="174038" y="16891"/>
                </a:lnTo>
                <a:lnTo>
                  <a:pt x="160907" y="21374"/>
                </a:lnTo>
                <a:lnTo>
                  <a:pt x="148343" y="26903"/>
                </a:lnTo>
                <a:lnTo>
                  <a:pt x="136157" y="33129"/>
                </a:lnTo>
                <a:lnTo>
                  <a:pt x="124223" y="38549"/>
                </a:lnTo>
                <a:lnTo>
                  <a:pt x="112457" y="43433"/>
                </a:lnTo>
                <a:lnTo>
                  <a:pt x="100803" y="47959"/>
                </a:lnTo>
                <a:lnTo>
                  <a:pt x="89223" y="53516"/>
                </a:lnTo>
                <a:lnTo>
                  <a:pt x="77694" y="59761"/>
                </a:lnTo>
                <a:lnTo>
                  <a:pt x="66197" y="66464"/>
                </a:lnTo>
                <a:lnTo>
                  <a:pt x="46650" y="77299"/>
                </a:lnTo>
                <a:lnTo>
                  <a:pt x="37882" y="81966"/>
                </a:lnTo>
                <a:lnTo>
                  <a:pt x="30766" y="86348"/>
                </a:lnTo>
                <a:lnTo>
                  <a:pt x="24752" y="90539"/>
                </a:lnTo>
                <a:lnTo>
                  <a:pt x="19473" y="94603"/>
                </a:lnTo>
                <a:lnTo>
                  <a:pt x="10220" y="102505"/>
                </a:lnTo>
                <a:lnTo>
                  <a:pt x="5975" y="106390"/>
                </a:lnTo>
                <a:lnTo>
                  <a:pt x="3145" y="110250"/>
                </a:lnTo>
                <a:lnTo>
                  <a:pt x="0" y="117926"/>
                </a:lnTo>
                <a:lnTo>
                  <a:pt x="431" y="121751"/>
                </a:lnTo>
                <a:lnTo>
                  <a:pt x="1989" y="125571"/>
                </a:lnTo>
                <a:lnTo>
                  <a:pt x="4298" y="129387"/>
                </a:lnTo>
                <a:lnTo>
                  <a:pt x="7106" y="131932"/>
                </a:lnTo>
                <a:lnTo>
                  <a:pt x="10249" y="133628"/>
                </a:lnTo>
                <a:lnTo>
                  <a:pt x="13614" y="134759"/>
                </a:lnTo>
                <a:lnTo>
                  <a:pt x="18397" y="134243"/>
                </a:lnTo>
                <a:lnTo>
                  <a:pt x="24127" y="132628"/>
                </a:lnTo>
                <a:lnTo>
                  <a:pt x="30486" y="130282"/>
                </a:lnTo>
                <a:lnTo>
                  <a:pt x="37265" y="128719"/>
                </a:lnTo>
                <a:lnTo>
                  <a:pt x="44325" y="127676"/>
                </a:lnTo>
                <a:lnTo>
                  <a:pt x="51571" y="126981"/>
                </a:lnTo>
                <a:lnTo>
                  <a:pt x="60213" y="125247"/>
                </a:lnTo>
                <a:lnTo>
                  <a:pt x="69783" y="122822"/>
                </a:lnTo>
                <a:lnTo>
                  <a:pt x="79974" y="119935"/>
                </a:lnTo>
                <a:lnTo>
                  <a:pt x="101457" y="113340"/>
                </a:lnTo>
                <a:lnTo>
                  <a:pt x="112519" y="109803"/>
                </a:lnTo>
                <a:lnTo>
                  <a:pt x="124975" y="107446"/>
                </a:lnTo>
                <a:lnTo>
                  <a:pt x="138358" y="105874"/>
                </a:lnTo>
                <a:lnTo>
                  <a:pt x="152360" y="104826"/>
                </a:lnTo>
                <a:lnTo>
                  <a:pt x="165505" y="104128"/>
                </a:lnTo>
                <a:lnTo>
                  <a:pt x="190270" y="103351"/>
                </a:lnTo>
                <a:lnTo>
                  <a:pt x="219565" y="102914"/>
                </a:lnTo>
                <a:lnTo>
                  <a:pt x="226818" y="104123"/>
                </a:lnTo>
                <a:lnTo>
                  <a:pt x="232923" y="106199"/>
                </a:lnTo>
                <a:lnTo>
                  <a:pt x="238264" y="108852"/>
                </a:lnTo>
                <a:lnTo>
                  <a:pt x="241824" y="111892"/>
                </a:lnTo>
                <a:lnTo>
                  <a:pt x="244198" y="115188"/>
                </a:lnTo>
                <a:lnTo>
                  <a:pt x="245780" y="118656"/>
                </a:lnTo>
                <a:lnTo>
                  <a:pt x="247538" y="129282"/>
                </a:lnTo>
                <a:lnTo>
                  <a:pt x="248007" y="135671"/>
                </a:lnTo>
                <a:lnTo>
                  <a:pt x="245779" y="142471"/>
                </a:lnTo>
                <a:lnTo>
                  <a:pt x="241754" y="149544"/>
                </a:lnTo>
                <a:lnTo>
                  <a:pt x="236531" y="156799"/>
                </a:lnTo>
                <a:lnTo>
                  <a:pt x="217044" y="185214"/>
                </a:lnTo>
                <a:lnTo>
                  <a:pt x="172619" y="251538"/>
                </a:lnTo>
                <a:lnTo>
                  <a:pt x="163772" y="262895"/>
                </a:lnTo>
                <a:lnTo>
                  <a:pt x="154062" y="274277"/>
                </a:lnTo>
                <a:lnTo>
                  <a:pt x="134385" y="295813"/>
                </a:lnTo>
                <a:lnTo>
                  <a:pt x="109027" y="322218"/>
                </a:lnTo>
                <a:lnTo>
                  <a:pt x="93202" y="338287"/>
                </a:lnTo>
                <a:lnTo>
                  <a:pt x="86696" y="346128"/>
                </a:lnTo>
                <a:lnTo>
                  <a:pt x="81089" y="353896"/>
                </a:lnTo>
                <a:lnTo>
                  <a:pt x="76081" y="361614"/>
                </a:lnTo>
                <a:lnTo>
                  <a:pt x="70516" y="373576"/>
                </a:lnTo>
                <a:lnTo>
                  <a:pt x="66064" y="38848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85"/>
          <p:cNvSpPr/>
          <p:nvPr/>
        </p:nvSpPr>
        <p:spPr>
          <a:xfrm>
            <a:off x="8232113" y="2926219"/>
            <a:ext cx="268641" cy="365621"/>
          </a:xfrm>
          <a:custGeom>
            <a:avLst/>
            <a:gdLst/>
            <a:ahLst/>
            <a:cxnLst/>
            <a:rect l="0" t="0" r="0" b="0"/>
            <a:pathLst>
              <a:path w="268641" h="365621">
                <a:moveTo>
                  <a:pt x="260377" y="11290"/>
                </a:moveTo>
                <a:lnTo>
                  <a:pt x="248241" y="5223"/>
                </a:lnTo>
                <a:lnTo>
                  <a:pt x="243396" y="3435"/>
                </a:lnTo>
                <a:lnTo>
                  <a:pt x="238897" y="2244"/>
                </a:lnTo>
                <a:lnTo>
                  <a:pt x="230509" y="920"/>
                </a:lnTo>
                <a:lnTo>
                  <a:pt x="222549" y="331"/>
                </a:lnTo>
                <a:lnTo>
                  <a:pt x="208005" y="70"/>
                </a:lnTo>
                <a:lnTo>
                  <a:pt x="198791" y="0"/>
                </a:lnTo>
                <a:lnTo>
                  <a:pt x="188840" y="1224"/>
                </a:lnTo>
                <a:lnTo>
                  <a:pt x="178396" y="3309"/>
                </a:lnTo>
                <a:lnTo>
                  <a:pt x="167623" y="5970"/>
                </a:lnTo>
                <a:lnTo>
                  <a:pt x="156631" y="9013"/>
                </a:lnTo>
                <a:lnTo>
                  <a:pt x="134257" y="15782"/>
                </a:lnTo>
                <a:lnTo>
                  <a:pt x="122957" y="20635"/>
                </a:lnTo>
                <a:lnTo>
                  <a:pt x="111614" y="26410"/>
                </a:lnTo>
                <a:lnTo>
                  <a:pt x="100241" y="32800"/>
                </a:lnTo>
                <a:lnTo>
                  <a:pt x="88850" y="38330"/>
                </a:lnTo>
                <a:lnTo>
                  <a:pt x="77445" y="43287"/>
                </a:lnTo>
                <a:lnTo>
                  <a:pt x="66032" y="47861"/>
                </a:lnTo>
                <a:lnTo>
                  <a:pt x="55884" y="53451"/>
                </a:lnTo>
                <a:lnTo>
                  <a:pt x="46578" y="59718"/>
                </a:lnTo>
                <a:lnTo>
                  <a:pt x="37834" y="66435"/>
                </a:lnTo>
                <a:lnTo>
                  <a:pt x="30735" y="73454"/>
                </a:lnTo>
                <a:lnTo>
                  <a:pt x="24732" y="80673"/>
                </a:lnTo>
                <a:lnTo>
                  <a:pt x="19460" y="88025"/>
                </a:lnTo>
                <a:lnTo>
                  <a:pt x="14675" y="94197"/>
                </a:lnTo>
                <a:lnTo>
                  <a:pt x="10216" y="99581"/>
                </a:lnTo>
                <a:lnTo>
                  <a:pt x="5973" y="104441"/>
                </a:lnTo>
                <a:lnTo>
                  <a:pt x="1258" y="113227"/>
                </a:lnTo>
                <a:lnTo>
                  <a:pt x="0" y="117349"/>
                </a:lnTo>
                <a:lnTo>
                  <a:pt x="433" y="120096"/>
                </a:lnTo>
                <a:lnTo>
                  <a:pt x="1991" y="121928"/>
                </a:lnTo>
                <a:lnTo>
                  <a:pt x="4299" y="123148"/>
                </a:lnTo>
                <a:lnTo>
                  <a:pt x="10251" y="124505"/>
                </a:lnTo>
                <a:lnTo>
                  <a:pt x="13617" y="124867"/>
                </a:lnTo>
                <a:lnTo>
                  <a:pt x="19670" y="125108"/>
                </a:lnTo>
                <a:lnTo>
                  <a:pt x="36555" y="125376"/>
                </a:lnTo>
                <a:lnTo>
                  <a:pt x="46393" y="124177"/>
                </a:lnTo>
                <a:lnTo>
                  <a:pt x="56760" y="122109"/>
                </a:lnTo>
                <a:lnTo>
                  <a:pt x="67482" y="119459"/>
                </a:lnTo>
                <a:lnTo>
                  <a:pt x="78440" y="116423"/>
                </a:lnTo>
                <a:lnTo>
                  <a:pt x="100776" y="109663"/>
                </a:lnTo>
                <a:lnTo>
                  <a:pt x="112066" y="104812"/>
                </a:lnTo>
                <a:lnTo>
                  <a:pt x="123404" y="99038"/>
                </a:lnTo>
                <a:lnTo>
                  <a:pt x="134770" y="92649"/>
                </a:lnTo>
                <a:lnTo>
                  <a:pt x="147429" y="87119"/>
                </a:lnTo>
                <a:lnTo>
                  <a:pt x="160949" y="82163"/>
                </a:lnTo>
                <a:lnTo>
                  <a:pt x="175042" y="77589"/>
                </a:lnTo>
                <a:lnTo>
                  <a:pt x="188246" y="74539"/>
                </a:lnTo>
                <a:lnTo>
                  <a:pt x="200860" y="72507"/>
                </a:lnTo>
                <a:lnTo>
                  <a:pt x="213079" y="71151"/>
                </a:lnTo>
                <a:lnTo>
                  <a:pt x="223765" y="70248"/>
                </a:lnTo>
                <a:lnTo>
                  <a:pt x="233429" y="69645"/>
                </a:lnTo>
                <a:lnTo>
                  <a:pt x="249670" y="68976"/>
                </a:lnTo>
                <a:lnTo>
                  <a:pt x="261122" y="68678"/>
                </a:lnTo>
                <a:lnTo>
                  <a:pt x="264683" y="69869"/>
                </a:lnTo>
                <a:lnTo>
                  <a:pt x="267058" y="71933"/>
                </a:lnTo>
                <a:lnTo>
                  <a:pt x="268640" y="74579"/>
                </a:lnTo>
                <a:lnTo>
                  <a:pt x="267156" y="78883"/>
                </a:lnTo>
                <a:lnTo>
                  <a:pt x="263626" y="84292"/>
                </a:lnTo>
                <a:lnTo>
                  <a:pt x="258733" y="90438"/>
                </a:lnTo>
                <a:lnTo>
                  <a:pt x="254201" y="97075"/>
                </a:lnTo>
                <a:lnTo>
                  <a:pt x="249909" y="104040"/>
                </a:lnTo>
                <a:lnTo>
                  <a:pt x="245778" y="111224"/>
                </a:lnTo>
                <a:lnTo>
                  <a:pt x="240485" y="119823"/>
                </a:lnTo>
                <a:lnTo>
                  <a:pt x="227829" y="139537"/>
                </a:lnTo>
                <a:lnTo>
                  <a:pt x="219629" y="150128"/>
                </a:lnTo>
                <a:lnTo>
                  <a:pt x="210351" y="160999"/>
                </a:lnTo>
                <a:lnTo>
                  <a:pt x="200356" y="172056"/>
                </a:lnTo>
                <a:lnTo>
                  <a:pt x="179091" y="194502"/>
                </a:lnTo>
                <a:lnTo>
                  <a:pt x="90441" y="284041"/>
                </a:lnTo>
                <a:lnTo>
                  <a:pt x="79776" y="295994"/>
                </a:lnTo>
                <a:lnTo>
                  <a:pt x="70126" y="307773"/>
                </a:lnTo>
                <a:lnTo>
                  <a:pt x="61153" y="319435"/>
                </a:lnTo>
                <a:lnTo>
                  <a:pt x="53901" y="329750"/>
                </a:lnTo>
                <a:lnTo>
                  <a:pt x="47796" y="339167"/>
                </a:lnTo>
                <a:lnTo>
                  <a:pt x="31777" y="36562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86"/>
          <p:cNvSpPr/>
          <p:nvPr/>
        </p:nvSpPr>
        <p:spPr>
          <a:xfrm>
            <a:off x="8459788" y="3314700"/>
            <a:ext cx="9842" cy="22860"/>
          </a:xfrm>
          <a:custGeom>
            <a:avLst/>
            <a:gdLst/>
            <a:ahLst/>
            <a:cxnLst/>
            <a:rect l="0" t="0" r="0" b="0"/>
            <a:pathLst>
              <a:path w="9842" h="22860">
                <a:moveTo>
                  <a:pt x="9841" y="0"/>
                </a:moveTo>
                <a:lnTo>
                  <a:pt x="0" y="0"/>
                </a:lnTo>
                <a:lnTo>
                  <a:pt x="741" y="2540"/>
                </a:lnTo>
                <a:lnTo>
                  <a:pt x="2504" y="6773"/>
                </a:lnTo>
                <a:lnTo>
                  <a:pt x="9841" y="2285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PenAnnotation87"/>
          <p:cNvSpPr/>
          <p:nvPr/>
        </p:nvSpPr>
        <p:spPr>
          <a:xfrm>
            <a:off x="8572500" y="2891929"/>
            <a:ext cx="251460" cy="617081"/>
          </a:xfrm>
          <a:custGeom>
            <a:avLst/>
            <a:gdLst/>
            <a:ahLst/>
            <a:cxnLst/>
            <a:rect l="0" t="0" r="0" b="0"/>
            <a:pathLst>
              <a:path w="251460" h="617081">
                <a:moveTo>
                  <a:pt x="251459" y="11290"/>
                </a:moveTo>
                <a:lnTo>
                  <a:pt x="251459" y="5223"/>
                </a:lnTo>
                <a:lnTo>
                  <a:pt x="248919" y="3435"/>
                </a:lnTo>
                <a:lnTo>
                  <a:pt x="244686" y="2244"/>
                </a:lnTo>
                <a:lnTo>
                  <a:pt x="231777" y="331"/>
                </a:lnTo>
                <a:lnTo>
                  <a:pt x="228178" y="174"/>
                </a:lnTo>
                <a:lnTo>
                  <a:pt x="217405" y="0"/>
                </a:lnTo>
                <a:lnTo>
                  <a:pt x="209707" y="1223"/>
                </a:lnTo>
                <a:lnTo>
                  <a:pt x="200765" y="3309"/>
                </a:lnTo>
                <a:lnTo>
                  <a:pt x="166589" y="12312"/>
                </a:lnTo>
                <a:lnTo>
                  <a:pt x="152969" y="15782"/>
                </a:lnTo>
                <a:lnTo>
                  <a:pt x="140079" y="20635"/>
                </a:lnTo>
                <a:lnTo>
                  <a:pt x="127675" y="26410"/>
                </a:lnTo>
                <a:lnTo>
                  <a:pt x="115597" y="32800"/>
                </a:lnTo>
                <a:lnTo>
                  <a:pt x="103734" y="39600"/>
                </a:lnTo>
                <a:lnTo>
                  <a:pt x="92016" y="46674"/>
                </a:lnTo>
                <a:lnTo>
                  <a:pt x="80394" y="53929"/>
                </a:lnTo>
                <a:lnTo>
                  <a:pt x="70106" y="61307"/>
                </a:lnTo>
                <a:lnTo>
                  <a:pt x="60707" y="68764"/>
                </a:lnTo>
                <a:lnTo>
                  <a:pt x="51901" y="76277"/>
                </a:lnTo>
                <a:lnTo>
                  <a:pt x="43491" y="83825"/>
                </a:lnTo>
                <a:lnTo>
                  <a:pt x="27372" y="98984"/>
                </a:lnTo>
                <a:lnTo>
                  <a:pt x="20788" y="107853"/>
                </a:lnTo>
                <a:lnTo>
                  <a:pt x="15128" y="117576"/>
                </a:lnTo>
                <a:lnTo>
                  <a:pt x="10086" y="127867"/>
                </a:lnTo>
                <a:lnTo>
                  <a:pt x="4482" y="146076"/>
                </a:lnTo>
                <a:lnTo>
                  <a:pt x="2988" y="154487"/>
                </a:lnTo>
                <a:lnTo>
                  <a:pt x="4715" y="170607"/>
                </a:lnTo>
                <a:lnTo>
                  <a:pt x="8445" y="184968"/>
                </a:lnTo>
                <a:lnTo>
                  <a:pt x="10104" y="195584"/>
                </a:lnTo>
                <a:lnTo>
                  <a:pt x="11815" y="200193"/>
                </a:lnTo>
                <a:lnTo>
                  <a:pt x="17105" y="208700"/>
                </a:lnTo>
                <a:lnTo>
                  <a:pt x="21563" y="211477"/>
                </a:lnTo>
                <a:lnTo>
                  <a:pt x="27075" y="213328"/>
                </a:lnTo>
                <a:lnTo>
                  <a:pt x="33290" y="214562"/>
                </a:lnTo>
                <a:lnTo>
                  <a:pt x="38703" y="215385"/>
                </a:lnTo>
                <a:lnTo>
                  <a:pt x="43582" y="215933"/>
                </a:lnTo>
                <a:lnTo>
                  <a:pt x="48104" y="216299"/>
                </a:lnTo>
                <a:lnTo>
                  <a:pt x="53659" y="215273"/>
                </a:lnTo>
                <a:lnTo>
                  <a:pt x="59903" y="213319"/>
                </a:lnTo>
                <a:lnTo>
                  <a:pt x="66605" y="210746"/>
                </a:lnTo>
                <a:lnTo>
                  <a:pt x="72343" y="207761"/>
                </a:lnTo>
                <a:lnTo>
                  <a:pt x="77439" y="204501"/>
                </a:lnTo>
                <a:lnTo>
                  <a:pt x="82106" y="201057"/>
                </a:lnTo>
                <a:lnTo>
                  <a:pt x="97451" y="190458"/>
                </a:lnTo>
                <a:lnTo>
                  <a:pt x="106877" y="184075"/>
                </a:lnTo>
                <a:lnTo>
                  <a:pt x="115701" y="176010"/>
                </a:lnTo>
                <a:lnTo>
                  <a:pt x="124124" y="166824"/>
                </a:lnTo>
                <a:lnTo>
                  <a:pt x="132280" y="156889"/>
                </a:lnTo>
                <a:lnTo>
                  <a:pt x="141526" y="146457"/>
                </a:lnTo>
                <a:lnTo>
                  <a:pt x="161960" y="124704"/>
                </a:lnTo>
                <a:lnTo>
                  <a:pt x="204992" y="80757"/>
                </a:lnTo>
                <a:lnTo>
                  <a:pt x="212861" y="72842"/>
                </a:lnTo>
                <a:lnTo>
                  <a:pt x="219378" y="65025"/>
                </a:lnTo>
                <a:lnTo>
                  <a:pt x="224991" y="57273"/>
                </a:lnTo>
                <a:lnTo>
                  <a:pt x="230004" y="49566"/>
                </a:lnTo>
                <a:lnTo>
                  <a:pt x="234615" y="43157"/>
                </a:lnTo>
                <a:lnTo>
                  <a:pt x="238961" y="37615"/>
                </a:lnTo>
                <a:lnTo>
                  <a:pt x="243127" y="32650"/>
                </a:lnTo>
                <a:lnTo>
                  <a:pt x="245904" y="30610"/>
                </a:lnTo>
                <a:lnTo>
                  <a:pt x="247756" y="30520"/>
                </a:lnTo>
                <a:lnTo>
                  <a:pt x="248991" y="31730"/>
                </a:lnTo>
                <a:lnTo>
                  <a:pt x="249814" y="33807"/>
                </a:lnTo>
                <a:lnTo>
                  <a:pt x="250972" y="42798"/>
                </a:lnTo>
                <a:lnTo>
                  <a:pt x="251243" y="49847"/>
                </a:lnTo>
                <a:lnTo>
                  <a:pt x="247977" y="63987"/>
                </a:lnTo>
                <a:lnTo>
                  <a:pt x="241021" y="82971"/>
                </a:lnTo>
                <a:lnTo>
                  <a:pt x="235611" y="93368"/>
                </a:lnTo>
                <a:lnTo>
                  <a:pt x="229464" y="104109"/>
                </a:lnTo>
                <a:lnTo>
                  <a:pt x="224095" y="117619"/>
                </a:lnTo>
                <a:lnTo>
                  <a:pt x="219247" y="132976"/>
                </a:lnTo>
                <a:lnTo>
                  <a:pt x="214745" y="149565"/>
                </a:lnTo>
                <a:lnTo>
                  <a:pt x="207933" y="168243"/>
                </a:lnTo>
                <a:lnTo>
                  <a:pt x="199581" y="188316"/>
                </a:lnTo>
                <a:lnTo>
                  <a:pt x="190204" y="209317"/>
                </a:lnTo>
                <a:lnTo>
                  <a:pt x="169625" y="252972"/>
                </a:lnTo>
                <a:lnTo>
                  <a:pt x="104934" y="385358"/>
                </a:lnTo>
                <a:lnTo>
                  <a:pt x="33336" y="539164"/>
                </a:lnTo>
                <a:lnTo>
                  <a:pt x="0" y="61708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687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AQ e a Arquitetura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 arquitetura por si só não é suficiente para atingir um ou mais atributos de qualidade, mas é o alicerce.</a:t>
            </a:r>
          </a:p>
        </p:txBody>
      </p:sp>
    </p:spTree>
    <p:extLst>
      <p:ext uri="{BB962C8B-B14F-4D97-AF65-F5344CB8AC3E}">
        <p14:creationId xmlns:p14="http://schemas.microsoft.com/office/powerpoint/2010/main" xmlns="" val="802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Atributos de Qualidade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As decisões em relação ao cumprimento de um atributo de qualidade reverbera nos outros.</a:t>
            </a:r>
          </a:p>
          <a:p>
            <a:r>
              <a:rPr lang="pt-BR" sz="2800" dirty="0" smtClean="0"/>
              <a:t>Efeito positivo ou negativo ?</a:t>
            </a:r>
          </a:p>
          <a:p>
            <a:pPr lvl="1"/>
            <a:r>
              <a:rPr lang="pt-BR" sz="2400" dirty="0" smtClean="0"/>
              <a:t>Performance / Disponibilidade</a:t>
            </a:r>
          </a:p>
          <a:p>
            <a:pPr lvl="1"/>
            <a:r>
              <a:rPr lang="pt-BR" sz="2400" dirty="0" smtClean="0"/>
              <a:t>Performance / Segurança</a:t>
            </a:r>
          </a:p>
          <a:p>
            <a:endParaRPr lang="pt-BR" sz="2800" dirty="0" smtClean="0"/>
          </a:p>
        </p:txBody>
      </p:sp>
      <p:sp>
        <p:nvSpPr>
          <p:cNvPr id="7" name="SMARTPenAnnotation63"/>
          <p:cNvSpPr/>
          <p:nvPr/>
        </p:nvSpPr>
        <p:spPr>
          <a:xfrm>
            <a:off x="6596851" y="4594859"/>
            <a:ext cx="101130" cy="857251"/>
          </a:xfrm>
          <a:custGeom>
            <a:avLst/>
            <a:gdLst/>
            <a:ahLst/>
            <a:cxnLst/>
            <a:rect l="0" t="0" r="0" b="0"/>
            <a:pathLst>
              <a:path w="101130" h="857251">
                <a:moveTo>
                  <a:pt x="101129" y="0"/>
                </a:moveTo>
                <a:lnTo>
                  <a:pt x="101129" y="27200"/>
                </a:lnTo>
                <a:lnTo>
                  <a:pt x="99859" y="32103"/>
                </a:lnTo>
                <a:lnTo>
                  <a:pt x="97742" y="37912"/>
                </a:lnTo>
                <a:lnTo>
                  <a:pt x="95061" y="44325"/>
                </a:lnTo>
                <a:lnTo>
                  <a:pt x="92081" y="61610"/>
                </a:lnTo>
                <a:lnTo>
                  <a:pt x="89488" y="80723"/>
                </a:lnTo>
                <a:lnTo>
                  <a:pt x="87018" y="89376"/>
                </a:lnTo>
                <a:lnTo>
                  <a:pt x="84101" y="97684"/>
                </a:lnTo>
                <a:lnTo>
                  <a:pt x="82157" y="108303"/>
                </a:lnTo>
                <a:lnTo>
                  <a:pt x="79998" y="133648"/>
                </a:lnTo>
                <a:lnTo>
                  <a:pt x="79036" y="158459"/>
                </a:lnTo>
                <a:lnTo>
                  <a:pt x="77340" y="183457"/>
                </a:lnTo>
                <a:lnTo>
                  <a:pt x="75109" y="197234"/>
                </a:lnTo>
                <a:lnTo>
                  <a:pt x="72352" y="211500"/>
                </a:lnTo>
                <a:lnTo>
                  <a:pt x="70514" y="226090"/>
                </a:lnTo>
                <a:lnTo>
                  <a:pt x="69289" y="240897"/>
                </a:lnTo>
                <a:lnTo>
                  <a:pt x="68473" y="255848"/>
                </a:lnTo>
                <a:lnTo>
                  <a:pt x="67565" y="286007"/>
                </a:lnTo>
                <a:lnTo>
                  <a:pt x="67322" y="301161"/>
                </a:lnTo>
                <a:lnTo>
                  <a:pt x="65891" y="316345"/>
                </a:lnTo>
                <a:lnTo>
                  <a:pt x="63667" y="331546"/>
                </a:lnTo>
                <a:lnTo>
                  <a:pt x="60914" y="346761"/>
                </a:lnTo>
                <a:lnTo>
                  <a:pt x="59079" y="363254"/>
                </a:lnTo>
                <a:lnTo>
                  <a:pt x="57855" y="380600"/>
                </a:lnTo>
                <a:lnTo>
                  <a:pt x="57039" y="398513"/>
                </a:lnTo>
                <a:lnTo>
                  <a:pt x="55226" y="415536"/>
                </a:lnTo>
                <a:lnTo>
                  <a:pt x="52747" y="431964"/>
                </a:lnTo>
                <a:lnTo>
                  <a:pt x="39643" y="500899"/>
                </a:lnTo>
                <a:lnTo>
                  <a:pt x="37278" y="518083"/>
                </a:lnTo>
                <a:lnTo>
                  <a:pt x="35702" y="534618"/>
                </a:lnTo>
                <a:lnTo>
                  <a:pt x="34651" y="550723"/>
                </a:lnTo>
                <a:lnTo>
                  <a:pt x="32680" y="566539"/>
                </a:lnTo>
                <a:lnTo>
                  <a:pt x="30096" y="582162"/>
                </a:lnTo>
                <a:lnTo>
                  <a:pt x="27103" y="597658"/>
                </a:lnTo>
                <a:lnTo>
                  <a:pt x="25108" y="613069"/>
                </a:lnTo>
                <a:lnTo>
                  <a:pt x="23778" y="628423"/>
                </a:lnTo>
                <a:lnTo>
                  <a:pt x="22892" y="643739"/>
                </a:lnTo>
                <a:lnTo>
                  <a:pt x="21031" y="659029"/>
                </a:lnTo>
                <a:lnTo>
                  <a:pt x="18520" y="674303"/>
                </a:lnTo>
                <a:lnTo>
                  <a:pt x="15577" y="689566"/>
                </a:lnTo>
                <a:lnTo>
                  <a:pt x="13614" y="703550"/>
                </a:lnTo>
                <a:lnTo>
                  <a:pt x="11434" y="729249"/>
                </a:lnTo>
                <a:lnTo>
                  <a:pt x="9582" y="742706"/>
                </a:lnTo>
                <a:lnTo>
                  <a:pt x="7077" y="756758"/>
                </a:lnTo>
                <a:lnTo>
                  <a:pt x="4137" y="771206"/>
                </a:lnTo>
                <a:lnTo>
                  <a:pt x="2177" y="784647"/>
                </a:lnTo>
                <a:lnTo>
                  <a:pt x="0" y="809742"/>
                </a:lnTo>
                <a:lnTo>
                  <a:pt x="2420" y="830209"/>
                </a:lnTo>
                <a:lnTo>
                  <a:pt x="9689" y="85725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MARTPenAnnotation64"/>
          <p:cNvSpPr/>
          <p:nvPr/>
        </p:nvSpPr>
        <p:spPr>
          <a:xfrm>
            <a:off x="6583680" y="5417819"/>
            <a:ext cx="662940" cy="273593"/>
          </a:xfrm>
          <a:custGeom>
            <a:avLst/>
            <a:gdLst/>
            <a:ahLst/>
            <a:cxnLst/>
            <a:rect l="0" t="0" r="0" b="0"/>
            <a:pathLst>
              <a:path w="662940" h="273593">
                <a:moveTo>
                  <a:pt x="0" y="0"/>
                </a:moveTo>
                <a:lnTo>
                  <a:pt x="0" y="6068"/>
                </a:lnTo>
                <a:lnTo>
                  <a:pt x="1270" y="9125"/>
                </a:lnTo>
                <a:lnTo>
                  <a:pt x="6068" y="15909"/>
                </a:lnTo>
                <a:lnTo>
                  <a:pt x="7855" y="19496"/>
                </a:lnTo>
                <a:lnTo>
                  <a:pt x="9841" y="26868"/>
                </a:lnTo>
                <a:lnTo>
                  <a:pt x="12911" y="31882"/>
                </a:lnTo>
                <a:lnTo>
                  <a:pt x="17496" y="37765"/>
                </a:lnTo>
                <a:lnTo>
                  <a:pt x="23095" y="44227"/>
                </a:lnTo>
                <a:lnTo>
                  <a:pt x="28096" y="51075"/>
                </a:lnTo>
                <a:lnTo>
                  <a:pt x="32700" y="58180"/>
                </a:lnTo>
                <a:lnTo>
                  <a:pt x="37040" y="65457"/>
                </a:lnTo>
                <a:lnTo>
                  <a:pt x="41203" y="72848"/>
                </a:lnTo>
                <a:lnTo>
                  <a:pt x="49216" y="87834"/>
                </a:lnTo>
                <a:lnTo>
                  <a:pt x="54400" y="95386"/>
                </a:lnTo>
                <a:lnTo>
                  <a:pt x="60397" y="102961"/>
                </a:lnTo>
                <a:lnTo>
                  <a:pt x="66934" y="110550"/>
                </a:lnTo>
                <a:lnTo>
                  <a:pt x="73833" y="119421"/>
                </a:lnTo>
                <a:lnTo>
                  <a:pt x="80972" y="129144"/>
                </a:lnTo>
                <a:lnTo>
                  <a:pt x="88271" y="139436"/>
                </a:lnTo>
                <a:lnTo>
                  <a:pt x="95678" y="148838"/>
                </a:lnTo>
                <a:lnTo>
                  <a:pt x="103155" y="157645"/>
                </a:lnTo>
                <a:lnTo>
                  <a:pt x="110679" y="166057"/>
                </a:lnTo>
                <a:lnTo>
                  <a:pt x="125814" y="182177"/>
                </a:lnTo>
                <a:lnTo>
                  <a:pt x="156226" y="213221"/>
                </a:lnTo>
                <a:lnTo>
                  <a:pt x="165111" y="220888"/>
                </a:lnTo>
                <a:lnTo>
                  <a:pt x="174843" y="228539"/>
                </a:lnTo>
                <a:lnTo>
                  <a:pt x="185142" y="236180"/>
                </a:lnTo>
                <a:lnTo>
                  <a:pt x="195818" y="242543"/>
                </a:lnTo>
                <a:lnTo>
                  <a:pt x="206745" y="248056"/>
                </a:lnTo>
                <a:lnTo>
                  <a:pt x="227777" y="257567"/>
                </a:lnTo>
                <a:lnTo>
                  <a:pt x="245590" y="266028"/>
                </a:lnTo>
                <a:lnTo>
                  <a:pt x="265361" y="270635"/>
                </a:lnTo>
                <a:lnTo>
                  <a:pt x="275967" y="271864"/>
                </a:lnTo>
                <a:lnTo>
                  <a:pt x="286848" y="272682"/>
                </a:lnTo>
                <a:lnTo>
                  <a:pt x="297912" y="273228"/>
                </a:lnTo>
                <a:lnTo>
                  <a:pt x="309098" y="273592"/>
                </a:lnTo>
                <a:lnTo>
                  <a:pt x="320366" y="272565"/>
                </a:lnTo>
                <a:lnTo>
                  <a:pt x="331687" y="270610"/>
                </a:lnTo>
                <a:lnTo>
                  <a:pt x="369211" y="261791"/>
                </a:lnTo>
                <a:lnTo>
                  <a:pt x="383300" y="258347"/>
                </a:lnTo>
                <a:lnTo>
                  <a:pt x="396504" y="252242"/>
                </a:lnTo>
                <a:lnTo>
                  <a:pt x="409115" y="244361"/>
                </a:lnTo>
                <a:lnTo>
                  <a:pt x="421334" y="235297"/>
                </a:lnTo>
                <a:lnTo>
                  <a:pt x="434559" y="226715"/>
                </a:lnTo>
                <a:lnTo>
                  <a:pt x="448456" y="218454"/>
                </a:lnTo>
                <a:lnTo>
                  <a:pt x="462801" y="210406"/>
                </a:lnTo>
                <a:lnTo>
                  <a:pt x="477444" y="201231"/>
                </a:lnTo>
                <a:lnTo>
                  <a:pt x="492285" y="191304"/>
                </a:lnTo>
                <a:lnTo>
                  <a:pt x="507260" y="180876"/>
                </a:lnTo>
                <a:lnTo>
                  <a:pt x="522324" y="171384"/>
                </a:lnTo>
                <a:lnTo>
                  <a:pt x="537445" y="162517"/>
                </a:lnTo>
                <a:lnTo>
                  <a:pt x="552607" y="154064"/>
                </a:lnTo>
                <a:lnTo>
                  <a:pt x="566525" y="143350"/>
                </a:lnTo>
                <a:lnTo>
                  <a:pt x="579613" y="131127"/>
                </a:lnTo>
                <a:lnTo>
                  <a:pt x="592149" y="117898"/>
                </a:lnTo>
                <a:lnTo>
                  <a:pt x="603046" y="107809"/>
                </a:lnTo>
                <a:lnTo>
                  <a:pt x="612850" y="99813"/>
                </a:lnTo>
                <a:lnTo>
                  <a:pt x="621926" y="93212"/>
                </a:lnTo>
                <a:lnTo>
                  <a:pt x="630518" y="87541"/>
                </a:lnTo>
                <a:lnTo>
                  <a:pt x="638785" y="82491"/>
                </a:lnTo>
                <a:lnTo>
                  <a:pt x="662939" y="6858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ARTPenAnnotation65"/>
          <p:cNvSpPr/>
          <p:nvPr/>
        </p:nvSpPr>
        <p:spPr>
          <a:xfrm>
            <a:off x="7246619" y="4514850"/>
            <a:ext cx="102872" cy="948690"/>
          </a:xfrm>
          <a:custGeom>
            <a:avLst/>
            <a:gdLst/>
            <a:ahLst/>
            <a:cxnLst/>
            <a:rect l="0" t="0" r="0" b="0"/>
            <a:pathLst>
              <a:path w="102872" h="948690">
                <a:moveTo>
                  <a:pt x="102871" y="0"/>
                </a:moveTo>
                <a:lnTo>
                  <a:pt x="102871" y="32935"/>
                </a:lnTo>
                <a:lnTo>
                  <a:pt x="101601" y="41007"/>
                </a:lnTo>
                <a:lnTo>
                  <a:pt x="99484" y="50198"/>
                </a:lnTo>
                <a:lnTo>
                  <a:pt x="96803" y="60135"/>
                </a:lnTo>
                <a:lnTo>
                  <a:pt x="93824" y="84723"/>
                </a:lnTo>
                <a:lnTo>
                  <a:pt x="91230" y="113854"/>
                </a:lnTo>
                <a:lnTo>
                  <a:pt x="88760" y="130513"/>
                </a:lnTo>
                <a:lnTo>
                  <a:pt x="85843" y="147968"/>
                </a:lnTo>
                <a:lnTo>
                  <a:pt x="83899" y="165955"/>
                </a:lnTo>
                <a:lnTo>
                  <a:pt x="82603" y="184297"/>
                </a:lnTo>
                <a:lnTo>
                  <a:pt x="81739" y="202874"/>
                </a:lnTo>
                <a:lnTo>
                  <a:pt x="79892" y="221610"/>
                </a:lnTo>
                <a:lnTo>
                  <a:pt x="77392" y="240449"/>
                </a:lnTo>
                <a:lnTo>
                  <a:pt x="74455" y="259359"/>
                </a:lnTo>
                <a:lnTo>
                  <a:pt x="72497" y="279586"/>
                </a:lnTo>
                <a:lnTo>
                  <a:pt x="71192" y="300690"/>
                </a:lnTo>
                <a:lnTo>
                  <a:pt x="70321" y="322380"/>
                </a:lnTo>
                <a:lnTo>
                  <a:pt x="68471" y="344460"/>
                </a:lnTo>
                <a:lnTo>
                  <a:pt x="65967" y="366800"/>
                </a:lnTo>
                <a:lnTo>
                  <a:pt x="63029" y="389313"/>
                </a:lnTo>
                <a:lnTo>
                  <a:pt x="61069" y="411942"/>
                </a:lnTo>
                <a:lnTo>
                  <a:pt x="59763" y="434648"/>
                </a:lnTo>
                <a:lnTo>
                  <a:pt x="58311" y="478926"/>
                </a:lnTo>
                <a:lnTo>
                  <a:pt x="57380" y="562480"/>
                </a:lnTo>
                <a:lnTo>
                  <a:pt x="57303" y="584536"/>
                </a:lnTo>
                <a:lnTo>
                  <a:pt x="55983" y="606861"/>
                </a:lnTo>
                <a:lnTo>
                  <a:pt x="53832" y="629364"/>
                </a:lnTo>
                <a:lnTo>
                  <a:pt x="51128" y="651986"/>
                </a:lnTo>
                <a:lnTo>
                  <a:pt x="49325" y="673417"/>
                </a:lnTo>
                <a:lnTo>
                  <a:pt x="48124" y="694054"/>
                </a:lnTo>
                <a:lnTo>
                  <a:pt x="47323" y="714162"/>
                </a:lnTo>
                <a:lnTo>
                  <a:pt x="45519" y="733918"/>
                </a:lnTo>
                <a:lnTo>
                  <a:pt x="43046" y="753439"/>
                </a:lnTo>
                <a:lnTo>
                  <a:pt x="40127" y="772802"/>
                </a:lnTo>
                <a:lnTo>
                  <a:pt x="36912" y="790791"/>
                </a:lnTo>
                <a:lnTo>
                  <a:pt x="33498" y="807864"/>
                </a:lnTo>
                <a:lnTo>
                  <a:pt x="29952" y="824326"/>
                </a:lnTo>
                <a:lnTo>
                  <a:pt x="27588" y="840380"/>
                </a:lnTo>
                <a:lnTo>
                  <a:pt x="26013" y="856164"/>
                </a:lnTo>
                <a:lnTo>
                  <a:pt x="24961" y="871766"/>
                </a:lnTo>
                <a:lnTo>
                  <a:pt x="22992" y="885977"/>
                </a:lnTo>
                <a:lnTo>
                  <a:pt x="20407" y="899261"/>
                </a:lnTo>
                <a:lnTo>
                  <a:pt x="17415" y="911927"/>
                </a:lnTo>
                <a:lnTo>
                  <a:pt x="14150" y="921641"/>
                </a:lnTo>
                <a:lnTo>
                  <a:pt x="10704" y="929387"/>
                </a:lnTo>
                <a:lnTo>
                  <a:pt x="0" y="9486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ARTPenAnnotation66"/>
          <p:cNvSpPr/>
          <p:nvPr/>
        </p:nvSpPr>
        <p:spPr>
          <a:xfrm>
            <a:off x="6760592" y="4309109"/>
            <a:ext cx="620713" cy="420747"/>
          </a:xfrm>
          <a:custGeom>
            <a:avLst/>
            <a:gdLst/>
            <a:ahLst/>
            <a:cxnLst/>
            <a:rect l="0" t="0" r="0" b="0"/>
            <a:pathLst>
              <a:path w="620713" h="420747">
                <a:moveTo>
                  <a:pt x="577467" y="0"/>
                </a:moveTo>
                <a:lnTo>
                  <a:pt x="554373" y="0"/>
                </a:lnTo>
                <a:lnTo>
                  <a:pt x="541380" y="3387"/>
                </a:lnTo>
                <a:lnTo>
                  <a:pt x="534358" y="6069"/>
                </a:lnTo>
                <a:lnTo>
                  <a:pt x="524598" y="7856"/>
                </a:lnTo>
                <a:lnTo>
                  <a:pt x="513012" y="9047"/>
                </a:lnTo>
                <a:lnTo>
                  <a:pt x="500207" y="9842"/>
                </a:lnTo>
                <a:lnTo>
                  <a:pt x="487860" y="11641"/>
                </a:lnTo>
                <a:lnTo>
                  <a:pt x="475820" y="14111"/>
                </a:lnTo>
                <a:lnTo>
                  <a:pt x="463981" y="17028"/>
                </a:lnTo>
                <a:lnTo>
                  <a:pt x="452280" y="20242"/>
                </a:lnTo>
                <a:lnTo>
                  <a:pt x="416338" y="30834"/>
                </a:lnTo>
                <a:lnTo>
                  <a:pt x="374080" y="42015"/>
                </a:lnTo>
                <a:lnTo>
                  <a:pt x="344409" y="49577"/>
                </a:lnTo>
                <a:lnTo>
                  <a:pt x="330656" y="54641"/>
                </a:lnTo>
                <a:lnTo>
                  <a:pt x="317676" y="60558"/>
                </a:lnTo>
                <a:lnTo>
                  <a:pt x="248711" y="95699"/>
                </a:lnTo>
                <a:lnTo>
                  <a:pt x="218840" y="110690"/>
                </a:lnTo>
                <a:lnTo>
                  <a:pt x="203763" y="119514"/>
                </a:lnTo>
                <a:lnTo>
                  <a:pt x="188631" y="129206"/>
                </a:lnTo>
                <a:lnTo>
                  <a:pt x="173463" y="139477"/>
                </a:lnTo>
                <a:lnTo>
                  <a:pt x="159542" y="150135"/>
                </a:lnTo>
                <a:lnTo>
                  <a:pt x="146450" y="161050"/>
                </a:lnTo>
                <a:lnTo>
                  <a:pt x="133912" y="172137"/>
                </a:lnTo>
                <a:lnTo>
                  <a:pt x="121744" y="182068"/>
                </a:lnTo>
                <a:lnTo>
                  <a:pt x="109821" y="191229"/>
                </a:lnTo>
                <a:lnTo>
                  <a:pt x="98064" y="199876"/>
                </a:lnTo>
                <a:lnTo>
                  <a:pt x="86415" y="209451"/>
                </a:lnTo>
                <a:lnTo>
                  <a:pt x="74839" y="219644"/>
                </a:lnTo>
                <a:lnTo>
                  <a:pt x="53088" y="239860"/>
                </a:lnTo>
                <a:lnTo>
                  <a:pt x="34953" y="257311"/>
                </a:lnTo>
                <a:lnTo>
                  <a:pt x="27831" y="265521"/>
                </a:lnTo>
                <a:lnTo>
                  <a:pt x="21814" y="273534"/>
                </a:lnTo>
                <a:lnTo>
                  <a:pt x="16532" y="281417"/>
                </a:lnTo>
                <a:lnTo>
                  <a:pt x="13010" y="289211"/>
                </a:lnTo>
                <a:lnTo>
                  <a:pt x="10662" y="296947"/>
                </a:lnTo>
                <a:lnTo>
                  <a:pt x="9097" y="304645"/>
                </a:lnTo>
                <a:lnTo>
                  <a:pt x="6784" y="312317"/>
                </a:lnTo>
                <a:lnTo>
                  <a:pt x="3972" y="319971"/>
                </a:lnTo>
                <a:lnTo>
                  <a:pt x="827" y="327614"/>
                </a:lnTo>
                <a:lnTo>
                  <a:pt x="0" y="335250"/>
                </a:lnTo>
                <a:lnTo>
                  <a:pt x="720" y="342880"/>
                </a:lnTo>
                <a:lnTo>
                  <a:pt x="2469" y="350506"/>
                </a:lnTo>
                <a:lnTo>
                  <a:pt x="4412" y="362368"/>
                </a:lnTo>
                <a:lnTo>
                  <a:pt x="4931" y="367309"/>
                </a:lnTo>
                <a:lnTo>
                  <a:pt x="8894" y="379572"/>
                </a:lnTo>
                <a:lnTo>
                  <a:pt x="11728" y="386398"/>
                </a:lnTo>
                <a:lnTo>
                  <a:pt x="16157" y="390949"/>
                </a:lnTo>
                <a:lnTo>
                  <a:pt x="21652" y="393983"/>
                </a:lnTo>
                <a:lnTo>
                  <a:pt x="34528" y="398624"/>
                </a:lnTo>
                <a:lnTo>
                  <a:pt x="48717" y="404920"/>
                </a:lnTo>
                <a:lnTo>
                  <a:pt x="66878" y="411951"/>
                </a:lnTo>
                <a:lnTo>
                  <a:pt x="77054" y="415604"/>
                </a:lnTo>
                <a:lnTo>
                  <a:pt x="87649" y="418040"/>
                </a:lnTo>
                <a:lnTo>
                  <a:pt x="98521" y="419663"/>
                </a:lnTo>
                <a:lnTo>
                  <a:pt x="109580" y="420746"/>
                </a:lnTo>
                <a:lnTo>
                  <a:pt x="120763" y="420197"/>
                </a:lnTo>
                <a:lnTo>
                  <a:pt x="132027" y="418562"/>
                </a:lnTo>
                <a:lnTo>
                  <a:pt x="143348" y="416201"/>
                </a:lnTo>
                <a:lnTo>
                  <a:pt x="155974" y="414628"/>
                </a:lnTo>
                <a:lnTo>
                  <a:pt x="169472" y="413579"/>
                </a:lnTo>
                <a:lnTo>
                  <a:pt x="183550" y="412879"/>
                </a:lnTo>
                <a:lnTo>
                  <a:pt x="198016" y="409873"/>
                </a:lnTo>
                <a:lnTo>
                  <a:pt x="212740" y="405329"/>
                </a:lnTo>
                <a:lnTo>
                  <a:pt x="227636" y="399759"/>
                </a:lnTo>
                <a:lnTo>
                  <a:pt x="242647" y="394776"/>
                </a:lnTo>
                <a:lnTo>
                  <a:pt x="257733" y="390184"/>
                </a:lnTo>
                <a:lnTo>
                  <a:pt x="272872" y="385853"/>
                </a:lnTo>
                <a:lnTo>
                  <a:pt x="288044" y="380426"/>
                </a:lnTo>
                <a:lnTo>
                  <a:pt x="303238" y="374267"/>
                </a:lnTo>
                <a:lnTo>
                  <a:pt x="318448" y="367622"/>
                </a:lnTo>
                <a:lnTo>
                  <a:pt x="348894" y="353464"/>
                </a:lnTo>
                <a:lnTo>
                  <a:pt x="455549" y="300940"/>
                </a:lnTo>
                <a:lnTo>
                  <a:pt x="469519" y="292067"/>
                </a:lnTo>
                <a:lnTo>
                  <a:pt x="482642" y="282341"/>
                </a:lnTo>
                <a:lnTo>
                  <a:pt x="495200" y="272048"/>
                </a:lnTo>
                <a:lnTo>
                  <a:pt x="507382" y="262645"/>
                </a:lnTo>
                <a:lnTo>
                  <a:pt x="519314" y="253837"/>
                </a:lnTo>
                <a:lnTo>
                  <a:pt x="531079" y="245425"/>
                </a:lnTo>
                <a:lnTo>
                  <a:pt x="541461" y="236007"/>
                </a:lnTo>
                <a:lnTo>
                  <a:pt x="550923" y="225918"/>
                </a:lnTo>
                <a:lnTo>
                  <a:pt x="559772" y="215382"/>
                </a:lnTo>
                <a:lnTo>
                  <a:pt x="568210" y="204548"/>
                </a:lnTo>
                <a:lnTo>
                  <a:pt x="576376" y="193516"/>
                </a:lnTo>
                <a:lnTo>
                  <a:pt x="584360" y="182350"/>
                </a:lnTo>
                <a:lnTo>
                  <a:pt x="590953" y="172367"/>
                </a:lnTo>
                <a:lnTo>
                  <a:pt x="596617" y="163171"/>
                </a:lnTo>
                <a:lnTo>
                  <a:pt x="601664" y="154501"/>
                </a:lnTo>
                <a:lnTo>
                  <a:pt x="606298" y="144911"/>
                </a:lnTo>
                <a:lnTo>
                  <a:pt x="610658" y="134708"/>
                </a:lnTo>
                <a:lnTo>
                  <a:pt x="614835" y="124095"/>
                </a:lnTo>
                <a:lnTo>
                  <a:pt x="617619" y="114480"/>
                </a:lnTo>
                <a:lnTo>
                  <a:pt x="619476" y="105530"/>
                </a:lnTo>
                <a:lnTo>
                  <a:pt x="620712" y="97024"/>
                </a:lnTo>
                <a:lnTo>
                  <a:pt x="620267" y="88813"/>
                </a:lnTo>
                <a:lnTo>
                  <a:pt x="618701" y="80799"/>
                </a:lnTo>
                <a:lnTo>
                  <a:pt x="616386" y="72916"/>
                </a:lnTo>
                <a:lnTo>
                  <a:pt x="613574" y="65121"/>
                </a:lnTo>
                <a:lnTo>
                  <a:pt x="610428" y="57384"/>
                </a:lnTo>
                <a:lnTo>
                  <a:pt x="607061" y="49686"/>
                </a:lnTo>
                <a:lnTo>
                  <a:pt x="599933" y="37746"/>
                </a:lnTo>
                <a:lnTo>
                  <a:pt x="596255" y="32784"/>
                </a:lnTo>
                <a:lnTo>
                  <a:pt x="591263" y="29476"/>
                </a:lnTo>
                <a:lnTo>
                  <a:pt x="578942" y="25801"/>
                </a:lnTo>
                <a:lnTo>
                  <a:pt x="568387" y="24167"/>
                </a:lnTo>
                <a:lnTo>
                  <a:pt x="554608" y="2286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67"/>
          <p:cNvSpPr/>
          <p:nvPr/>
        </p:nvSpPr>
        <p:spPr>
          <a:xfrm>
            <a:off x="6469379" y="3497579"/>
            <a:ext cx="240031" cy="502922"/>
          </a:xfrm>
          <a:custGeom>
            <a:avLst/>
            <a:gdLst/>
            <a:ahLst/>
            <a:cxnLst/>
            <a:rect l="0" t="0" r="0" b="0"/>
            <a:pathLst>
              <a:path w="240031" h="502922">
                <a:moveTo>
                  <a:pt x="0" y="0"/>
                </a:moveTo>
                <a:lnTo>
                  <a:pt x="0" y="9842"/>
                </a:lnTo>
                <a:lnTo>
                  <a:pt x="6068" y="17028"/>
                </a:lnTo>
                <a:lnTo>
                  <a:pt x="27352" y="38689"/>
                </a:lnTo>
                <a:lnTo>
                  <a:pt x="55187" y="66604"/>
                </a:lnTo>
                <a:lnTo>
                  <a:pt x="60921" y="73613"/>
                </a:lnTo>
                <a:lnTo>
                  <a:pt x="66015" y="80825"/>
                </a:lnTo>
                <a:lnTo>
                  <a:pt x="76329" y="96882"/>
                </a:lnTo>
                <a:lnTo>
                  <a:pt x="89381" y="116719"/>
                </a:lnTo>
                <a:lnTo>
                  <a:pt x="95148" y="127343"/>
                </a:lnTo>
                <a:lnTo>
                  <a:pt x="100262" y="138235"/>
                </a:lnTo>
                <a:lnTo>
                  <a:pt x="104942" y="149307"/>
                </a:lnTo>
                <a:lnTo>
                  <a:pt x="113527" y="168382"/>
                </a:lnTo>
                <a:lnTo>
                  <a:pt x="117595" y="177025"/>
                </a:lnTo>
                <a:lnTo>
                  <a:pt x="122847" y="186597"/>
                </a:lnTo>
                <a:lnTo>
                  <a:pt x="128888" y="196788"/>
                </a:lnTo>
                <a:lnTo>
                  <a:pt x="135455" y="207392"/>
                </a:lnTo>
                <a:lnTo>
                  <a:pt x="141104" y="218272"/>
                </a:lnTo>
                <a:lnTo>
                  <a:pt x="146140" y="229334"/>
                </a:lnTo>
                <a:lnTo>
                  <a:pt x="150766" y="240520"/>
                </a:lnTo>
                <a:lnTo>
                  <a:pt x="155121" y="253057"/>
                </a:lnTo>
                <a:lnTo>
                  <a:pt x="159294" y="266495"/>
                </a:lnTo>
                <a:lnTo>
                  <a:pt x="167318" y="293702"/>
                </a:lnTo>
                <a:lnTo>
                  <a:pt x="175117" y="318495"/>
                </a:lnTo>
                <a:lnTo>
                  <a:pt x="180245" y="330440"/>
                </a:lnTo>
                <a:lnTo>
                  <a:pt x="186203" y="342214"/>
                </a:lnTo>
                <a:lnTo>
                  <a:pt x="192715" y="353872"/>
                </a:lnTo>
                <a:lnTo>
                  <a:pt x="198327" y="366725"/>
                </a:lnTo>
                <a:lnTo>
                  <a:pt x="203339" y="380374"/>
                </a:lnTo>
                <a:lnTo>
                  <a:pt x="220507" y="432712"/>
                </a:lnTo>
                <a:lnTo>
                  <a:pt x="223204" y="443414"/>
                </a:lnTo>
                <a:lnTo>
                  <a:pt x="225003" y="453089"/>
                </a:lnTo>
                <a:lnTo>
                  <a:pt x="226202" y="462080"/>
                </a:lnTo>
                <a:lnTo>
                  <a:pt x="228272" y="470614"/>
                </a:lnTo>
                <a:lnTo>
                  <a:pt x="230922" y="478843"/>
                </a:lnTo>
                <a:lnTo>
                  <a:pt x="240030" y="50292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68"/>
          <p:cNvSpPr/>
          <p:nvPr/>
        </p:nvSpPr>
        <p:spPr>
          <a:xfrm>
            <a:off x="7040880" y="3257550"/>
            <a:ext cx="857250" cy="1040130"/>
          </a:xfrm>
          <a:custGeom>
            <a:avLst/>
            <a:gdLst/>
            <a:ahLst/>
            <a:cxnLst/>
            <a:rect l="0" t="0" r="0" b="0"/>
            <a:pathLst>
              <a:path w="857250" h="1040130">
                <a:moveTo>
                  <a:pt x="857249" y="0"/>
                </a:moveTo>
                <a:lnTo>
                  <a:pt x="857249" y="6067"/>
                </a:lnTo>
                <a:lnTo>
                  <a:pt x="855979" y="9125"/>
                </a:lnTo>
                <a:lnTo>
                  <a:pt x="851182" y="15909"/>
                </a:lnTo>
                <a:lnTo>
                  <a:pt x="841429" y="23157"/>
                </a:lnTo>
                <a:lnTo>
                  <a:pt x="827359" y="33152"/>
                </a:lnTo>
                <a:lnTo>
                  <a:pt x="808405" y="50294"/>
                </a:lnTo>
                <a:lnTo>
                  <a:pt x="776314" y="81365"/>
                </a:lnTo>
                <a:lnTo>
                  <a:pt x="686601" y="170685"/>
                </a:lnTo>
                <a:lnTo>
                  <a:pt x="669824" y="189990"/>
                </a:lnTo>
                <a:lnTo>
                  <a:pt x="653559" y="210480"/>
                </a:lnTo>
                <a:lnTo>
                  <a:pt x="637636" y="231760"/>
                </a:lnTo>
                <a:lnTo>
                  <a:pt x="619401" y="253566"/>
                </a:lnTo>
                <a:lnTo>
                  <a:pt x="599624" y="275724"/>
                </a:lnTo>
                <a:lnTo>
                  <a:pt x="578819" y="298116"/>
                </a:lnTo>
                <a:lnTo>
                  <a:pt x="558599" y="321934"/>
                </a:lnTo>
                <a:lnTo>
                  <a:pt x="538769" y="346702"/>
                </a:lnTo>
                <a:lnTo>
                  <a:pt x="499803" y="396660"/>
                </a:lnTo>
                <a:lnTo>
                  <a:pt x="461317" y="444263"/>
                </a:lnTo>
                <a:lnTo>
                  <a:pt x="397883" y="519971"/>
                </a:lnTo>
                <a:lnTo>
                  <a:pt x="377015" y="547307"/>
                </a:lnTo>
                <a:lnTo>
                  <a:pt x="356753" y="575691"/>
                </a:lnTo>
                <a:lnTo>
                  <a:pt x="336896" y="604774"/>
                </a:lnTo>
                <a:lnTo>
                  <a:pt x="316037" y="631783"/>
                </a:lnTo>
                <a:lnTo>
                  <a:pt x="294511" y="657408"/>
                </a:lnTo>
                <a:lnTo>
                  <a:pt x="272541" y="682112"/>
                </a:lnTo>
                <a:lnTo>
                  <a:pt x="251544" y="707471"/>
                </a:lnTo>
                <a:lnTo>
                  <a:pt x="231195" y="733267"/>
                </a:lnTo>
                <a:lnTo>
                  <a:pt x="191653" y="784366"/>
                </a:lnTo>
                <a:lnTo>
                  <a:pt x="152912" y="832477"/>
                </a:lnTo>
                <a:lnTo>
                  <a:pt x="136232" y="854704"/>
                </a:lnTo>
                <a:lnTo>
                  <a:pt x="121301" y="875873"/>
                </a:lnTo>
                <a:lnTo>
                  <a:pt x="107537" y="896335"/>
                </a:lnTo>
                <a:lnTo>
                  <a:pt x="82084" y="936004"/>
                </a:lnTo>
                <a:lnTo>
                  <a:pt x="69962" y="955473"/>
                </a:lnTo>
                <a:lnTo>
                  <a:pt x="46334" y="987264"/>
                </a:lnTo>
                <a:lnTo>
                  <a:pt x="25673" y="1011554"/>
                </a:lnTo>
                <a:lnTo>
                  <a:pt x="0" y="104012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69"/>
          <p:cNvSpPr/>
          <p:nvPr/>
        </p:nvSpPr>
        <p:spPr>
          <a:xfrm>
            <a:off x="5829643" y="2688662"/>
            <a:ext cx="1398647" cy="922471"/>
          </a:xfrm>
          <a:custGeom>
            <a:avLst/>
            <a:gdLst/>
            <a:ahLst/>
            <a:cxnLst/>
            <a:rect l="0" t="0" r="0" b="0"/>
            <a:pathLst>
              <a:path w="1398647" h="922471">
                <a:moveTo>
                  <a:pt x="171107" y="191697"/>
                </a:moveTo>
                <a:lnTo>
                  <a:pt x="161265" y="201539"/>
                </a:lnTo>
                <a:lnTo>
                  <a:pt x="160382" y="205808"/>
                </a:lnTo>
                <a:lnTo>
                  <a:pt x="159739" y="229610"/>
                </a:lnTo>
                <a:lnTo>
                  <a:pt x="159718" y="236022"/>
                </a:lnTo>
                <a:lnTo>
                  <a:pt x="153621" y="263251"/>
                </a:lnTo>
                <a:lnTo>
                  <a:pt x="147248" y="284459"/>
                </a:lnTo>
                <a:lnTo>
                  <a:pt x="138913" y="307855"/>
                </a:lnTo>
                <a:lnTo>
                  <a:pt x="112865" y="367654"/>
                </a:lnTo>
                <a:lnTo>
                  <a:pt x="60553" y="496761"/>
                </a:lnTo>
                <a:lnTo>
                  <a:pt x="54224" y="515723"/>
                </a:lnTo>
                <a:lnTo>
                  <a:pt x="48735" y="534715"/>
                </a:lnTo>
                <a:lnTo>
                  <a:pt x="43805" y="553725"/>
                </a:lnTo>
                <a:lnTo>
                  <a:pt x="39249" y="574019"/>
                </a:lnTo>
                <a:lnTo>
                  <a:pt x="30800" y="616888"/>
                </a:lnTo>
                <a:lnTo>
                  <a:pt x="25499" y="636448"/>
                </a:lnTo>
                <a:lnTo>
                  <a:pt x="19425" y="654568"/>
                </a:lnTo>
                <a:lnTo>
                  <a:pt x="12835" y="671728"/>
                </a:lnTo>
                <a:lnTo>
                  <a:pt x="8442" y="689518"/>
                </a:lnTo>
                <a:lnTo>
                  <a:pt x="5514" y="707727"/>
                </a:lnTo>
                <a:lnTo>
                  <a:pt x="3561" y="726218"/>
                </a:lnTo>
                <a:lnTo>
                  <a:pt x="2260" y="743624"/>
                </a:lnTo>
                <a:lnTo>
                  <a:pt x="1392" y="760308"/>
                </a:lnTo>
                <a:lnTo>
                  <a:pt x="428" y="791124"/>
                </a:lnTo>
                <a:lnTo>
                  <a:pt x="0" y="817519"/>
                </a:lnTo>
                <a:lnTo>
                  <a:pt x="3195" y="841950"/>
                </a:lnTo>
                <a:lnTo>
                  <a:pt x="8849" y="864239"/>
                </a:lnTo>
                <a:lnTo>
                  <a:pt x="19173" y="889797"/>
                </a:lnTo>
                <a:lnTo>
                  <a:pt x="26534" y="901167"/>
                </a:lnTo>
                <a:lnTo>
                  <a:pt x="37426" y="910454"/>
                </a:lnTo>
                <a:lnTo>
                  <a:pt x="43886" y="914708"/>
                </a:lnTo>
                <a:lnTo>
                  <a:pt x="61224" y="919435"/>
                </a:lnTo>
                <a:lnTo>
                  <a:pt x="103399" y="922470"/>
                </a:lnTo>
                <a:lnTo>
                  <a:pt x="143143" y="916928"/>
                </a:lnTo>
                <a:lnTo>
                  <a:pt x="289189" y="888831"/>
                </a:lnTo>
                <a:lnTo>
                  <a:pt x="351721" y="877469"/>
                </a:lnTo>
                <a:lnTo>
                  <a:pt x="392349" y="868595"/>
                </a:lnTo>
                <a:lnTo>
                  <a:pt x="435807" y="856184"/>
                </a:lnTo>
                <a:lnTo>
                  <a:pt x="477134" y="848975"/>
                </a:lnTo>
                <a:lnTo>
                  <a:pt x="516669" y="844501"/>
                </a:lnTo>
                <a:lnTo>
                  <a:pt x="555406" y="838279"/>
                </a:lnTo>
                <a:lnTo>
                  <a:pt x="593790" y="834667"/>
                </a:lnTo>
                <a:lnTo>
                  <a:pt x="632016" y="833062"/>
                </a:lnTo>
                <a:lnTo>
                  <a:pt x="687966" y="832158"/>
                </a:lnTo>
                <a:lnTo>
                  <a:pt x="721285" y="831947"/>
                </a:lnTo>
                <a:lnTo>
                  <a:pt x="753027" y="828466"/>
                </a:lnTo>
                <a:lnTo>
                  <a:pt x="784068" y="823956"/>
                </a:lnTo>
                <a:lnTo>
                  <a:pt x="814797" y="821951"/>
                </a:lnTo>
                <a:lnTo>
                  <a:pt x="845388" y="817673"/>
                </a:lnTo>
                <a:lnTo>
                  <a:pt x="887784" y="808125"/>
                </a:lnTo>
                <a:lnTo>
                  <a:pt x="927862" y="793866"/>
                </a:lnTo>
                <a:lnTo>
                  <a:pt x="968524" y="773554"/>
                </a:lnTo>
                <a:lnTo>
                  <a:pt x="992874" y="757640"/>
                </a:lnTo>
                <a:lnTo>
                  <a:pt x="1016396" y="737868"/>
                </a:lnTo>
                <a:lnTo>
                  <a:pt x="1057128" y="711383"/>
                </a:lnTo>
                <a:lnTo>
                  <a:pt x="1083054" y="688522"/>
                </a:lnTo>
                <a:lnTo>
                  <a:pt x="1107276" y="662699"/>
                </a:lnTo>
                <a:lnTo>
                  <a:pt x="1157258" y="611689"/>
                </a:lnTo>
                <a:lnTo>
                  <a:pt x="1209605" y="559139"/>
                </a:lnTo>
                <a:lnTo>
                  <a:pt x="1233372" y="531958"/>
                </a:lnTo>
                <a:lnTo>
                  <a:pt x="1256634" y="502944"/>
                </a:lnTo>
                <a:lnTo>
                  <a:pt x="1279674" y="473116"/>
                </a:lnTo>
                <a:lnTo>
                  <a:pt x="1299227" y="446312"/>
                </a:lnTo>
                <a:lnTo>
                  <a:pt x="1317654" y="420430"/>
                </a:lnTo>
                <a:lnTo>
                  <a:pt x="1348177" y="378568"/>
                </a:lnTo>
                <a:lnTo>
                  <a:pt x="1365656" y="353491"/>
                </a:lnTo>
                <a:lnTo>
                  <a:pt x="1378504" y="326259"/>
                </a:lnTo>
                <a:lnTo>
                  <a:pt x="1392878" y="285754"/>
                </a:lnTo>
                <a:lnTo>
                  <a:pt x="1397100" y="273452"/>
                </a:lnTo>
                <a:lnTo>
                  <a:pt x="1398646" y="261440"/>
                </a:lnTo>
                <a:lnTo>
                  <a:pt x="1396976" y="237934"/>
                </a:lnTo>
                <a:lnTo>
                  <a:pt x="1392000" y="214787"/>
                </a:lnTo>
                <a:lnTo>
                  <a:pt x="1385556" y="191800"/>
                </a:lnTo>
                <a:lnTo>
                  <a:pt x="1378459" y="168883"/>
                </a:lnTo>
                <a:lnTo>
                  <a:pt x="1367684" y="145998"/>
                </a:lnTo>
                <a:lnTo>
                  <a:pt x="1361255" y="134561"/>
                </a:lnTo>
                <a:lnTo>
                  <a:pt x="1340565" y="111693"/>
                </a:lnTo>
                <a:lnTo>
                  <a:pt x="1314436" y="90100"/>
                </a:lnTo>
                <a:lnTo>
                  <a:pt x="1285890" y="72036"/>
                </a:lnTo>
                <a:lnTo>
                  <a:pt x="1249496" y="52155"/>
                </a:lnTo>
                <a:lnTo>
                  <a:pt x="1207921" y="33159"/>
                </a:lnTo>
                <a:lnTo>
                  <a:pt x="1186165" y="26315"/>
                </a:lnTo>
                <a:lnTo>
                  <a:pt x="1164042" y="20482"/>
                </a:lnTo>
                <a:lnTo>
                  <a:pt x="1139134" y="15324"/>
                </a:lnTo>
                <a:lnTo>
                  <a:pt x="1112368" y="10615"/>
                </a:lnTo>
                <a:lnTo>
                  <a:pt x="1084365" y="6206"/>
                </a:lnTo>
                <a:lnTo>
                  <a:pt x="1054265" y="3266"/>
                </a:lnTo>
                <a:lnTo>
                  <a:pt x="1022769" y="1307"/>
                </a:lnTo>
                <a:lnTo>
                  <a:pt x="990341" y="0"/>
                </a:lnTo>
                <a:lnTo>
                  <a:pt x="956023" y="400"/>
                </a:lnTo>
                <a:lnTo>
                  <a:pt x="920444" y="1935"/>
                </a:lnTo>
                <a:lnTo>
                  <a:pt x="884025" y="4230"/>
                </a:lnTo>
                <a:lnTo>
                  <a:pt x="847045" y="8299"/>
                </a:lnTo>
                <a:lnTo>
                  <a:pt x="809693" y="13552"/>
                </a:lnTo>
                <a:lnTo>
                  <a:pt x="693057" y="33080"/>
                </a:lnTo>
                <a:lnTo>
                  <a:pt x="652424" y="40233"/>
                </a:lnTo>
                <a:lnTo>
                  <a:pt x="613905" y="48811"/>
                </a:lnTo>
                <a:lnTo>
                  <a:pt x="576795" y="58340"/>
                </a:lnTo>
                <a:lnTo>
                  <a:pt x="540626" y="68502"/>
                </a:lnTo>
                <a:lnTo>
                  <a:pt x="506353" y="79087"/>
                </a:lnTo>
                <a:lnTo>
                  <a:pt x="441178" y="101009"/>
                </a:lnTo>
                <a:lnTo>
                  <a:pt x="410844" y="112188"/>
                </a:lnTo>
                <a:lnTo>
                  <a:pt x="353433" y="134770"/>
                </a:lnTo>
                <a:lnTo>
                  <a:pt x="311830" y="154120"/>
                </a:lnTo>
                <a:lnTo>
                  <a:pt x="280641" y="169916"/>
                </a:lnTo>
                <a:lnTo>
                  <a:pt x="266990" y="175907"/>
                </a:lnTo>
                <a:lnTo>
                  <a:pt x="228257" y="19169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70"/>
          <p:cNvSpPr/>
          <p:nvPr/>
        </p:nvSpPr>
        <p:spPr>
          <a:xfrm>
            <a:off x="7566908" y="2354750"/>
            <a:ext cx="1330140" cy="1004986"/>
          </a:xfrm>
          <a:custGeom>
            <a:avLst/>
            <a:gdLst/>
            <a:ahLst/>
            <a:cxnLst/>
            <a:rect l="0" t="0" r="0" b="0"/>
            <a:pathLst>
              <a:path w="1330140" h="1004986">
                <a:moveTo>
                  <a:pt x="216921" y="205569"/>
                </a:moveTo>
                <a:lnTo>
                  <a:pt x="210854" y="211637"/>
                </a:lnTo>
                <a:lnTo>
                  <a:pt x="209066" y="214695"/>
                </a:lnTo>
                <a:lnTo>
                  <a:pt x="207080" y="221478"/>
                </a:lnTo>
                <a:lnTo>
                  <a:pt x="205701" y="246721"/>
                </a:lnTo>
                <a:lnTo>
                  <a:pt x="205631" y="255864"/>
                </a:lnTo>
                <a:lnTo>
                  <a:pt x="198780" y="276183"/>
                </a:lnTo>
                <a:lnTo>
                  <a:pt x="188539" y="299183"/>
                </a:lnTo>
                <a:lnTo>
                  <a:pt x="179754" y="326339"/>
                </a:lnTo>
                <a:lnTo>
                  <a:pt x="164843" y="355341"/>
                </a:lnTo>
                <a:lnTo>
                  <a:pt x="135028" y="403616"/>
                </a:lnTo>
                <a:lnTo>
                  <a:pt x="124226" y="421421"/>
                </a:lnTo>
                <a:lnTo>
                  <a:pt x="114484" y="439640"/>
                </a:lnTo>
                <a:lnTo>
                  <a:pt x="105450" y="458137"/>
                </a:lnTo>
                <a:lnTo>
                  <a:pt x="96887" y="476818"/>
                </a:lnTo>
                <a:lnTo>
                  <a:pt x="87368" y="494352"/>
                </a:lnTo>
                <a:lnTo>
                  <a:pt x="77213" y="511121"/>
                </a:lnTo>
                <a:lnTo>
                  <a:pt x="66633" y="527380"/>
                </a:lnTo>
                <a:lnTo>
                  <a:pt x="58308" y="544570"/>
                </a:lnTo>
                <a:lnTo>
                  <a:pt x="51490" y="562380"/>
                </a:lnTo>
                <a:lnTo>
                  <a:pt x="45673" y="580603"/>
                </a:lnTo>
                <a:lnTo>
                  <a:pt x="39256" y="597832"/>
                </a:lnTo>
                <a:lnTo>
                  <a:pt x="32438" y="614398"/>
                </a:lnTo>
                <a:lnTo>
                  <a:pt x="25352" y="630522"/>
                </a:lnTo>
                <a:lnTo>
                  <a:pt x="19359" y="646351"/>
                </a:lnTo>
                <a:lnTo>
                  <a:pt x="9313" y="677486"/>
                </a:lnTo>
                <a:lnTo>
                  <a:pt x="4001" y="704870"/>
                </a:lnTo>
                <a:lnTo>
                  <a:pt x="1640" y="729741"/>
                </a:lnTo>
                <a:lnTo>
                  <a:pt x="592" y="753494"/>
                </a:lnTo>
                <a:lnTo>
                  <a:pt x="0" y="788288"/>
                </a:lnTo>
                <a:lnTo>
                  <a:pt x="3249" y="807879"/>
                </a:lnTo>
                <a:lnTo>
                  <a:pt x="5894" y="816659"/>
                </a:lnTo>
                <a:lnTo>
                  <a:pt x="10196" y="823782"/>
                </a:lnTo>
                <a:lnTo>
                  <a:pt x="42535" y="854654"/>
                </a:lnTo>
                <a:lnTo>
                  <a:pt x="64063" y="865738"/>
                </a:lnTo>
                <a:lnTo>
                  <a:pt x="104743" y="879118"/>
                </a:lnTo>
                <a:lnTo>
                  <a:pt x="135314" y="885924"/>
                </a:lnTo>
                <a:lnTo>
                  <a:pt x="188226" y="891026"/>
                </a:lnTo>
                <a:lnTo>
                  <a:pt x="225334" y="896720"/>
                </a:lnTo>
                <a:lnTo>
                  <a:pt x="266381" y="900097"/>
                </a:lnTo>
                <a:lnTo>
                  <a:pt x="308753" y="901599"/>
                </a:lnTo>
                <a:lnTo>
                  <a:pt x="348753" y="902266"/>
                </a:lnTo>
                <a:lnTo>
                  <a:pt x="387696" y="905949"/>
                </a:lnTo>
                <a:lnTo>
                  <a:pt x="424901" y="911819"/>
                </a:lnTo>
                <a:lnTo>
                  <a:pt x="458371" y="918661"/>
                </a:lnTo>
                <a:lnTo>
                  <a:pt x="499705" y="935722"/>
                </a:lnTo>
                <a:lnTo>
                  <a:pt x="537411" y="962972"/>
                </a:lnTo>
                <a:lnTo>
                  <a:pt x="549015" y="973146"/>
                </a:lnTo>
                <a:lnTo>
                  <a:pt x="552617" y="977637"/>
                </a:lnTo>
                <a:lnTo>
                  <a:pt x="561785" y="993970"/>
                </a:lnTo>
                <a:lnTo>
                  <a:pt x="564941" y="997870"/>
                </a:lnTo>
                <a:lnTo>
                  <a:pt x="565774" y="1000470"/>
                </a:lnTo>
                <a:lnTo>
                  <a:pt x="565060" y="1002203"/>
                </a:lnTo>
                <a:lnTo>
                  <a:pt x="560856" y="1004985"/>
                </a:lnTo>
                <a:lnTo>
                  <a:pt x="560512" y="1003943"/>
                </a:lnTo>
                <a:lnTo>
                  <a:pt x="559912" y="983633"/>
                </a:lnTo>
                <a:lnTo>
                  <a:pt x="563249" y="970052"/>
                </a:lnTo>
                <a:lnTo>
                  <a:pt x="575653" y="941353"/>
                </a:lnTo>
                <a:lnTo>
                  <a:pt x="589718" y="914854"/>
                </a:lnTo>
                <a:lnTo>
                  <a:pt x="608669" y="886144"/>
                </a:lnTo>
                <a:lnTo>
                  <a:pt x="633178" y="856450"/>
                </a:lnTo>
                <a:lnTo>
                  <a:pt x="662274" y="825050"/>
                </a:lnTo>
                <a:lnTo>
                  <a:pt x="696373" y="789928"/>
                </a:lnTo>
                <a:lnTo>
                  <a:pt x="715625" y="771671"/>
                </a:lnTo>
                <a:lnTo>
                  <a:pt x="736081" y="753151"/>
                </a:lnTo>
                <a:lnTo>
                  <a:pt x="779129" y="715639"/>
                </a:lnTo>
                <a:lnTo>
                  <a:pt x="959955" y="563691"/>
                </a:lnTo>
                <a:lnTo>
                  <a:pt x="981517" y="544647"/>
                </a:lnTo>
                <a:lnTo>
                  <a:pt x="1043473" y="487506"/>
                </a:lnTo>
                <a:lnTo>
                  <a:pt x="1108256" y="430358"/>
                </a:lnTo>
                <a:lnTo>
                  <a:pt x="1148587" y="392259"/>
                </a:lnTo>
                <a:lnTo>
                  <a:pt x="1200925" y="341177"/>
                </a:lnTo>
                <a:lnTo>
                  <a:pt x="1215824" y="325185"/>
                </a:lnTo>
                <a:lnTo>
                  <a:pt x="1242538" y="293868"/>
                </a:lnTo>
                <a:lnTo>
                  <a:pt x="1267111" y="263017"/>
                </a:lnTo>
                <a:lnTo>
                  <a:pt x="1289463" y="232372"/>
                </a:lnTo>
                <a:lnTo>
                  <a:pt x="1307863" y="201818"/>
                </a:lnTo>
                <a:lnTo>
                  <a:pt x="1317734" y="174692"/>
                </a:lnTo>
                <a:lnTo>
                  <a:pt x="1323391" y="151206"/>
                </a:lnTo>
                <a:lnTo>
                  <a:pt x="1330139" y="132301"/>
                </a:lnTo>
                <a:lnTo>
                  <a:pt x="1329907" y="122434"/>
                </a:lnTo>
                <a:lnTo>
                  <a:pt x="1322875" y="101310"/>
                </a:lnTo>
                <a:lnTo>
                  <a:pt x="1317444" y="92883"/>
                </a:lnTo>
                <a:lnTo>
                  <a:pt x="1304636" y="80133"/>
                </a:lnTo>
                <a:lnTo>
                  <a:pt x="1271009" y="59748"/>
                </a:lnTo>
                <a:lnTo>
                  <a:pt x="1239972" y="48473"/>
                </a:lnTo>
                <a:lnTo>
                  <a:pt x="1203741" y="37959"/>
                </a:lnTo>
                <a:lnTo>
                  <a:pt x="1162238" y="24819"/>
                </a:lnTo>
                <a:lnTo>
                  <a:pt x="1139232" y="20299"/>
                </a:lnTo>
                <a:lnTo>
                  <a:pt x="1115005" y="17286"/>
                </a:lnTo>
                <a:lnTo>
                  <a:pt x="1061840" y="12668"/>
                </a:lnTo>
                <a:lnTo>
                  <a:pt x="1000110" y="6382"/>
                </a:lnTo>
                <a:lnTo>
                  <a:pt x="967648" y="4198"/>
                </a:lnTo>
                <a:lnTo>
                  <a:pt x="934576" y="2742"/>
                </a:lnTo>
                <a:lnTo>
                  <a:pt x="864809" y="1124"/>
                </a:lnTo>
                <a:lnTo>
                  <a:pt x="671089" y="0"/>
                </a:lnTo>
                <a:lnTo>
                  <a:pt x="632730" y="2483"/>
                </a:lnTo>
                <a:lnTo>
                  <a:pt x="594457" y="6679"/>
                </a:lnTo>
                <a:lnTo>
                  <a:pt x="556242" y="12016"/>
                </a:lnTo>
                <a:lnTo>
                  <a:pt x="519335" y="19383"/>
                </a:lnTo>
                <a:lnTo>
                  <a:pt x="483300" y="28105"/>
                </a:lnTo>
                <a:lnTo>
                  <a:pt x="447847" y="37730"/>
                </a:lnTo>
                <a:lnTo>
                  <a:pt x="391522" y="51811"/>
                </a:lnTo>
                <a:lnTo>
                  <a:pt x="367611" y="57344"/>
                </a:lnTo>
                <a:lnTo>
                  <a:pt x="327498" y="70265"/>
                </a:lnTo>
                <a:lnTo>
                  <a:pt x="274071" y="9126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71"/>
          <p:cNvSpPr/>
          <p:nvPr/>
        </p:nvSpPr>
        <p:spPr>
          <a:xfrm>
            <a:off x="8143106" y="765809"/>
            <a:ext cx="29345" cy="342901"/>
          </a:xfrm>
          <a:custGeom>
            <a:avLst/>
            <a:gdLst/>
            <a:ahLst/>
            <a:cxnLst/>
            <a:rect l="0" t="0" r="0" b="0"/>
            <a:pathLst>
              <a:path w="29345" h="342901">
                <a:moveTo>
                  <a:pt x="29344" y="0"/>
                </a:moveTo>
                <a:lnTo>
                  <a:pt x="23276" y="6068"/>
                </a:lnTo>
                <a:lnTo>
                  <a:pt x="21488" y="9126"/>
                </a:lnTo>
                <a:lnTo>
                  <a:pt x="20297" y="12434"/>
                </a:lnTo>
                <a:lnTo>
                  <a:pt x="19502" y="15909"/>
                </a:lnTo>
                <a:lnTo>
                  <a:pt x="17702" y="20766"/>
                </a:lnTo>
                <a:lnTo>
                  <a:pt x="15233" y="26545"/>
                </a:lnTo>
                <a:lnTo>
                  <a:pt x="12317" y="32937"/>
                </a:lnTo>
                <a:lnTo>
                  <a:pt x="10372" y="41008"/>
                </a:lnTo>
                <a:lnTo>
                  <a:pt x="9076" y="50199"/>
                </a:lnTo>
                <a:lnTo>
                  <a:pt x="8212" y="60136"/>
                </a:lnTo>
                <a:lnTo>
                  <a:pt x="7636" y="71841"/>
                </a:lnTo>
                <a:lnTo>
                  <a:pt x="6995" y="98393"/>
                </a:lnTo>
                <a:lnTo>
                  <a:pt x="5555" y="113855"/>
                </a:lnTo>
                <a:lnTo>
                  <a:pt x="3324" y="130514"/>
                </a:lnTo>
                <a:lnTo>
                  <a:pt x="568" y="147969"/>
                </a:lnTo>
                <a:lnTo>
                  <a:pt x="0" y="167226"/>
                </a:lnTo>
                <a:lnTo>
                  <a:pt x="891" y="187684"/>
                </a:lnTo>
                <a:lnTo>
                  <a:pt x="2754" y="208943"/>
                </a:lnTo>
                <a:lnTo>
                  <a:pt x="3998" y="228196"/>
                </a:lnTo>
                <a:lnTo>
                  <a:pt x="5379" y="263134"/>
                </a:lnTo>
                <a:lnTo>
                  <a:pt x="6157" y="299228"/>
                </a:lnTo>
                <a:lnTo>
                  <a:pt x="7536" y="308706"/>
                </a:lnTo>
                <a:lnTo>
                  <a:pt x="9725" y="317564"/>
                </a:lnTo>
                <a:lnTo>
                  <a:pt x="17913" y="34290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72"/>
          <p:cNvSpPr/>
          <p:nvPr/>
        </p:nvSpPr>
        <p:spPr>
          <a:xfrm>
            <a:off x="8275863" y="765854"/>
            <a:ext cx="250917" cy="327738"/>
          </a:xfrm>
          <a:custGeom>
            <a:avLst/>
            <a:gdLst/>
            <a:ahLst/>
            <a:cxnLst/>
            <a:rect l="0" t="0" r="0" b="0"/>
            <a:pathLst>
              <a:path w="250917" h="327738">
                <a:moveTo>
                  <a:pt x="250916" y="22815"/>
                </a:moveTo>
                <a:lnTo>
                  <a:pt x="250916" y="16748"/>
                </a:lnTo>
                <a:lnTo>
                  <a:pt x="249646" y="14960"/>
                </a:lnTo>
                <a:lnTo>
                  <a:pt x="247530" y="13769"/>
                </a:lnTo>
                <a:lnTo>
                  <a:pt x="244849" y="12974"/>
                </a:lnTo>
                <a:lnTo>
                  <a:pt x="243061" y="11175"/>
                </a:lnTo>
                <a:lnTo>
                  <a:pt x="241869" y="8705"/>
                </a:lnTo>
                <a:lnTo>
                  <a:pt x="241075" y="5788"/>
                </a:lnTo>
                <a:lnTo>
                  <a:pt x="239276" y="3844"/>
                </a:lnTo>
                <a:lnTo>
                  <a:pt x="236806" y="2548"/>
                </a:lnTo>
                <a:lnTo>
                  <a:pt x="233889" y="1684"/>
                </a:lnTo>
                <a:lnTo>
                  <a:pt x="229405" y="1108"/>
                </a:lnTo>
                <a:lnTo>
                  <a:pt x="223876" y="724"/>
                </a:lnTo>
                <a:lnTo>
                  <a:pt x="212228" y="297"/>
                </a:lnTo>
                <a:lnTo>
                  <a:pt x="202818" y="107"/>
                </a:lnTo>
                <a:lnTo>
                  <a:pt x="178245" y="0"/>
                </a:lnTo>
                <a:lnTo>
                  <a:pt x="169449" y="1255"/>
                </a:lnTo>
                <a:lnTo>
                  <a:pt x="161045" y="3362"/>
                </a:lnTo>
                <a:lnTo>
                  <a:pt x="152902" y="6037"/>
                </a:lnTo>
                <a:lnTo>
                  <a:pt x="144933" y="9090"/>
                </a:lnTo>
                <a:lnTo>
                  <a:pt x="137081" y="12395"/>
                </a:lnTo>
                <a:lnTo>
                  <a:pt x="129306" y="15868"/>
                </a:lnTo>
                <a:lnTo>
                  <a:pt x="120312" y="19454"/>
                </a:lnTo>
                <a:lnTo>
                  <a:pt x="100160" y="26825"/>
                </a:lnTo>
                <a:lnTo>
                  <a:pt x="90723" y="30568"/>
                </a:lnTo>
                <a:lnTo>
                  <a:pt x="81891" y="34334"/>
                </a:lnTo>
                <a:lnTo>
                  <a:pt x="73463" y="38115"/>
                </a:lnTo>
                <a:lnTo>
                  <a:pt x="66574" y="41905"/>
                </a:lnTo>
                <a:lnTo>
                  <a:pt x="60711" y="45702"/>
                </a:lnTo>
                <a:lnTo>
                  <a:pt x="55533" y="49503"/>
                </a:lnTo>
                <a:lnTo>
                  <a:pt x="49541" y="53307"/>
                </a:lnTo>
                <a:lnTo>
                  <a:pt x="43006" y="57113"/>
                </a:lnTo>
                <a:lnTo>
                  <a:pt x="36109" y="60921"/>
                </a:lnTo>
                <a:lnTo>
                  <a:pt x="30241" y="65999"/>
                </a:lnTo>
                <a:lnTo>
                  <a:pt x="25060" y="71924"/>
                </a:lnTo>
                <a:lnTo>
                  <a:pt x="20335" y="78415"/>
                </a:lnTo>
                <a:lnTo>
                  <a:pt x="17186" y="85282"/>
                </a:lnTo>
                <a:lnTo>
                  <a:pt x="15086" y="92400"/>
                </a:lnTo>
                <a:lnTo>
                  <a:pt x="13686" y="99685"/>
                </a:lnTo>
                <a:lnTo>
                  <a:pt x="11483" y="108352"/>
                </a:lnTo>
                <a:lnTo>
                  <a:pt x="8744" y="117940"/>
                </a:lnTo>
                <a:lnTo>
                  <a:pt x="5648" y="128142"/>
                </a:lnTo>
                <a:lnTo>
                  <a:pt x="3585" y="140023"/>
                </a:lnTo>
                <a:lnTo>
                  <a:pt x="2209" y="153024"/>
                </a:lnTo>
                <a:lnTo>
                  <a:pt x="1291" y="166771"/>
                </a:lnTo>
                <a:lnTo>
                  <a:pt x="679" y="182286"/>
                </a:lnTo>
                <a:lnTo>
                  <a:pt x="0" y="216458"/>
                </a:lnTo>
                <a:lnTo>
                  <a:pt x="1089" y="231920"/>
                </a:lnTo>
                <a:lnTo>
                  <a:pt x="3085" y="246039"/>
                </a:lnTo>
                <a:lnTo>
                  <a:pt x="5685" y="259261"/>
                </a:lnTo>
                <a:lnTo>
                  <a:pt x="7419" y="271886"/>
                </a:lnTo>
                <a:lnTo>
                  <a:pt x="8575" y="284112"/>
                </a:lnTo>
                <a:lnTo>
                  <a:pt x="9346" y="296073"/>
                </a:lnTo>
                <a:lnTo>
                  <a:pt x="11129" y="305318"/>
                </a:lnTo>
                <a:lnTo>
                  <a:pt x="13589" y="312750"/>
                </a:lnTo>
                <a:lnTo>
                  <a:pt x="16498" y="318975"/>
                </a:lnTo>
                <a:lnTo>
                  <a:pt x="19707" y="323125"/>
                </a:lnTo>
                <a:lnTo>
                  <a:pt x="23118" y="325892"/>
                </a:lnTo>
                <a:lnTo>
                  <a:pt x="26660" y="327737"/>
                </a:lnTo>
                <a:lnTo>
                  <a:pt x="31562" y="327696"/>
                </a:lnTo>
                <a:lnTo>
                  <a:pt x="37371" y="326399"/>
                </a:lnTo>
                <a:lnTo>
                  <a:pt x="43782" y="324265"/>
                </a:lnTo>
                <a:lnTo>
                  <a:pt x="50597" y="321572"/>
                </a:lnTo>
                <a:lnTo>
                  <a:pt x="57680" y="318506"/>
                </a:lnTo>
                <a:lnTo>
                  <a:pt x="64942" y="315193"/>
                </a:lnTo>
                <a:lnTo>
                  <a:pt x="71053" y="310444"/>
                </a:lnTo>
                <a:lnTo>
                  <a:pt x="76398" y="304738"/>
                </a:lnTo>
                <a:lnTo>
                  <a:pt x="81231" y="298394"/>
                </a:lnTo>
                <a:lnTo>
                  <a:pt x="86993" y="291624"/>
                </a:lnTo>
                <a:lnTo>
                  <a:pt x="93374" y="284571"/>
                </a:lnTo>
                <a:lnTo>
                  <a:pt x="100168" y="277329"/>
                </a:lnTo>
                <a:lnTo>
                  <a:pt x="107238" y="268691"/>
                </a:lnTo>
                <a:lnTo>
                  <a:pt x="114490" y="259123"/>
                </a:lnTo>
                <a:lnTo>
                  <a:pt x="129323" y="238331"/>
                </a:lnTo>
                <a:lnTo>
                  <a:pt x="144381" y="216390"/>
                </a:lnTo>
                <a:lnTo>
                  <a:pt x="151953" y="203935"/>
                </a:lnTo>
                <a:lnTo>
                  <a:pt x="159541" y="190552"/>
                </a:lnTo>
                <a:lnTo>
                  <a:pt x="167139" y="176550"/>
                </a:lnTo>
                <a:lnTo>
                  <a:pt x="173475" y="163405"/>
                </a:lnTo>
                <a:lnTo>
                  <a:pt x="178969" y="150832"/>
                </a:lnTo>
                <a:lnTo>
                  <a:pt x="183902" y="138640"/>
                </a:lnTo>
                <a:lnTo>
                  <a:pt x="192768" y="114933"/>
                </a:lnTo>
                <a:lnTo>
                  <a:pt x="196912" y="103277"/>
                </a:lnTo>
                <a:lnTo>
                  <a:pt x="200943" y="92967"/>
                </a:lnTo>
                <a:lnTo>
                  <a:pt x="204900" y="83553"/>
                </a:lnTo>
                <a:lnTo>
                  <a:pt x="216627" y="5710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73"/>
          <p:cNvSpPr/>
          <p:nvPr/>
        </p:nvSpPr>
        <p:spPr>
          <a:xfrm>
            <a:off x="6917416" y="2228850"/>
            <a:ext cx="257826" cy="262890"/>
          </a:xfrm>
          <a:custGeom>
            <a:avLst/>
            <a:gdLst/>
            <a:ahLst/>
            <a:cxnLst/>
            <a:rect l="0" t="0" r="0" b="0"/>
            <a:pathLst>
              <a:path w="257826" h="262890">
                <a:moveTo>
                  <a:pt x="89174" y="0"/>
                </a:moveTo>
                <a:lnTo>
                  <a:pt x="73265" y="0"/>
                </a:lnTo>
                <a:lnTo>
                  <a:pt x="70948" y="1269"/>
                </a:lnTo>
                <a:lnTo>
                  <a:pt x="69404" y="3386"/>
                </a:lnTo>
                <a:lnTo>
                  <a:pt x="68373" y="6067"/>
                </a:lnTo>
                <a:lnTo>
                  <a:pt x="60455" y="12433"/>
                </a:lnTo>
                <a:lnTo>
                  <a:pt x="54789" y="15908"/>
                </a:lnTo>
                <a:lnTo>
                  <a:pt x="49740" y="19495"/>
                </a:lnTo>
                <a:lnTo>
                  <a:pt x="45105" y="23157"/>
                </a:lnTo>
                <a:lnTo>
                  <a:pt x="40745" y="26868"/>
                </a:lnTo>
                <a:lnTo>
                  <a:pt x="36567" y="30612"/>
                </a:lnTo>
                <a:lnTo>
                  <a:pt x="28539" y="38158"/>
                </a:lnTo>
                <a:lnTo>
                  <a:pt x="24621" y="43219"/>
                </a:lnTo>
                <a:lnTo>
                  <a:pt x="20738" y="49132"/>
                </a:lnTo>
                <a:lnTo>
                  <a:pt x="16880" y="55615"/>
                </a:lnTo>
                <a:lnTo>
                  <a:pt x="13038" y="61206"/>
                </a:lnTo>
                <a:lnTo>
                  <a:pt x="9206" y="66204"/>
                </a:lnTo>
                <a:lnTo>
                  <a:pt x="5383" y="70806"/>
                </a:lnTo>
                <a:lnTo>
                  <a:pt x="2832" y="75144"/>
                </a:lnTo>
                <a:lnTo>
                  <a:pt x="0" y="83350"/>
                </a:lnTo>
                <a:lnTo>
                  <a:pt x="514" y="86047"/>
                </a:lnTo>
                <a:lnTo>
                  <a:pt x="2127" y="87844"/>
                </a:lnTo>
                <a:lnTo>
                  <a:pt x="7774" y="90729"/>
                </a:lnTo>
                <a:lnTo>
                  <a:pt x="15319" y="91124"/>
                </a:lnTo>
                <a:lnTo>
                  <a:pt x="20887" y="91229"/>
                </a:lnTo>
                <a:lnTo>
                  <a:pt x="25870" y="90029"/>
                </a:lnTo>
                <a:lnTo>
                  <a:pt x="30461" y="87959"/>
                </a:lnTo>
                <a:lnTo>
                  <a:pt x="34792" y="85309"/>
                </a:lnTo>
                <a:lnTo>
                  <a:pt x="40219" y="82273"/>
                </a:lnTo>
                <a:lnTo>
                  <a:pt x="53023" y="75512"/>
                </a:lnTo>
                <a:lnTo>
                  <a:pt x="119704" y="41892"/>
                </a:lnTo>
                <a:lnTo>
                  <a:pt x="127308" y="39358"/>
                </a:lnTo>
                <a:lnTo>
                  <a:pt x="134917" y="37668"/>
                </a:lnTo>
                <a:lnTo>
                  <a:pt x="142529" y="36542"/>
                </a:lnTo>
                <a:lnTo>
                  <a:pt x="151413" y="34521"/>
                </a:lnTo>
                <a:lnTo>
                  <a:pt x="161147" y="31904"/>
                </a:lnTo>
                <a:lnTo>
                  <a:pt x="171446" y="28889"/>
                </a:lnTo>
                <a:lnTo>
                  <a:pt x="180851" y="28149"/>
                </a:lnTo>
                <a:lnTo>
                  <a:pt x="189662" y="28926"/>
                </a:lnTo>
                <a:lnTo>
                  <a:pt x="198076" y="30714"/>
                </a:lnTo>
                <a:lnTo>
                  <a:pt x="204955" y="31906"/>
                </a:lnTo>
                <a:lnTo>
                  <a:pt x="210811" y="32700"/>
                </a:lnTo>
                <a:lnTo>
                  <a:pt x="215985" y="33230"/>
                </a:lnTo>
                <a:lnTo>
                  <a:pt x="221975" y="34853"/>
                </a:lnTo>
                <a:lnTo>
                  <a:pt x="228508" y="37205"/>
                </a:lnTo>
                <a:lnTo>
                  <a:pt x="235403" y="40043"/>
                </a:lnTo>
                <a:lnTo>
                  <a:pt x="241270" y="44475"/>
                </a:lnTo>
                <a:lnTo>
                  <a:pt x="246451" y="49970"/>
                </a:lnTo>
                <a:lnTo>
                  <a:pt x="251175" y="56173"/>
                </a:lnTo>
                <a:lnTo>
                  <a:pt x="254325" y="62849"/>
                </a:lnTo>
                <a:lnTo>
                  <a:pt x="256425" y="69839"/>
                </a:lnTo>
                <a:lnTo>
                  <a:pt x="257825" y="77039"/>
                </a:lnTo>
                <a:lnTo>
                  <a:pt x="257487" y="84379"/>
                </a:lnTo>
                <a:lnTo>
                  <a:pt x="255993" y="91813"/>
                </a:lnTo>
                <a:lnTo>
                  <a:pt x="253726" y="99308"/>
                </a:lnTo>
                <a:lnTo>
                  <a:pt x="249675" y="108115"/>
                </a:lnTo>
                <a:lnTo>
                  <a:pt x="244435" y="117797"/>
                </a:lnTo>
                <a:lnTo>
                  <a:pt x="238401" y="128061"/>
                </a:lnTo>
                <a:lnTo>
                  <a:pt x="233108" y="137444"/>
                </a:lnTo>
                <a:lnTo>
                  <a:pt x="223841" y="154642"/>
                </a:lnTo>
                <a:lnTo>
                  <a:pt x="217052" y="164055"/>
                </a:lnTo>
                <a:lnTo>
                  <a:pt x="208716" y="174140"/>
                </a:lnTo>
                <a:lnTo>
                  <a:pt x="199348" y="184673"/>
                </a:lnTo>
                <a:lnTo>
                  <a:pt x="182167" y="203150"/>
                </a:lnTo>
                <a:lnTo>
                  <a:pt x="151843" y="234373"/>
                </a:lnTo>
                <a:lnTo>
                  <a:pt x="123464" y="2628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74"/>
          <p:cNvSpPr/>
          <p:nvPr/>
        </p:nvSpPr>
        <p:spPr>
          <a:xfrm>
            <a:off x="8677820" y="1970804"/>
            <a:ext cx="314605" cy="212326"/>
          </a:xfrm>
          <a:custGeom>
            <a:avLst/>
            <a:gdLst/>
            <a:ahLst/>
            <a:cxnLst/>
            <a:rect l="0" t="0" r="0" b="0"/>
            <a:pathLst>
              <a:path w="314605" h="212326">
                <a:moveTo>
                  <a:pt x="134709" y="6585"/>
                </a:moveTo>
                <a:lnTo>
                  <a:pt x="107842" y="6585"/>
                </a:lnTo>
                <a:lnTo>
                  <a:pt x="104097" y="5315"/>
                </a:lnTo>
                <a:lnTo>
                  <a:pt x="96551" y="518"/>
                </a:lnTo>
                <a:lnTo>
                  <a:pt x="91491" y="0"/>
                </a:lnTo>
                <a:lnTo>
                  <a:pt x="85576" y="925"/>
                </a:lnTo>
                <a:lnTo>
                  <a:pt x="79094" y="2812"/>
                </a:lnTo>
                <a:lnTo>
                  <a:pt x="72233" y="4070"/>
                </a:lnTo>
                <a:lnTo>
                  <a:pt x="65119" y="4908"/>
                </a:lnTo>
                <a:lnTo>
                  <a:pt x="57836" y="5467"/>
                </a:lnTo>
                <a:lnTo>
                  <a:pt x="50441" y="7110"/>
                </a:lnTo>
                <a:lnTo>
                  <a:pt x="42970" y="9475"/>
                </a:lnTo>
                <a:lnTo>
                  <a:pt x="35450" y="12322"/>
                </a:lnTo>
                <a:lnTo>
                  <a:pt x="29166" y="15490"/>
                </a:lnTo>
                <a:lnTo>
                  <a:pt x="23707" y="18872"/>
                </a:lnTo>
                <a:lnTo>
                  <a:pt x="18798" y="22396"/>
                </a:lnTo>
                <a:lnTo>
                  <a:pt x="14255" y="26016"/>
                </a:lnTo>
                <a:lnTo>
                  <a:pt x="9957" y="29699"/>
                </a:lnTo>
                <a:lnTo>
                  <a:pt x="0" y="38668"/>
                </a:lnTo>
                <a:lnTo>
                  <a:pt x="453" y="40674"/>
                </a:lnTo>
                <a:lnTo>
                  <a:pt x="4343" y="46289"/>
                </a:lnTo>
                <a:lnTo>
                  <a:pt x="5889" y="49565"/>
                </a:lnTo>
                <a:lnTo>
                  <a:pt x="6919" y="53018"/>
                </a:lnTo>
                <a:lnTo>
                  <a:pt x="7606" y="56591"/>
                </a:lnTo>
                <a:lnTo>
                  <a:pt x="10603" y="60242"/>
                </a:lnTo>
                <a:lnTo>
                  <a:pt x="15142" y="63947"/>
                </a:lnTo>
                <a:lnTo>
                  <a:pt x="20708" y="67686"/>
                </a:lnTo>
                <a:lnTo>
                  <a:pt x="26959" y="70179"/>
                </a:lnTo>
                <a:lnTo>
                  <a:pt x="33666" y="71841"/>
                </a:lnTo>
                <a:lnTo>
                  <a:pt x="40677" y="72949"/>
                </a:lnTo>
                <a:lnTo>
                  <a:pt x="49161" y="74958"/>
                </a:lnTo>
                <a:lnTo>
                  <a:pt x="58627" y="77567"/>
                </a:lnTo>
                <a:lnTo>
                  <a:pt x="68748" y="80577"/>
                </a:lnTo>
                <a:lnTo>
                  <a:pt x="79305" y="82583"/>
                </a:lnTo>
                <a:lnTo>
                  <a:pt x="90153" y="83920"/>
                </a:lnTo>
                <a:lnTo>
                  <a:pt x="101195" y="84812"/>
                </a:lnTo>
                <a:lnTo>
                  <a:pt x="112367" y="85406"/>
                </a:lnTo>
                <a:lnTo>
                  <a:pt x="134939" y="86067"/>
                </a:lnTo>
                <a:lnTo>
                  <a:pt x="203309" y="86549"/>
                </a:lnTo>
                <a:lnTo>
                  <a:pt x="214733" y="87834"/>
                </a:lnTo>
                <a:lnTo>
                  <a:pt x="226158" y="89962"/>
                </a:lnTo>
                <a:lnTo>
                  <a:pt x="237586" y="92650"/>
                </a:lnTo>
                <a:lnTo>
                  <a:pt x="247744" y="95711"/>
                </a:lnTo>
                <a:lnTo>
                  <a:pt x="257056" y="99023"/>
                </a:lnTo>
                <a:lnTo>
                  <a:pt x="265803" y="102500"/>
                </a:lnTo>
                <a:lnTo>
                  <a:pt x="274176" y="104819"/>
                </a:lnTo>
                <a:lnTo>
                  <a:pt x="282297" y="106364"/>
                </a:lnTo>
                <a:lnTo>
                  <a:pt x="290251" y="107395"/>
                </a:lnTo>
                <a:lnTo>
                  <a:pt x="296824" y="109352"/>
                </a:lnTo>
                <a:lnTo>
                  <a:pt x="302476" y="111926"/>
                </a:lnTo>
                <a:lnTo>
                  <a:pt x="307513" y="114913"/>
                </a:lnTo>
                <a:lnTo>
                  <a:pt x="310873" y="118174"/>
                </a:lnTo>
                <a:lnTo>
                  <a:pt x="313111" y="121618"/>
                </a:lnTo>
                <a:lnTo>
                  <a:pt x="314604" y="125184"/>
                </a:lnTo>
                <a:lnTo>
                  <a:pt x="314329" y="128831"/>
                </a:lnTo>
                <a:lnTo>
                  <a:pt x="312876" y="132532"/>
                </a:lnTo>
                <a:lnTo>
                  <a:pt x="310637" y="136270"/>
                </a:lnTo>
                <a:lnTo>
                  <a:pt x="306605" y="140032"/>
                </a:lnTo>
                <a:lnTo>
                  <a:pt x="301376" y="143810"/>
                </a:lnTo>
                <a:lnTo>
                  <a:pt x="295351" y="147598"/>
                </a:lnTo>
                <a:lnTo>
                  <a:pt x="288794" y="152664"/>
                </a:lnTo>
                <a:lnTo>
                  <a:pt x="281882" y="158581"/>
                </a:lnTo>
                <a:lnTo>
                  <a:pt x="274735" y="165066"/>
                </a:lnTo>
                <a:lnTo>
                  <a:pt x="267430" y="170659"/>
                </a:lnTo>
                <a:lnTo>
                  <a:pt x="260019" y="175658"/>
                </a:lnTo>
                <a:lnTo>
                  <a:pt x="252539" y="180260"/>
                </a:lnTo>
                <a:lnTo>
                  <a:pt x="245012" y="184599"/>
                </a:lnTo>
                <a:lnTo>
                  <a:pt x="229877" y="192806"/>
                </a:lnTo>
                <a:lnTo>
                  <a:pt x="207074" y="204566"/>
                </a:lnTo>
                <a:lnTo>
                  <a:pt x="200733" y="207153"/>
                </a:lnTo>
                <a:lnTo>
                  <a:pt x="195236" y="208877"/>
                </a:lnTo>
                <a:lnTo>
                  <a:pt x="180430" y="21232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2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Centrada nas falhas do sistema e em suas consequências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sz="2800" dirty="0" smtClean="0"/>
              <a:t>tempo médio entre falhas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sz="2800" dirty="0" smtClean="0"/>
              <a:t>(tempo médio entre falhas – tempo para reparar)</a:t>
            </a:r>
          </a:p>
          <a:p>
            <a:pPr>
              <a:defRPr/>
            </a:pPr>
            <a:r>
              <a:rPr lang="pt-BR" sz="2800" dirty="0" smtClean="0"/>
              <a:t>Ex.:</a:t>
            </a:r>
          </a:p>
          <a:p>
            <a:pPr lvl="1">
              <a:defRPr/>
            </a:pPr>
            <a:r>
              <a:rPr lang="pt-BR" sz="2400" dirty="0" smtClean="0"/>
              <a:t>Como uma falha é detectada?</a:t>
            </a:r>
          </a:p>
          <a:p>
            <a:pPr lvl="1">
              <a:defRPr/>
            </a:pPr>
            <a:r>
              <a:rPr lang="pt-BR" sz="2400" dirty="0" smtClean="0"/>
              <a:t>Frequência da falha?</a:t>
            </a:r>
          </a:p>
          <a:p>
            <a:pPr lvl="1">
              <a:defRPr/>
            </a:pPr>
            <a:r>
              <a:rPr lang="pt-BR" sz="2400" dirty="0" smtClean="0"/>
              <a:t>O que ocorre quando uma falha acontece?</a:t>
            </a:r>
          </a:p>
          <a:p>
            <a:pPr lvl="1">
              <a:defRPr/>
            </a:pPr>
            <a:r>
              <a:rPr lang="pt-BR" sz="2400" dirty="0" smtClean="0"/>
              <a:t>Quanto tempo o sistema fica fora de operação quando uma falha ocorre?</a:t>
            </a:r>
          </a:p>
          <a:p>
            <a:pPr lvl="1">
              <a:defRPr/>
            </a:pPr>
            <a:endParaRPr lang="pt-BR" sz="2400" dirty="0" smtClean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Disponibilidade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8593" y="2852936"/>
            <a:ext cx="8353425" cy="71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66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Custo para mudar</a:t>
            </a:r>
          </a:p>
          <a:p>
            <a:r>
              <a:rPr lang="pt-BR" sz="2800" dirty="0" smtClean="0"/>
              <a:t>Ex.:</a:t>
            </a:r>
          </a:p>
          <a:p>
            <a:pPr lvl="1"/>
            <a:r>
              <a:rPr lang="pt-BR" sz="2400" dirty="0" smtClean="0"/>
              <a:t>Como o sistema vai mudar?</a:t>
            </a:r>
          </a:p>
          <a:p>
            <a:pPr lvl="1"/>
            <a:r>
              <a:rPr lang="pt-BR" sz="2400" dirty="0" smtClean="0"/>
              <a:t>Quando o sistema vai mudar?</a:t>
            </a:r>
          </a:p>
          <a:p>
            <a:pPr lvl="1"/>
            <a:r>
              <a:rPr lang="pt-BR" sz="2400" dirty="0" smtClean="0"/>
              <a:t>Quem vai fazer a alteração no sistema?</a:t>
            </a:r>
          </a:p>
          <a:p>
            <a:pPr lvl="1"/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/>
              <a:t>Modificabilidade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339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de Qualidade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Sobre tempo de resposta com o complicador das diferentes fontes de eventos e sua periodicidade.</a:t>
            </a:r>
          </a:p>
          <a:p>
            <a:r>
              <a:rPr lang="pt-BR" sz="2800" dirty="0" smtClean="0"/>
              <a:t>Ex.:</a:t>
            </a:r>
          </a:p>
          <a:p>
            <a:pPr lvl="1"/>
            <a:r>
              <a:rPr lang="pt-BR" sz="2400" dirty="0" smtClean="0"/>
              <a:t>Qual o tempo de resposta no pico de acesso?</a:t>
            </a:r>
          </a:p>
          <a:p>
            <a:pPr lvl="1"/>
            <a:r>
              <a:rPr lang="pt-BR" sz="2400" dirty="0" smtClean="0"/>
              <a:t>Se tivermos 1k de usuários qual o tempo de resposta?</a:t>
            </a:r>
          </a:p>
          <a:p>
            <a:pPr lvl="1"/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3600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613</Words>
  <Application>Microsoft Office PowerPoint</Application>
  <PresentationFormat>Apresentação na tela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modelo_powerpoint_fit</vt:lpstr>
      <vt:lpstr>Slide 1</vt:lpstr>
      <vt:lpstr>Slide 2</vt:lpstr>
      <vt:lpstr>Sistemas de votação</vt:lpstr>
      <vt:lpstr>Atributos de Qualidade</vt:lpstr>
      <vt:lpstr>AQ e a Arquitetura</vt:lpstr>
      <vt:lpstr>Atributos de Qualidade</vt:lpstr>
      <vt:lpstr>Atributos de Qualidade</vt:lpstr>
      <vt:lpstr>Atributos de Qualidade</vt:lpstr>
      <vt:lpstr>Atributos de Qualidade</vt:lpstr>
      <vt:lpstr>Atributos de Qualidade</vt:lpstr>
      <vt:lpstr>Atributos de Qualidade</vt:lpstr>
      <vt:lpstr>Atributos de Qualidade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Na Prática: Projeto Intranet</vt:lpstr>
      <vt:lpstr>Atributos de Qualidade</vt:lpstr>
      <vt:lpstr>Exercício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FIT</cp:lastModifiedBy>
  <cp:revision>118</cp:revision>
  <dcterms:created xsi:type="dcterms:W3CDTF">2012-09-13T19:43:42Z</dcterms:created>
  <dcterms:modified xsi:type="dcterms:W3CDTF">2013-04-03T23:58:16Z</dcterms:modified>
</cp:coreProperties>
</file>