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59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91470AC-48F4-475F-99FA-3785E366C0C6}">
          <p14:sldIdLst>
            <p14:sldId id="256"/>
            <p14:sldId id="257"/>
            <p14:sldId id="275"/>
            <p14:sldId id="276"/>
            <p14:sldId id="277"/>
            <p14:sldId id="278"/>
            <p14:sldId id="279"/>
            <p14:sldId id="280"/>
            <p14:sldId id="281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0" autoAdjust="0"/>
    <p:restoredTop sz="94671" autoAdjust="0"/>
  </p:normalViewPr>
  <p:slideViewPr>
    <p:cSldViewPr>
      <p:cViewPr>
        <p:scale>
          <a:sx n="50" d="100"/>
          <a:sy n="50" d="100"/>
        </p:scale>
        <p:origin x="-1740" y="-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8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7803B-4F39-486F-BF5F-D0302035FA2E}" type="datetimeFigureOut">
              <a:rPr lang="pt-BR" smtClean="0"/>
              <a:t>10/04/2013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8B87-B2F5-444C-B874-B246287F2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205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pPr/>
              <a:t>10/04/2013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-24594" y="1484784"/>
            <a:ext cx="9168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kern="12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Arquitetura de Software</a:t>
            </a:r>
            <a:endParaRPr lang="pt-BR" sz="3200" b="1" kern="1200" baseline="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419872" y="620688"/>
            <a:ext cx="5544615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i="1" smtClean="0">
                <a:solidFill>
                  <a:srgbClr val="003399"/>
                </a:solidFill>
              </a:rPr>
              <a:t>CBAM</a:t>
            </a:r>
            <a:endParaRPr lang="pt-BR" i="1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Arquitetura de Software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CBAM</a:t>
            </a:r>
            <a:endParaRPr lang="pt-BR" dirty="0"/>
          </a:p>
        </p:txBody>
      </p:sp>
      <p:sp>
        <p:nvSpPr>
          <p:cNvPr id="16387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b="0" dirty="0" err="1" smtClean="0"/>
              <a:t>Cost</a:t>
            </a:r>
            <a:r>
              <a:rPr lang="pt-BR" sz="2800" b="0" dirty="0" smtClean="0"/>
              <a:t> </a:t>
            </a:r>
            <a:r>
              <a:rPr lang="pt-BR" sz="2800" b="0" dirty="0" err="1" smtClean="0"/>
              <a:t>Benefit</a:t>
            </a:r>
            <a:r>
              <a:rPr lang="pt-BR" sz="2800" b="0" dirty="0" smtClean="0"/>
              <a:t> </a:t>
            </a:r>
            <a:r>
              <a:rPr lang="pt-BR" sz="2800" b="0" dirty="0" err="1" smtClean="0"/>
              <a:t>Analysis</a:t>
            </a:r>
            <a:r>
              <a:rPr lang="pt-BR" sz="2800" b="0" dirty="0" smtClean="0"/>
              <a:t> </a:t>
            </a:r>
            <a:r>
              <a:rPr lang="pt-BR" sz="2800" b="0" dirty="0" err="1" smtClean="0"/>
              <a:t>Method</a:t>
            </a:r>
            <a:endParaRPr lang="pt-BR" sz="2800" b="0" dirty="0" smtClean="0"/>
          </a:p>
          <a:p>
            <a:r>
              <a:rPr lang="pt-BR" sz="2800" b="0" dirty="0" smtClean="0"/>
              <a:t>Avalia a arquitetura do ponto de vista custo/benefício</a:t>
            </a:r>
          </a:p>
          <a:p>
            <a:r>
              <a:rPr lang="pt-BR" sz="2800" b="0" dirty="0" smtClean="0"/>
              <a:t>Recursos são finitos e todas as escolhas tem seus prós e contras</a:t>
            </a:r>
            <a:endParaRPr lang="pt-BR" sz="2800" dirty="0" smtClean="0"/>
          </a:p>
        </p:txBody>
      </p:sp>
      <p:pic>
        <p:nvPicPr>
          <p:cNvPr id="16388" name="Picture 5" descr="C:\Users\Myer\Desktop\12equ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4037013"/>
            <a:ext cx="1541462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961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CBAM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7412" name="Picture 2" descr="C:\Users\Myer\Desktop\12fig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89138"/>
            <a:ext cx="7693025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910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CBAM</a:t>
            </a:r>
            <a:endParaRPr lang="pt-BR" dirty="0"/>
          </a:p>
        </p:txBody>
      </p:sp>
      <p:sp>
        <p:nvSpPr>
          <p:cNvPr id="18435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Variações do cenário</a:t>
            </a:r>
          </a:p>
          <a:p>
            <a:pPr lvl="1"/>
            <a:r>
              <a:rPr lang="pt-BR" dirty="0" smtClean="0"/>
              <a:t>Cenário: Estímulo + Ambiente + Resposta</a:t>
            </a:r>
          </a:p>
          <a:p>
            <a:pPr lvl="1"/>
            <a:r>
              <a:rPr lang="pt-BR" dirty="0" smtClean="0"/>
              <a:t>Variações do estimulo dentro do mesmo cenário</a:t>
            </a:r>
          </a:p>
          <a:p>
            <a:r>
              <a:rPr lang="pt-BR" dirty="0" smtClean="0"/>
              <a:t>Curva de Resposta/Utilidade</a:t>
            </a:r>
          </a:p>
          <a:p>
            <a:pPr lvl="1"/>
            <a:r>
              <a:rPr lang="pt-BR" dirty="0" smtClean="0"/>
              <a:t>Cenário: Estímulo (%)+ Ambiente + Resposta</a:t>
            </a:r>
          </a:p>
          <a:p>
            <a:pPr lvl="1"/>
            <a:r>
              <a:rPr lang="pt-BR" dirty="0" smtClean="0"/>
              <a:t>%-&gt; Mínimo, Intermediário, Máximo, Desejado</a:t>
            </a:r>
          </a:p>
          <a:p>
            <a:pPr lvl="1"/>
            <a:r>
              <a:rPr lang="pt-BR" dirty="0" smtClean="0"/>
              <a:t>Ex.: 10s; 5s; 1s ; 0,1 s </a:t>
            </a:r>
          </a:p>
          <a:p>
            <a:pPr lvl="2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Utilidade</a:t>
            </a:r>
          </a:p>
        </p:txBody>
      </p:sp>
    </p:spTree>
    <p:extLst>
      <p:ext uri="{BB962C8B-B14F-4D97-AF65-F5344CB8AC3E}">
        <p14:creationId xmlns:p14="http://schemas.microsoft.com/office/powerpoint/2010/main" val="143118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CBAM</a:t>
            </a:r>
            <a:endParaRPr lang="pt-BR" dirty="0"/>
          </a:p>
        </p:txBody>
      </p:sp>
      <p:sp>
        <p:nvSpPr>
          <p:cNvPr id="26627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pt-BR" sz="2800" dirty="0" smtClean="0"/>
              <a:t>Variações do Priorizar os cenários</a:t>
            </a:r>
          </a:p>
          <a:p>
            <a:pPr lvl="1">
              <a:defRPr/>
            </a:pPr>
            <a:r>
              <a:rPr lang="pt-BR" sz="2400" dirty="0" smtClean="0"/>
              <a:t>Priorizar quais cenários são os mais importantes</a:t>
            </a:r>
          </a:p>
          <a:p>
            <a:pPr>
              <a:defRPr/>
            </a:pPr>
            <a:r>
              <a:rPr lang="pt-BR" sz="2800" dirty="0" smtClean="0"/>
              <a:t>Estratégias de Arquitetura</a:t>
            </a:r>
          </a:p>
          <a:p>
            <a:pPr lvl="1">
              <a:defRPr/>
            </a:pPr>
            <a:r>
              <a:rPr lang="pt-BR" sz="2400" dirty="0" smtClean="0"/>
              <a:t>Efeitos colaterais</a:t>
            </a:r>
          </a:p>
          <a:p>
            <a:pPr marL="342900" lvl="1" indent="-342900">
              <a:buFont typeface="Wingdings" pitchFamily="2" charset="2"/>
              <a:buChar char="§"/>
              <a:defRPr/>
            </a:pPr>
            <a:r>
              <a:rPr lang="pt-BR" dirty="0"/>
              <a:t>Benefícios </a:t>
            </a:r>
          </a:p>
          <a:p>
            <a:pPr lvl="1">
              <a:defRPr/>
            </a:pPr>
            <a:endParaRPr lang="pt-BR" dirty="0" smtClean="0"/>
          </a:p>
          <a:p>
            <a:pPr lvl="1">
              <a:defRPr/>
            </a:pPr>
            <a:endParaRPr lang="pt-BR" dirty="0" smtClean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Utilidade</a:t>
            </a:r>
          </a:p>
        </p:txBody>
      </p:sp>
      <p:pic>
        <p:nvPicPr>
          <p:cNvPr id="19460" name="Picture 2" descr="C:\Users\Myer\Desktop\12equ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13" y="4097338"/>
            <a:ext cx="29083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6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CBAM</a:t>
            </a:r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Implantação</a:t>
            </a:r>
          </a:p>
        </p:txBody>
      </p:sp>
      <p:pic>
        <p:nvPicPr>
          <p:cNvPr id="20484" name="Picture 3" descr="C:\Users\Myer\Desktop\12fig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341438"/>
            <a:ext cx="3544887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08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CBAM</a:t>
            </a:r>
            <a:endParaRPr lang="pt-BR" dirty="0"/>
          </a:p>
        </p:txBody>
      </p:sp>
      <p:sp>
        <p:nvSpPr>
          <p:cNvPr id="21507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Compara-se as arquiteturas através do ROI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Implantação</a:t>
            </a:r>
          </a:p>
        </p:txBody>
      </p:sp>
      <p:pic>
        <p:nvPicPr>
          <p:cNvPr id="21508" name="Picture 2" descr="C:\Users\Myer\Desktop\12equ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25" y="3284538"/>
            <a:ext cx="2119313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950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Exercício</a:t>
            </a:r>
          </a:p>
        </p:txBody>
      </p:sp>
      <p:sp>
        <p:nvSpPr>
          <p:cNvPr id="2253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Tendo em vista o modelo de avaliação CBAM, aplique este modelo no mesmo cenário do exercício anterior.</a:t>
            </a:r>
          </a:p>
          <a:p>
            <a:endParaRPr lang="pt-BR" dirty="0" smtClean="0"/>
          </a:p>
          <a:p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31771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</TotalTime>
  <Words>137</Words>
  <Application>Microsoft Office PowerPoint</Application>
  <PresentationFormat>Apresentação na tela (4:3)</PresentationFormat>
  <Paragraphs>33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modelo_powerpoint_fit</vt:lpstr>
      <vt:lpstr>Apresentação do PowerPoint</vt:lpstr>
      <vt:lpstr>Apresentação do PowerPoint</vt:lpstr>
      <vt:lpstr>CBAM</vt:lpstr>
      <vt:lpstr>CBAM</vt:lpstr>
      <vt:lpstr>CBAM</vt:lpstr>
      <vt:lpstr>CBAM</vt:lpstr>
      <vt:lpstr>CBAM</vt:lpstr>
      <vt:lpstr>CBAM</vt:lpstr>
      <vt:lpstr>Exercício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Anderson</cp:lastModifiedBy>
  <cp:revision>135</cp:revision>
  <dcterms:created xsi:type="dcterms:W3CDTF">2012-09-13T19:43:42Z</dcterms:created>
  <dcterms:modified xsi:type="dcterms:W3CDTF">2013-04-10T04:37:42Z</dcterms:modified>
</cp:coreProperties>
</file>