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96" r:id="rId4"/>
    <p:sldId id="288" r:id="rId5"/>
    <p:sldId id="295" r:id="rId6"/>
    <p:sldId id="283" r:id="rId7"/>
    <p:sldId id="292" r:id="rId8"/>
    <p:sldId id="291" r:id="rId9"/>
    <p:sldId id="298" r:id="rId10"/>
    <p:sldId id="293" r:id="rId11"/>
    <p:sldId id="294" r:id="rId12"/>
    <p:sldId id="297" r:id="rId13"/>
    <p:sldId id="25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ção Padrão" id="{291470AC-48F4-475F-99FA-3785E366C0C6}">
          <p14:sldIdLst>
            <p14:sldId id="256"/>
            <p14:sldId id="257"/>
            <p14:sldId id="282"/>
            <p14:sldId id="29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870" autoAdjust="0"/>
    <p:restoredTop sz="94671" autoAdjust="0"/>
  </p:normalViewPr>
  <p:slideViewPr>
    <p:cSldViewPr>
      <p:cViewPr>
        <p:scale>
          <a:sx n="50" d="100"/>
          <a:sy n="50" d="100"/>
        </p:scale>
        <p:origin x="-702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pPr/>
              <a:t>24/4/2013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24/4/2013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4D328-98C5-4182-9EFD-7C06DAE79A0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440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err="1" smtClean="0"/>
              <a:t>Quality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Deployment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Preencher matriz de relacionamento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Relacionamentos podem ser</a:t>
            </a:r>
          </a:p>
          <a:p>
            <a:pPr marL="742950" lvl="2" indent="-342900"/>
            <a:r>
              <a:rPr lang="pt-BR" dirty="0" smtClean="0"/>
              <a:t>Fraco (1)</a:t>
            </a:r>
          </a:p>
          <a:p>
            <a:pPr marL="742950" lvl="2" indent="-342900"/>
            <a:r>
              <a:rPr lang="pt-BR" dirty="0" smtClean="0"/>
              <a:t>Moderado (3)</a:t>
            </a:r>
          </a:p>
          <a:p>
            <a:pPr marL="742950" lvl="2" indent="-342900"/>
            <a:r>
              <a:rPr lang="pt-BR" dirty="0" smtClean="0"/>
              <a:t>Forte (9)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ct val="0"/>
              </a:spcBef>
              <a:buNone/>
            </a:pP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Requisitos X Características técnicas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Quanto maior a importância relativa, maior importância para a qualidade do produto para o cliente.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ct val="0"/>
              </a:spcBef>
              <a:buNone/>
            </a:pP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Avaliar ranking das importâncias</a:t>
            </a:r>
          </a:p>
          <a:p>
            <a:pPr marL="0" lvl="1" indent="0">
              <a:spcBef>
                <a:spcPct val="0"/>
              </a:spcBef>
              <a:buNone/>
            </a:pP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Conteúdo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>
              <a:spcBef>
                <a:spcPct val="0"/>
              </a:spcBef>
              <a:buNone/>
            </a:pP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Avaliar ranking das importâncias</a:t>
            </a:r>
          </a:p>
          <a:p>
            <a:pPr marL="0" lvl="1" indent="0">
              <a:spcBef>
                <a:spcPct val="0"/>
              </a:spcBef>
              <a:buNone/>
            </a:pP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Apliquem o QFD Simplificado no projeto de vocês.</a:t>
            </a:r>
          </a:p>
        </p:txBody>
      </p:sp>
    </p:spTree>
    <p:extLst>
      <p:ext uri="{BB962C8B-B14F-4D97-AF65-F5344CB8AC3E}">
        <p14:creationId xmlns:p14="http://schemas.microsoft.com/office/powerpoint/2010/main" xmlns="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Quality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Deployment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Priorizar necessidades dos clientes</a:t>
            </a:r>
          </a:p>
          <a:p>
            <a:r>
              <a:rPr lang="pt-BR" sz="2800" dirty="0" smtClean="0"/>
              <a:t>Transformar necessidades em características e especificações</a:t>
            </a:r>
          </a:p>
          <a:p>
            <a:r>
              <a:rPr lang="pt-BR" sz="2800" dirty="0" smtClean="0"/>
              <a:t>Desenvolver e entregar produtos de qualidade</a:t>
            </a:r>
          </a:p>
          <a:p>
            <a:pPr lvl="1"/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Quality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Deployment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 que vamos colocar no produto? </a:t>
            </a:r>
          </a:p>
          <a:p>
            <a:r>
              <a:rPr lang="pt-BR" sz="2800" dirty="0" smtClean="0"/>
              <a:t>Qual a importância de um requisito para o cliente?</a:t>
            </a:r>
          </a:p>
          <a:p>
            <a:r>
              <a:rPr lang="pt-BR" sz="2800" dirty="0" smtClean="0"/>
              <a:t>O quão difícil é obter um requisito?</a:t>
            </a:r>
          </a:p>
          <a:p>
            <a:r>
              <a:rPr lang="pt-BR" sz="2800" dirty="0" smtClean="0"/>
              <a:t>Quais as características do produto são mais importantes?</a:t>
            </a:r>
          </a:p>
          <a:p>
            <a:r>
              <a:rPr lang="pt-BR" sz="2800" dirty="0" smtClean="0"/>
              <a:t>Qual produto é melhor do ponto de vista do cliente?</a:t>
            </a:r>
          </a:p>
          <a:p>
            <a:pPr lvl="1"/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Responde..</a:t>
            </a:r>
            <a:endParaRPr lang="pt-BR" dirty="0"/>
          </a:p>
        </p:txBody>
      </p:sp>
      <p:sp>
        <p:nvSpPr>
          <p:cNvPr id="11" name="SMARTPenAnnotation11"/>
          <p:cNvSpPr/>
          <p:nvPr/>
        </p:nvSpPr>
        <p:spPr>
          <a:xfrm>
            <a:off x="787162" y="4277320"/>
            <a:ext cx="6838792" cy="258541"/>
          </a:xfrm>
          <a:custGeom>
            <a:avLst/>
            <a:gdLst/>
            <a:ahLst/>
            <a:cxnLst/>
            <a:rect l="0" t="0" r="0" b="0"/>
            <a:pathLst>
              <a:path w="6838792" h="258541">
                <a:moveTo>
                  <a:pt x="16509" y="160734"/>
                </a:moveTo>
                <a:lnTo>
                  <a:pt x="8821" y="160734"/>
                </a:lnTo>
                <a:lnTo>
                  <a:pt x="0" y="153046"/>
                </a:lnTo>
                <a:lnTo>
                  <a:pt x="542" y="151640"/>
                </a:lnTo>
                <a:lnTo>
                  <a:pt x="3791" y="147432"/>
                </a:lnTo>
                <a:lnTo>
                  <a:pt x="7038" y="145913"/>
                </a:lnTo>
                <a:lnTo>
                  <a:pt x="15938" y="144225"/>
                </a:lnTo>
                <a:lnTo>
                  <a:pt x="89057" y="135860"/>
                </a:lnTo>
                <a:lnTo>
                  <a:pt x="285882" y="131314"/>
                </a:lnTo>
                <a:lnTo>
                  <a:pt x="490054" y="125179"/>
                </a:lnTo>
                <a:lnTo>
                  <a:pt x="1073745" y="116089"/>
                </a:lnTo>
                <a:lnTo>
                  <a:pt x="1264261" y="108397"/>
                </a:lnTo>
                <a:lnTo>
                  <a:pt x="1558384" y="107189"/>
                </a:lnTo>
                <a:lnTo>
                  <a:pt x="1771993" y="104211"/>
                </a:lnTo>
                <a:lnTo>
                  <a:pt x="1918801" y="112711"/>
                </a:lnTo>
                <a:lnTo>
                  <a:pt x="2148013" y="116782"/>
                </a:lnTo>
                <a:lnTo>
                  <a:pt x="2415966" y="127092"/>
                </a:lnTo>
                <a:lnTo>
                  <a:pt x="2603972" y="139180"/>
                </a:lnTo>
                <a:lnTo>
                  <a:pt x="2791988" y="147129"/>
                </a:lnTo>
                <a:lnTo>
                  <a:pt x="3123630" y="172674"/>
                </a:lnTo>
                <a:lnTo>
                  <a:pt x="3231075" y="181580"/>
                </a:lnTo>
                <a:lnTo>
                  <a:pt x="3267827" y="185545"/>
                </a:lnTo>
                <a:lnTo>
                  <a:pt x="3343058" y="195244"/>
                </a:lnTo>
                <a:lnTo>
                  <a:pt x="3488331" y="205364"/>
                </a:lnTo>
                <a:lnTo>
                  <a:pt x="3522674" y="209339"/>
                </a:lnTo>
                <a:lnTo>
                  <a:pt x="3590930" y="217063"/>
                </a:lnTo>
                <a:lnTo>
                  <a:pt x="3695303" y="223395"/>
                </a:lnTo>
                <a:lnTo>
                  <a:pt x="3729116" y="227313"/>
                </a:lnTo>
                <a:lnTo>
                  <a:pt x="3762573" y="231909"/>
                </a:lnTo>
                <a:lnTo>
                  <a:pt x="3831497" y="239662"/>
                </a:lnTo>
                <a:lnTo>
                  <a:pt x="3934592" y="246959"/>
                </a:lnTo>
                <a:lnTo>
                  <a:pt x="4071947" y="254165"/>
                </a:lnTo>
                <a:lnTo>
                  <a:pt x="4260161" y="258540"/>
                </a:lnTo>
                <a:lnTo>
                  <a:pt x="4460298" y="257944"/>
                </a:lnTo>
                <a:lnTo>
                  <a:pt x="4616818" y="249864"/>
                </a:lnTo>
                <a:lnTo>
                  <a:pt x="4741886" y="242451"/>
                </a:lnTo>
                <a:lnTo>
                  <a:pt x="4816407" y="236761"/>
                </a:lnTo>
                <a:lnTo>
                  <a:pt x="4965207" y="220146"/>
                </a:lnTo>
                <a:lnTo>
                  <a:pt x="5034932" y="211300"/>
                </a:lnTo>
                <a:lnTo>
                  <a:pt x="5155886" y="203516"/>
                </a:lnTo>
                <a:lnTo>
                  <a:pt x="5221295" y="195900"/>
                </a:lnTo>
                <a:lnTo>
                  <a:pt x="5264638" y="189262"/>
                </a:lnTo>
                <a:lnTo>
                  <a:pt x="5287309" y="184714"/>
                </a:lnTo>
                <a:lnTo>
                  <a:pt x="5310360" y="179697"/>
                </a:lnTo>
                <a:lnTo>
                  <a:pt x="5375986" y="172637"/>
                </a:lnTo>
                <a:lnTo>
                  <a:pt x="5421033" y="165693"/>
                </a:lnTo>
                <a:lnTo>
                  <a:pt x="5444158" y="161064"/>
                </a:lnTo>
                <a:lnTo>
                  <a:pt x="5488373" y="153274"/>
                </a:lnTo>
                <a:lnTo>
                  <a:pt x="5573350" y="140189"/>
                </a:lnTo>
                <a:lnTo>
                  <a:pt x="5593327" y="136123"/>
                </a:lnTo>
                <a:lnTo>
                  <a:pt x="5612599" y="131429"/>
                </a:lnTo>
                <a:lnTo>
                  <a:pt x="5631400" y="126314"/>
                </a:lnTo>
                <a:lnTo>
                  <a:pt x="5650879" y="121913"/>
                </a:lnTo>
                <a:lnTo>
                  <a:pt x="5691044" y="114376"/>
                </a:lnTo>
                <a:lnTo>
                  <a:pt x="5767282" y="101453"/>
                </a:lnTo>
                <a:lnTo>
                  <a:pt x="5868830" y="86353"/>
                </a:lnTo>
                <a:lnTo>
                  <a:pt x="5965596" y="78510"/>
                </a:lnTo>
                <a:lnTo>
                  <a:pt x="6104905" y="67110"/>
                </a:lnTo>
                <a:lnTo>
                  <a:pt x="6192990" y="60468"/>
                </a:lnTo>
                <a:lnTo>
                  <a:pt x="6276027" y="53493"/>
                </a:lnTo>
                <a:lnTo>
                  <a:pt x="6323899" y="46718"/>
                </a:lnTo>
                <a:lnTo>
                  <a:pt x="6375344" y="39419"/>
                </a:lnTo>
                <a:lnTo>
                  <a:pt x="6463862" y="31465"/>
                </a:lnTo>
                <a:lnTo>
                  <a:pt x="6512617" y="23434"/>
                </a:lnTo>
                <a:lnTo>
                  <a:pt x="6578818" y="15948"/>
                </a:lnTo>
                <a:lnTo>
                  <a:pt x="6625962" y="9853"/>
                </a:lnTo>
                <a:lnTo>
                  <a:pt x="6694141" y="6338"/>
                </a:lnTo>
                <a:lnTo>
                  <a:pt x="6724825" y="1878"/>
                </a:lnTo>
                <a:lnTo>
                  <a:pt x="6838791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err="1" smtClean="0"/>
              <a:t>Quality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Deployment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Clássico</a:t>
            </a:r>
          </a:p>
          <a:p>
            <a:pPr lvl="1"/>
            <a:r>
              <a:rPr lang="pt-BR" sz="2400" dirty="0" smtClean="0"/>
              <a:t>Leva em conta os concorrentes</a:t>
            </a:r>
          </a:p>
          <a:p>
            <a:r>
              <a:rPr lang="pt-BR" sz="2800" dirty="0" smtClean="0"/>
              <a:t>Simplificado</a:t>
            </a:r>
          </a:p>
          <a:p>
            <a:pPr lvl="1"/>
            <a:r>
              <a:rPr lang="pt-BR" sz="2400" dirty="0" smtClean="0"/>
              <a:t>Não leva em conta os concorrentes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 smtClean="0"/>
              <a:t>House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Quality</a:t>
            </a:r>
            <a:endParaRPr lang="pt-BR" dirty="0"/>
          </a:p>
        </p:txBody>
      </p:sp>
      <p:sp>
        <p:nvSpPr>
          <p:cNvPr id="8" name="SMARTPenAnnotation0"/>
          <p:cNvSpPr/>
          <p:nvPr/>
        </p:nvSpPr>
        <p:spPr>
          <a:xfrm>
            <a:off x="3705821" y="919757"/>
            <a:ext cx="2160984" cy="60688"/>
          </a:xfrm>
          <a:custGeom>
            <a:avLst/>
            <a:gdLst/>
            <a:ahLst/>
            <a:cxnLst/>
            <a:rect l="0" t="0" r="0" b="0"/>
            <a:pathLst>
              <a:path w="2160984" h="60688">
                <a:moveTo>
                  <a:pt x="8929" y="0"/>
                </a:moveTo>
                <a:lnTo>
                  <a:pt x="367" y="0"/>
                </a:lnTo>
                <a:lnTo>
                  <a:pt x="244" y="993"/>
                </a:lnTo>
                <a:lnTo>
                  <a:pt x="162" y="2646"/>
                </a:lnTo>
                <a:lnTo>
                  <a:pt x="2" y="8821"/>
                </a:lnTo>
                <a:lnTo>
                  <a:pt x="0" y="13638"/>
                </a:lnTo>
                <a:lnTo>
                  <a:pt x="991" y="15045"/>
                </a:lnTo>
                <a:lnTo>
                  <a:pt x="2645" y="15983"/>
                </a:lnTo>
                <a:lnTo>
                  <a:pt x="4740" y="16609"/>
                </a:lnTo>
                <a:lnTo>
                  <a:pt x="7128" y="18018"/>
                </a:lnTo>
                <a:lnTo>
                  <a:pt x="9713" y="19950"/>
                </a:lnTo>
                <a:lnTo>
                  <a:pt x="12428" y="22230"/>
                </a:lnTo>
                <a:lnTo>
                  <a:pt x="15230" y="22757"/>
                </a:lnTo>
                <a:lnTo>
                  <a:pt x="18091" y="22117"/>
                </a:lnTo>
                <a:lnTo>
                  <a:pt x="20990" y="20698"/>
                </a:lnTo>
                <a:lnTo>
                  <a:pt x="22922" y="20744"/>
                </a:lnTo>
                <a:lnTo>
                  <a:pt x="24211" y="21767"/>
                </a:lnTo>
                <a:lnTo>
                  <a:pt x="25070" y="23441"/>
                </a:lnTo>
                <a:lnTo>
                  <a:pt x="27627" y="24557"/>
                </a:lnTo>
                <a:lnTo>
                  <a:pt x="43343" y="26348"/>
                </a:lnTo>
                <a:lnTo>
                  <a:pt x="65407" y="26764"/>
                </a:lnTo>
                <a:lnTo>
                  <a:pt x="69401" y="27764"/>
                </a:lnTo>
                <a:lnTo>
                  <a:pt x="74048" y="29424"/>
                </a:lnTo>
                <a:lnTo>
                  <a:pt x="79131" y="31522"/>
                </a:lnTo>
                <a:lnTo>
                  <a:pt x="83511" y="32921"/>
                </a:lnTo>
                <a:lnTo>
                  <a:pt x="91024" y="34476"/>
                </a:lnTo>
                <a:lnTo>
                  <a:pt x="94417" y="35882"/>
                </a:lnTo>
                <a:lnTo>
                  <a:pt x="97671" y="37812"/>
                </a:lnTo>
                <a:lnTo>
                  <a:pt x="100832" y="40091"/>
                </a:lnTo>
                <a:lnTo>
                  <a:pt x="104924" y="41610"/>
                </a:lnTo>
                <a:lnTo>
                  <a:pt x="114762" y="43298"/>
                </a:lnTo>
                <a:lnTo>
                  <a:pt x="175738" y="44638"/>
                </a:lnTo>
                <a:lnTo>
                  <a:pt x="182643" y="45634"/>
                </a:lnTo>
                <a:lnTo>
                  <a:pt x="190222" y="47290"/>
                </a:lnTo>
                <a:lnTo>
                  <a:pt x="198252" y="49386"/>
                </a:lnTo>
                <a:lnTo>
                  <a:pt x="205589" y="49791"/>
                </a:lnTo>
                <a:lnTo>
                  <a:pt x="212466" y="49069"/>
                </a:lnTo>
                <a:lnTo>
                  <a:pt x="219034" y="47596"/>
                </a:lnTo>
                <a:lnTo>
                  <a:pt x="231624" y="45959"/>
                </a:lnTo>
                <a:lnTo>
                  <a:pt x="294013" y="44700"/>
                </a:lnTo>
                <a:lnTo>
                  <a:pt x="360233" y="43658"/>
                </a:lnTo>
                <a:lnTo>
                  <a:pt x="368147" y="42004"/>
                </a:lnTo>
                <a:lnTo>
                  <a:pt x="376399" y="39909"/>
                </a:lnTo>
                <a:lnTo>
                  <a:pt x="393507" y="40227"/>
                </a:lnTo>
                <a:lnTo>
                  <a:pt x="402236" y="41701"/>
                </a:lnTo>
                <a:lnTo>
                  <a:pt x="419872" y="43339"/>
                </a:lnTo>
                <a:lnTo>
                  <a:pt x="486953" y="44572"/>
                </a:lnTo>
                <a:lnTo>
                  <a:pt x="576131" y="44647"/>
                </a:lnTo>
                <a:lnTo>
                  <a:pt x="587485" y="45640"/>
                </a:lnTo>
                <a:lnTo>
                  <a:pt x="599023" y="47294"/>
                </a:lnTo>
                <a:lnTo>
                  <a:pt x="610685" y="49389"/>
                </a:lnTo>
                <a:lnTo>
                  <a:pt x="621435" y="50785"/>
                </a:lnTo>
                <a:lnTo>
                  <a:pt x="641318" y="52337"/>
                </a:lnTo>
                <a:lnTo>
                  <a:pt x="704153" y="53415"/>
                </a:lnTo>
                <a:lnTo>
                  <a:pt x="765797" y="54549"/>
                </a:lnTo>
                <a:lnTo>
                  <a:pt x="779414" y="56210"/>
                </a:lnTo>
                <a:lnTo>
                  <a:pt x="793453" y="58309"/>
                </a:lnTo>
                <a:lnTo>
                  <a:pt x="806781" y="59709"/>
                </a:lnTo>
                <a:lnTo>
                  <a:pt x="845492" y="60687"/>
                </a:lnTo>
                <a:lnTo>
                  <a:pt x="859333" y="59309"/>
                </a:lnTo>
                <a:lnTo>
                  <a:pt x="873521" y="57399"/>
                </a:lnTo>
                <a:lnTo>
                  <a:pt x="887941" y="56126"/>
                </a:lnTo>
                <a:lnTo>
                  <a:pt x="930945" y="54333"/>
                </a:lnTo>
                <a:lnTo>
                  <a:pt x="970256" y="52810"/>
                </a:lnTo>
                <a:lnTo>
                  <a:pt x="984181" y="51082"/>
                </a:lnTo>
                <a:lnTo>
                  <a:pt x="998424" y="48937"/>
                </a:lnTo>
                <a:lnTo>
                  <a:pt x="1012882" y="47508"/>
                </a:lnTo>
                <a:lnTo>
                  <a:pt x="1042174" y="45920"/>
                </a:lnTo>
                <a:lnTo>
                  <a:pt x="1086556" y="45025"/>
                </a:lnTo>
                <a:lnTo>
                  <a:pt x="1101401" y="43908"/>
                </a:lnTo>
                <a:lnTo>
                  <a:pt x="1116260" y="42170"/>
                </a:lnTo>
                <a:lnTo>
                  <a:pt x="1131126" y="40020"/>
                </a:lnTo>
                <a:lnTo>
                  <a:pt x="1145997" y="38586"/>
                </a:lnTo>
                <a:lnTo>
                  <a:pt x="1175751" y="36993"/>
                </a:lnTo>
                <a:lnTo>
                  <a:pt x="1190631" y="35576"/>
                </a:lnTo>
                <a:lnTo>
                  <a:pt x="1205511" y="33640"/>
                </a:lnTo>
                <a:lnTo>
                  <a:pt x="1220393" y="31356"/>
                </a:lnTo>
                <a:lnTo>
                  <a:pt x="1235274" y="29834"/>
                </a:lnTo>
                <a:lnTo>
                  <a:pt x="1265039" y="28142"/>
                </a:lnTo>
                <a:lnTo>
                  <a:pt x="1304946" y="27190"/>
                </a:lnTo>
                <a:lnTo>
                  <a:pt x="1319425" y="26065"/>
                </a:lnTo>
                <a:lnTo>
                  <a:pt x="1335030" y="24322"/>
                </a:lnTo>
                <a:lnTo>
                  <a:pt x="1351387" y="22168"/>
                </a:lnTo>
                <a:lnTo>
                  <a:pt x="1367253" y="20732"/>
                </a:lnTo>
                <a:lnTo>
                  <a:pt x="1398110" y="19136"/>
                </a:lnTo>
                <a:lnTo>
                  <a:pt x="1458342" y="18112"/>
                </a:lnTo>
                <a:lnTo>
                  <a:pt x="1921203" y="17860"/>
                </a:lnTo>
                <a:lnTo>
                  <a:pt x="1932669" y="18852"/>
                </a:lnTo>
                <a:lnTo>
                  <a:pt x="1943289" y="20506"/>
                </a:lnTo>
                <a:lnTo>
                  <a:pt x="1953346" y="22600"/>
                </a:lnTo>
                <a:lnTo>
                  <a:pt x="1964019" y="23997"/>
                </a:lnTo>
                <a:lnTo>
                  <a:pt x="1986462" y="25548"/>
                </a:lnTo>
                <a:lnTo>
                  <a:pt x="2052551" y="26717"/>
                </a:lnTo>
                <a:lnTo>
                  <a:pt x="2160983" y="2678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MARTPenAnnotation1"/>
          <p:cNvSpPr/>
          <p:nvPr/>
        </p:nvSpPr>
        <p:spPr>
          <a:xfrm>
            <a:off x="2598539" y="937617"/>
            <a:ext cx="1232297" cy="446485"/>
          </a:xfrm>
          <a:custGeom>
            <a:avLst/>
            <a:gdLst/>
            <a:ahLst/>
            <a:cxnLst/>
            <a:rect l="0" t="0" r="0" b="0"/>
            <a:pathLst>
              <a:path w="1232297" h="446485">
                <a:moveTo>
                  <a:pt x="1232296" y="0"/>
                </a:moveTo>
                <a:lnTo>
                  <a:pt x="1227556" y="0"/>
                </a:lnTo>
                <a:lnTo>
                  <a:pt x="1195337" y="9094"/>
                </a:lnTo>
                <a:lnTo>
                  <a:pt x="1160908" y="18480"/>
                </a:lnTo>
                <a:lnTo>
                  <a:pt x="1131439" y="29618"/>
                </a:lnTo>
                <a:lnTo>
                  <a:pt x="1097571" y="42841"/>
                </a:lnTo>
                <a:lnTo>
                  <a:pt x="1059755" y="55688"/>
                </a:lnTo>
                <a:lnTo>
                  <a:pt x="1030596" y="66422"/>
                </a:lnTo>
                <a:lnTo>
                  <a:pt x="981703" y="83621"/>
                </a:lnTo>
                <a:lnTo>
                  <a:pt x="950596" y="95373"/>
                </a:lnTo>
                <a:lnTo>
                  <a:pt x="914943" y="107211"/>
                </a:lnTo>
                <a:lnTo>
                  <a:pt x="855823" y="125032"/>
                </a:lnTo>
                <a:lnTo>
                  <a:pt x="815936" y="136929"/>
                </a:lnTo>
                <a:lnTo>
                  <a:pt x="778364" y="148831"/>
                </a:lnTo>
                <a:lnTo>
                  <a:pt x="736531" y="163381"/>
                </a:lnTo>
                <a:lnTo>
                  <a:pt x="714263" y="171429"/>
                </a:lnTo>
                <a:lnTo>
                  <a:pt x="692472" y="178778"/>
                </a:lnTo>
                <a:lnTo>
                  <a:pt x="627628" y="199594"/>
                </a:lnTo>
                <a:lnTo>
                  <a:pt x="559577" y="223181"/>
                </a:lnTo>
                <a:lnTo>
                  <a:pt x="493994" y="244170"/>
                </a:lnTo>
                <a:lnTo>
                  <a:pt x="448087" y="260325"/>
                </a:lnTo>
                <a:lnTo>
                  <a:pt x="403871" y="277426"/>
                </a:lnTo>
                <a:lnTo>
                  <a:pt x="318894" y="312659"/>
                </a:lnTo>
                <a:lnTo>
                  <a:pt x="297924" y="320556"/>
                </a:lnTo>
                <a:lnTo>
                  <a:pt x="276999" y="327806"/>
                </a:lnTo>
                <a:lnTo>
                  <a:pt x="256103" y="334623"/>
                </a:lnTo>
                <a:lnTo>
                  <a:pt x="236220" y="342144"/>
                </a:lnTo>
                <a:lnTo>
                  <a:pt x="217011" y="350135"/>
                </a:lnTo>
                <a:lnTo>
                  <a:pt x="138667" y="384347"/>
                </a:lnTo>
                <a:lnTo>
                  <a:pt x="119234" y="392161"/>
                </a:lnTo>
                <a:lnTo>
                  <a:pt x="81766" y="406135"/>
                </a:lnTo>
                <a:lnTo>
                  <a:pt x="53207" y="418960"/>
                </a:lnTo>
                <a:lnTo>
                  <a:pt x="0" y="446484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MARTPenAnnotation2"/>
          <p:cNvSpPr/>
          <p:nvPr/>
        </p:nvSpPr>
        <p:spPr>
          <a:xfrm>
            <a:off x="2216491" y="1214437"/>
            <a:ext cx="497145" cy="491123"/>
          </a:xfrm>
          <a:custGeom>
            <a:avLst/>
            <a:gdLst/>
            <a:ahLst/>
            <a:cxnLst/>
            <a:rect l="0" t="0" r="0" b="0"/>
            <a:pathLst>
              <a:path w="497145" h="491123">
                <a:moveTo>
                  <a:pt x="176665" y="107156"/>
                </a:moveTo>
                <a:lnTo>
                  <a:pt x="176665" y="127274"/>
                </a:lnTo>
                <a:lnTo>
                  <a:pt x="174019" y="136272"/>
                </a:lnTo>
                <a:lnTo>
                  <a:pt x="169536" y="147878"/>
                </a:lnTo>
                <a:lnTo>
                  <a:pt x="164236" y="162958"/>
                </a:lnTo>
                <a:lnTo>
                  <a:pt x="160441" y="171146"/>
                </a:lnTo>
                <a:lnTo>
                  <a:pt x="155927" y="179582"/>
                </a:lnTo>
                <a:lnTo>
                  <a:pt x="150934" y="188182"/>
                </a:lnTo>
                <a:lnTo>
                  <a:pt x="140093" y="205676"/>
                </a:lnTo>
                <a:lnTo>
                  <a:pt x="134424" y="214508"/>
                </a:lnTo>
                <a:lnTo>
                  <a:pt x="127669" y="223372"/>
                </a:lnTo>
                <a:lnTo>
                  <a:pt x="120188" y="232259"/>
                </a:lnTo>
                <a:lnTo>
                  <a:pt x="112224" y="241160"/>
                </a:lnTo>
                <a:lnTo>
                  <a:pt x="104931" y="252054"/>
                </a:lnTo>
                <a:lnTo>
                  <a:pt x="98085" y="264278"/>
                </a:lnTo>
                <a:lnTo>
                  <a:pt x="91536" y="277389"/>
                </a:lnTo>
                <a:lnTo>
                  <a:pt x="84193" y="289105"/>
                </a:lnTo>
                <a:lnTo>
                  <a:pt x="76322" y="299893"/>
                </a:lnTo>
                <a:lnTo>
                  <a:pt x="68098" y="310062"/>
                </a:lnTo>
                <a:lnTo>
                  <a:pt x="60630" y="320809"/>
                </a:lnTo>
                <a:lnTo>
                  <a:pt x="53668" y="331943"/>
                </a:lnTo>
                <a:lnTo>
                  <a:pt x="47042" y="343334"/>
                </a:lnTo>
                <a:lnTo>
                  <a:pt x="34388" y="363929"/>
                </a:lnTo>
                <a:lnTo>
                  <a:pt x="28235" y="373588"/>
                </a:lnTo>
                <a:lnTo>
                  <a:pt x="23141" y="383004"/>
                </a:lnTo>
                <a:lnTo>
                  <a:pt x="18753" y="392258"/>
                </a:lnTo>
                <a:lnTo>
                  <a:pt x="14836" y="401404"/>
                </a:lnTo>
                <a:lnTo>
                  <a:pt x="7837" y="416857"/>
                </a:lnTo>
                <a:lnTo>
                  <a:pt x="2412" y="430340"/>
                </a:lnTo>
                <a:lnTo>
                  <a:pt x="0" y="442947"/>
                </a:lnTo>
                <a:lnTo>
                  <a:pt x="1574" y="455165"/>
                </a:lnTo>
                <a:lnTo>
                  <a:pt x="3383" y="461201"/>
                </a:lnTo>
                <a:lnTo>
                  <a:pt x="6573" y="466217"/>
                </a:lnTo>
                <a:lnTo>
                  <a:pt x="15410" y="474437"/>
                </a:lnTo>
                <a:lnTo>
                  <a:pt x="21536" y="477026"/>
                </a:lnTo>
                <a:lnTo>
                  <a:pt x="36281" y="479902"/>
                </a:lnTo>
                <a:lnTo>
                  <a:pt x="45373" y="481661"/>
                </a:lnTo>
                <a:lnTo>
                  <a:pt x="66058" y="486262"/>
                </a:lnTo>
                <a:lnTo>
                  <a:pt x="78122" y="487885"/>
                </a:lnTo>
                <a:lnTo>
                  <a:pt x="91126" y="488968"/>
                </a:lnTo>
                <a:lnTo>
                  <a:pt x="104756" y="489689"/>
                </a:lnTo>
                <a:lnTo>
                  <a:pt x="133130" y="490491"/>
                </a:lnTo>
                <a:lnTo>
                  <a:pt x="266353" y="491108"/>
                </a:lnTo>
                <a:lnTo>
                  <a:pt x="301855" y="491122"/>
                </a:lnTo>
                <a:lnTo>
                  <a:pt x="317672" y="490133"/>
                </a:lnTo>
                <a:lnTo>
                  <a:pt x="332185" y="488482"/>
                </a:lnTo>
                <a:lnTo>
                  <a:pt x="345829" y="486389"/>
                </a:lnTo>
                <a:lnTo>
                  <a:pt x="374219" y="481418"/>
                </a:lnTo>
                <a:lnTo>
                  <a:pt x="388735" y="478703"/>
                </a:lnTo>
                <a:lnTo>
                  <a:pt x="401389" y="475901"/>
                </a:lnTo>
                <a:lnTo>
                  <a:pt x="412801" y="473041"/>
                </a:lnTo>
                <a:lnTo>
                  <a:pt x="423386" y="470142"/>
                </a:lnTo>
                <a:lnTo>
                  <a:pt x="433419" y="466225"/>
                </a:lnTo>
                <a:lnTo>
                  <a:pt x="443084" y="461629"/>
                </a:lnTo>
                <a:lnTo>
                  <a:pt x="452504" y="456581"/>
                </a:lnTo>
                <a:lnTo>
                  <a:pt x="459777" y="450239"/>
                </a:lnTo>
                <a:lnTo>
                  <a:pt x="470503" y="435255"/>
                </a:lnTo>
                <a:lnTo>
                  <a:pt x="475744" y="426100"/>
                </a:lnTo>
                <a:lnTo>
                  <a:pt x="486860" y="405344"/>
                </a:lnTo>
                <a:lnTo>
                  <a:pt x="490618" y="395245"/>
                </a:lnTo>
                <a:lnTo>
                  <a:pt x="493123" y="385536"/>
                </a:lnTo>
                <a:lnTo>
                  <a:pt x="494793" y="376086"/>
                </a:lnTo>
                <a:lnTo>
                  <a:pt x="495907" y="364826"/>
                </a:lnTo>
                <a:lnTo>
                  <a:pt x="496649" y="352358"/>
                </a:lnTo>
                <a:lnTo>
                  <a:pt x="497144" y="339085"/>
                </a:lnTo>
                <a:lnTo>
                  <a:pt x="496481" y="325275"/>
                </a:lnTo>
                <a:lnTo>
                  <a:pt x="495048" y="311108"/>
                </a:lnTo>
                <a:lnTo>
                  <a:pt x="493100" y="296702"/>
                </a:lnTo>
                <a:lnTo>
                  <a:pt x="489817" y="282137"/>
                </a:lnTo>
                <a:lnTo>
                  <a:pt x="485644" y="267467"/>
                </a:lnTo>
                <a:lnTo>
                  <a:pt x="464688" y="203535"/>
                </a:lnTo>
                <a:lnTo>
                  <a:pt x="457977" y="186292"/>
                </a:lnTo>
                <a:lnTo>
                  <a:pt x="450527" y="168843"/>
                </a:lnTo>
                <a:lnTo>
                  <a:pt x="442583" y="151257"/>
                </a:lnTo>
                <a:lnTo>
                  <a:pt x="434311" y="135565"/>
                </a:lnTo>
                <a:lnTo>
                  <a:pt x="425820" y="121134"/>
                </a:lnTo>
                <a:lnTo>
                  <a:pt x="408447" y="93525"/>
                </a:lnTo>
                <a:lnTo>
                  <a:pt x="390804" y="64718"/>
                </a:lnTo>
                <a:lnTo>
                  <a:pt x="381932" y="52075"/>
                </a:lnTo>
                <a:lnTo>
                  <a:pt x="373041" y="40670"/>
                </a:lnTo>
                <a:lnTo>
                  <a:pt x="357209" y="22044"/>
                </a:lnTo>
                <a:lnTo>
                  <a:pt x="337399" y="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MARTPenAnnotation3"/>
          <p:cNvSpPr/>
          <p:nvPr/>
        </p:nvSpPr>
        <p:spPr>
          <a:xfrm>
            <a:off x="830460" y="2705711"/>
            <a:ext cx="1794085" cy="133930"/>
          </a:xfrm>
          <a:custGeom>
            <a:avLst/>
            <a:gdLst/>
            <a:ahLst/>
            <a:cxnLst/>
            <a:rect l="0" t="0" r="0" b="0"/>
            <a:pathLst>
              <a:path w="1794085" h="133930">
                <a:moveTo>
                  <a:pt x="0" y="107140"/>
                </a:moveTo>
                <a:lnTo>
                  <a:pt x="9481" y="107140"/>
                </a:lnTo>
                <a:lnTo>
                  <a:pt x="13266" y="108132"/>
                </a:lnTo>
                <a:lnTo>
                  <a:pt x="20118" y="111881"/>
                </a:lnTo>
                <a:lnTo>
                  <a:pt x="24813" y="114829"/>
                </a:lnTo>
                <a:lnTo>
                  <a:pt x="46733" y="115961"/>
                </a:lnTo>
                <a:lnTo>
                  <a:pt x="93727" y="115071"/>
                </a:lnTo>
                <a:lnTo>
                  <a:pt x="113425" y="111326"/>
                </a:lnTo>
                <a:lnTo>
                  <a:pt x="142087" y="108380"/>
                </a:lnTo>
                <a:lnTo>
                  <a:pt x="165676" y="105046"/>
                </a:lnTo>
                <a:lnTo>
                  <a:pt x="192697" y="100256"/>
                </a:lnTo>
                <a:lnTo>
                  <a:pt x="221242" y="94820"/>
                </a:lnTo>
                <a:lnTo>
                  <a:pt x="236792" y="90989"/>
                </a:lnTo>
                <a:lnTo>
                  <a:pt x="253111" y="86451"/>
                </a:lnTo>
                <a:lnTo>
                  <a:pt x="269944" y="81441"/>
                </a:lnTo>
                <a:lnTo>
                  <a:pt x="287119" y="77109"/>
                </a:lnTo>
                <a:lnTo>
                  <a:pt x="304522" y="73229"/>
                </a:lnTo>
                <a:lnTo>
                  <a:pt x="339734" y="66271"/>
                </a:lnTo>
                <a:lnTo>
                  <a:pt x="375228" y="59872"/>
                </a:lnTo>
                <a:lnTo>
                  <a:pt x="394019" y="55784"/>
                </a:lnTo>
                <a:lnTo>
                  <a:pt x="413492" y="51075"/>
                </a:lnTo>
                <a:lnTo>
                  <a:pt x="433419" y="45951"/>
                </a:lnTo>
                <a:lnTo>
                  <a:pt x="454642" y="41543"/>
                </a:lnTo>
                <a:lnTo>
                  <a:pt x="476727" y="37612"/>
                </a:lnTo>
                <a:lnTo>
                  <a:pt x="499389" y="33999"/>
                </a:lnTo>
                <a:lnTo>
                  <a:pt x="522434" y="29606"/>
                </a:lnTo>
                <a:lnTo>
                  <a:pt x="569206" y="19433"/>
                </a:lnTo>
                <a:lnTo>
                  <a:pt x="592791" y="14934"/>
                </a:lnTo>
                <a:lnTo>
                  <a:pt x="616452" y="10943"/>
                </a:lnTo>
                <a:lnTo>
                  <a:pt x="640163" y="7290"/>
                </a:lnTo>
                <a:lnTo>
                  <a:pt x="692968" y="3231"/>
                </a:lnTo>
                <a:lnTo>
                  <a:pt x="748517" y="1427"/>
                </a:lnTo>
                <a:lnTo>
                  <a:pt x="859585" y="269"/>
                </a:lnTo>
                <a:lnTo>
                  <a:pt x="1053318" y="0"/>
                </a:lnTo>
                <a:lnTo>
                  <a:pt x="1107110" y="2637"/>
                </a:lnTo>
                <a:lnTo>
                  <a:pt x="1160784" y="7116"/>
                </a:lnTo>
                <a:lnTo>
                  <a:pt x="1294795" y="20975"/>
                </a:lnTo>
                <a:lnTo>
                  <a:pt x="1365688" y="29796"/>
                </a:lnTo>
                <a:lnTo>
                  <a:pt x="1388693" y="33749"/>
                </a:lnTo>
                <a:lnTo>
                  <a:pt x="1411968" y="38369"/>
                </a:lnTo>
                <a:lnTo>
                  <a:pt x="1435421" y="43433"/>
                </a:lnTo>
                <a:lnTo>
                  <a:pt x="1458003" y="48794"/>
                </a:lnTo>
                <a:lnTo>
                  <a:pt x="1501613" y="60042"/>
                </a:lnTo>
                <a:lnTo>
                  <a:pt x="1521974" y="64827"/>
                </a:lnTo>
                <a:lnTo>
                  <a:pt x="1541501" y="69010"/>
                </a:lnTo>
                <a:lnTo>
                  <a:pt x="1560472" y="72790"/>
                </a:lnTo>
                <a:lnTo>
                  <a:pt x="1578081" y="77295"/>
                </a:lnTo>
                <a:lnTo>
                  <a:pt x="1594781" y="82282"/>
                </a:lnTo>
                <a:lnTo>
                  <a:pt x="1610875" y="87592"/>
                </a:lnTo>
                <a:lnTo>
                  <a:pt x="1641986" y="98783"/>
                </a:lnTo>
                <a:lnTo>
                  <a:pt x="1657228" y="104545"/>
                </a:lnTo>
                <a:lnTo>
                  <a:pt x="1672350" y="109379"/>
                </a:lnTo>
                <a:lnTo>
                  <a:pt x="1687392" y="113593"/>
                </a:lnTo>
                <a:lnTo>
                  <a:pt x="1742439" y="127487"/>
                </a:lnTo>
                <a:lnTo>
                  <a:pt x="1761975" y="131066"/>
                </a:lnTo>
                <a:lnTo>
                  <a:pt x="1794084" y="133880"/>
                </a:lnTo>
                <a:lnTo>
                  <a:pt x="1785938" y="13392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MARTPenAnnotation4"/>
          <p:cNvSpPr/>
          <p:nvPr/>
        </p:nvSpPr>
        <p:spPr>
          <a:xfrm>
            <a:off x="518941" y="2830710"/>
            <a:ext cx="615130" cy="759025"/>
          </a:xfrm>
          <a:custGeom>
            <a:avLst/>
            <a:gdLst/>
            <a:ahLst/>
            <a:cxnLst/>
            <a:rect l="0" t="0" r="0" b="0"/>
            <a:pathLst>
              <a:path w="615130" h="759025">
                <a:moveTo>
                  <a:pt x="615129" y="0"/>
                </a:moveTo>
                <a:lnTo>
                  <a:pt x="601827" y="0"/>
                </a:lnTo>
                <a:lnTo>
                  <a:pt x="599315" y="993"/>
                </a:lnTo>
                <a:lnTo>
                  <a:pt x="580500" y="12430"/>
                </a:lnTo>
                <a:lnTo>
                  <a:pt x="563968" y="20991"/>
                </a:lnTo>
                <a:lnTo>
                  <a:pt x="546502" y="29812"/>
                </a:lnTo>
                <a:lnTo>
                  <a:pt x="529396" y="35740"/>
                </a:lnTo>
                <a:lnTo>
                  <a:pt x="519279" y="38710"/>
                </a:lnTo>
                <a:lnTo>
                  <a:pt x="508565" y="42673"/>
                </a:lnTo>
                <a:lnTo>
                  <a:pt x="497453" y="47301"/>
                </a:lnTo>
                <a:lnTo>
                  <a:pt x="486077" y="52370"/>
                </a:lnTo>
                <a:lnTo>
                  <a:pt x="462853" y="63294"/>
                </a:lnTo>
                <a:lnTo>
                  <a:pt x="451104" y="68985"/>
                </a:lnTo>
                <a:lnTo>
                  <a:pt x="439302" y="76748"/>
                </a:lnTo>
                <a:lnTo>
                  <a:pt x="427466" y="85892"/>
                </a:lnTo>
                <a:lnTo>
                  <a:pt x="415606" y="95957"/>
                </a:lnTo>
                <a:lnTo>
                  <a:pt x="402739" y="105643"/>
                </a:lnTo>
                <a:lnTo>
                  <a:pt x="389199" y="115078"/>
                </a:lnTo>
                <a:lnTo>
                  <a:pt x="375212" y="124343"/>
                </a:lnTo>
                <a:lnTo>
                  <a:pt x="360927" y="134490"/>
                </a:lnTo>
                <a:lnTo>
                  <a:pt x="331825" y="156346"/>
                </a:lnTo>
                <a:lnTo>
                  <a:pt x="317119" y="168723"/>
                </a:lnTo>
                <a:lnTo>
                  <a:pt x="302354" y="181935"/>
                </a:lnTo>
                <a:lnTo>
                  <a:pt x="272719" y="209845"/>
                </a:lnTo>
                <a:lnTo>
                  <a:pt x="243012" y="238785"/>
                </a:lnTo>
                <a:lnTo>
                  <a:pt x="228145" y="254440"/>
                </a:lnTo>
                <a:lnTo>
                  <a:pt x="213272" y="270830"/>
                </a:lnTo>
                <a:lnTo>
                  <a:pt x="183518" y="304916"/>
                </a:lnTo>
                <a:lnTo>
                  <a:pt x="139868" y="356583"/>
                </a:lnTo>
                <a:lnTo>
                  <a:pt x="113852" y="388338"/>
                </a:lnTo>
                <a:lnTo>
                  <a:pt x="102351" y="403752"/>
                </a:lnTo>
                <a:lnTo>
                  <a:pt x="91706" y="418988"/>
                </a:lnTo>
                <a:lnTo>
                  <a:pt x="48495" y="483828"/>
                </a:lnTo>
                <a:lnTo>
                  <a:pt x="39928" y="500154"/>
                </a:lnTo>
                <a:lnTo>
                  <a:pt x="33224" y="515998"/>
                </a:lnTo>
                <a:lnTo>
                  <a:pt x="27763" y="531523"/>
                </a:lnTo>
                <a:lnTo>
                  <a:pt x="22137" y="545841"/>
                </a:lnTo>
                <a:lnTo>
                  <a:pt x="16403" y="559355"/>
                </a:lnTo>
                <a:lnTo>
                  <a:pt x="10595" y="572333"/>
                </a:lnTo>
                <a:lnTo>
                  <a:pt x="4143" y="594691"/>
                </a:lnTo>
                <a:lnTo>
                  <a:pt x="1275" y="614549"/>
                </a:lnTo>
                <a:lnTo>
                  <a:pt x="0" y="633297"/>
                </a:lnTo>
                <a:lnTo>
                  <a:pt x="2079" y="651552"/>
                </a:lnTo>
                <a:lnTo>
                  <a:pt x="4023" y="660586"/>
                </a:lnTo>
                <a:lnTo>
                  <a:pt x="11474" y="675917"/>
                </a:lnTo>
                <a:lnTo>
                  <a:pt x="22393" y="689346"/>
                </a:lnTo>
                <a:lnTo>
                  <a:pt x="37167" y="701928"/>
                </a:lnTo>
                <a:lnTo>
                  <a:pt x="56301" y="714135"/>
                </a:lnTo>
                <a:lnTo>
                  <a:pt x="66960" y="720168"/>
                </a:lnTo>
                <a:lnTo>
                  <a:pt x="77042" y="726175"/>
                </a:lnTo>
                <a:lnTo>
                  <a:pt x="96182" y="738140"/>
                </a:lnTo>
                <a:lnTo>
                  <a:pt x="114611" y="747427"/>
                </a:lnTo>
                <a:lnTo>
                  <a:pt x="131731" y="753870"/>
                </a:lnTo>
                <a:lnTo>
                  <a:pt x="139075" y="755588"/>
                </a:lnTo>
                <a:lnTo>
                  <a:pt x="159715" y="759024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MARTPenAnnotation5"/>
          <p:cNvSpPr/>
          <p:nvPr/>
        </p:nvSpPr>
        <p:spPr>
          <a:xfrm>
            <a:off x="741164" y="3564759"/>
            <a:ext cx="481526" cy="373234"/>
          </a:xfrm>
          <a:custGeom>
            <a:avLst/>
            <a:gdLst/>
            <a:ahLst/>
            <a:cxnLst/>
            <a:rect l="0" t="0" r="0" b="0"/>
            <a:pathLst>
              <a:path w="481526" h="373234">
                <a:moveTo>
                  <a:pt x="53578" y="51764"/>
                </a:moveTo>
                <a:lnTo>
                  <a:pt x="53578" y="61245"/>
                </a:lnTo>
                <a:lnTo>
                  <a:pt x="50932" y="71191"/>
                </a:lnTo>
                <a:lnTo>
                  <a:pt x="47441" y="81234"/>
                </a:lnTo>
                <a:lnTo>
                  <a:pt x="40275" y="113180"/>
                </a:lnTo>
                <a:lnTo>
                  <a:pt x="37764" y="122473"/>
                </a:lnTo>
                <a:lnTo>
                  <a:pt x="32328" y="140737"/>
                </a:lnTo>
                <a:lnTo>
                  <a:pt x="30482" y="149775"/>
                </a:lnTo>
                <a:lnTo>
                  <a:pt x="29251" y="158776"/>
                </a:lnTo>
                <a:lnTo>
                  <a:pt x="28430" y="167754"/>
                </a:lnTo>
                <a:lnTo>
                  <a:pt x="27883" y="175723"/>
                </a:lnTo>
                <a:lnTo>
                  <a:pt x="27518" y="183021"/>
                </a:lnTo>
                <a:lnTo>
                  <a:pt x="27113" y="196421"/>
                </a:lnTo>
                <a:lnTo>
                  <a:pt x="26933" y="208991"/>
                </a:lnTo>
                <a:lnTo>
                  <a:pt x="27877" y="213137"/>
                </a:lnTo>
                <a:lnTo>
                  <a:pt x="29498" y="215900"/>
                </a:lnTo>
                <a:lnTo>
                  <a:pt x="31572" y="217743"/>
                </a:lnTo>
                <a:lnTo>
                  <a:pt x="34938" y="218971"/>
                </a:lnTo>
                <a:lnTo>
                  <a:pt x="43971" y="220336"/>
                </a:lnTo>
                <a:lnTo>
                  <a:pt x="49157" y="218716"/>
                </a:lnTo>
                <a:lnTo>
                  <a:pt x="60212" y="211624"/>
                </a:lnTo>
                <a:lnTo>
                  <a:pt x="71740" y="204503"/>
                </a:lnTo>
                <a:lnTo>
                  <a:pt x="77592" y="201215"/>
                </a:lnTo>
                <a:lnTo>
                  <a:pt x="89386" y="189624"/>
                </a:lnTo>
                <a:lnTo>
                  <a:pt x="95309" y="182366"/>
                </a:lnTo>
                <a:lnTo>
                  <a:pt x="102235" y="174551"/>
                </a:lnTo>
                <a:lnTo>
                  <a:pt x="117867" y="157930"/>
                </a:lnTo>
                <a:lnTo>
                  <a:pt x="169820" y="105255"/>
                </a:lnTo>
                <a:lnTo>
                  <a:pt x="196499" y="78527"/>
                </a:lnTo>
                <a:lnTo>
                  <a:pt x="205413" y="70598"/>
                </a:lnTo>
                <a:lnTo>
                  <a:pt x="214333" y="63328"/>
                </a:lnTo>
                <a:lnTo>
                  <a:pt x="223256" y="56497"/>
                </a:lnTo>
                <a:lnTo>
                  <a:pt x="231188" y="49958"/>
                </a:lnTo>
                <a:lnTo>
                  <a:pt x="238461" y="43615"/>
                </a:lnTo>
                <a:lnTo>
                  <a:pt x="251834" y="32267"/>
                </a:lnTo>
                <a:lnTo>
                  <a:pt x="264392" y="23916"/>
                </a:lnTo>
                <a:lnTo>
                  <a:pt x="279234" y="16898"/>
                </a:lnTo>
                <a:lnTo>
                  <a:pt x="287359" y="13637"/>
                </a:lnTo>
                <a:lnTo>
                  <a:pt x="301678" y="7368"/>
                </a:lnTo>
                <a:lnTo>
                  <a:pt x="314657" y="2267"/>
                </a:lnTo>
                <a:lnTo>
                  <a:pt x="327040" y="0"/>
                </a:lnTo>
                <a:lnTo>
                  <a:pt x="339158" y="1638"/>
                </a:lnTo>
                <a:lnTo>
                  <a:pt x="352151" y="5673"/>
                </a:lnTo>
                <a:lnTo>
                  <a:pt x="367847" y="10774"/>
                </a:lnTo>
                <a:lnTo>
                  <a:pt x="382099" y="16348"/>
                </a:lnTo>
                <a:lnTo>
                  <a:pt x="395048" y="22133"/>
                </a:lnTo>
                <a:lnTo>
                  <a:pt x="407418" y="28012"/>
                </a:lnTo>
                <a:lnTo>
                  <a:pt x="419530" y="36577"/>
                </a:lnTo>
                <a:lnTo>
                  <a:pt x="431528" y="47991"/>
                </a:lnTo>
                <a:lnTo>
                  <a:pt x="437506" y="55202"/>
                </a:lnTo>
                <a:lnTo>
                  <a:pt x="443475" y="62985"/>
                </a:lnTo>
                <a:lnTo>
                  <a:pt x="449439" y="70159"/>
                </a:lnTo>
                <a:lnTo>
                  <a:pt x="455399" y="76926"/>
                </a:lnTo>
                <a:lnTo>
                  <a:pt x="461357" y="83421"/>
                </a:lnTo>
                <a:lnTo>
                  <a:pt x="466321" y="90728"/>
                </a:lnTo>
                <a:lnTo>
                  <a:pt x="470623" y="98576"/>
                </a:lnTo>
                <a:lnTo>
                  <a:pt x="474483" y="106785"/>
                </a:lnTo>
                <a:lnTo>
                  <a:pt x="477056" y="115233"/>
                </a:lnTo>
                <a:lnTo>
                  <a:pt x="478772" y="123842"/>
                </a:lnTo>
                <a:lnTo>
                  <a:pt x="479915" y="132559"/>
                </a:lnTo>
                <a:lnTo>
                  <a:pt x="480678" y="142338"/>
                </a:lnTo>
                <a:lnTo>
                  <a:pt x="481186" y="152826"/>
                </a:lnTo>
                <a:lnTo>
                  <a:pt x="481525" y="163787"/>
                </a:lnTo>
                <a:lnTo>
                  <a:pt x="480759" y="174071"/>
                </a:lnTo>
                <a:lnTo>
                  <a:pt x="479256" y="183904"/>
                </a:lnTo>
                <a:lnTo>
                  <a:pt x="477262" y="193435"/>
                </a:lnTo>
                <a:lnTo>
                  <a:pt x="473948" y="201774"/>
                </a:lnTo>
                <a:lnTo>
                  <a:pt x="469754" y="209317"/>
                </a:lnTo>
                <a:lnTo>
                  <a:pt x="464974" y="216331"/>
                </a:lnTo>
                <a:lnTo>
                  <a:pt x="458811" y="222991"/>
                </a:lnTo>
                <a:lnTo>
                  <a:pt x="451725" y="229415"/>
                </a:lnTo>
                <a:lnTo>
                  <a:pt x="444025" y="235683"/>
                </a:lnTo>
                <a:lnTo>
                  <a:pt x="436907" y="241845"/>
                </a:lnTo>
                <a:lnTo>
                  <a:pt x="430177" y="247938"/>
                </a:lnTo>
                <a:lnTo>
                  <a:pt x="423707" y="253984"/>
                </a:lnTo>
                <a:lnTo>
                  <a:pt x="415424" y="259007"/>
                </a:lnTo>
                <a:lnTo>
                  <a:pt x="405934" y="263348"/>
                </a:lnTo>
                <a:lnTo>
                  <a:pt x="395638" y="267234"/>
                </a:lnTo>
                <a:lnTo>
                  <a:pt x="385798" y="271809"/>
                </a:lnTo>
                <a:lnTo>
                  <a:pt x="376261" y="276844"/>
                </a:lnTo>
                <a:lnTo>
                  <a:pt x="366926" y="282184"/>
                </a:lnTo>
                <a:lnTo>
                  <a:pt x="355742" y="287729"/>
                </a:lnTo>
                <a:lnTo>
                  <a:pt x="343326" y="293410"/>
                </a:lnTo>
                <a:lnTo>
                  <a:pt x="330087" y="299182"/>
                </a:lnTo>
                <a:lnTo>
                  <a:pt x="316300" y="304022"/>
                </a:lnTo>
                <a:lnTo>
                  <a:pt x="302148" y="308241"/>
                </a:lnTo>
                <a:lnTo>
                  <a:pt x="287752" y="312045"/>
                </a:lnTo>
                <a:lnTo>
                  <a:pt x="258528" y="318919"/>
                </a:lnTo>
                <a:lnTo>
                  <a:pt x="243789" y="322140"/>
                </a:lnTo>
                <a:lnTo>
                  <a:pt x="211538" y="328366"/>
                </a:lnTo>
                <a:lnTo>
                  <a:pt x="142327" y="340447"/>
                </a:lnTo>
                <a:lnTo>
                  <a:pt x="125642" y="344431"/>
                </a:lnTo>
                <a:lnTo>
                  <a:pt x="109558" y="349070"/>
                </a:lnTo>
                <a:lnTo>
                  <a:pt x="93875" y="354148"/>
                </a:lnTo>
                <a:lnTo>
                  <a:pt x="78458" y="358525"/>
                </a:lnTo>
                <a:lnTo>
                  <a:pt x="63219" y="362435"/>
                </a:lnTo>
                <a:lnTo>
                  <a:pt x="48099" y="366035"/>
                </a:lnTo>
                <a:lnTo>
                  <a:pt x="36035" y="368434"/>
                </a:lnTo>
                <a:lnTo>
                  <a:pt x="26007" y="370034"/>
                </a:lnTo>
                <a:lnTo>
                  <a:pt x="0" y="373233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MARTPenAnnotation6"/>
          <p:cNvSpPr/>
          <p:nvPr/>
        </p:nvSpPr>
        <p:spPr>
          <a:xfrm>
            <a:off x="1581709" y="3858282"/>
            <a:ext cx="427471" cy="249375"/>
          </a:xfrm>
          <a:custGeom>
            <a:avLst/>
            <a:gdLst/>
            <a:ahLst/>
            <a:cxnLst/>
            <a:rect l="0" t="0" r="0" b="0"/>
            <a:pathLst>
              <a:path w="427471" h="249375">
                <a:moveTo>
                  <a:pt x="427470" y="79710"/>
                </a:moveTo>
                <a:lnTo>
                  <a:pt x="415041" y="54852"/>
                </a:lnTo>
                <a:lnTo>
                  <a:pt x="412239" y="51232"/>
                </a:lnTo>
                <a:lnTo>
                  <a:pt x="409379" y="48818"/>
                </a:lnTo>
                <a:lnTo>
                  <a:pt x="406479" y="47209"/>
                </a:lnTo>
                <a:lnTo>
                  <a:pt x="397967" y="40130"/>
                </a:lnTo>
                <a:lnTo>
                  <a:pt x="392918" y="35464"/>
                </a:lnTo>
                <a:lnTo>
                  <a:pt x="386576" y="30369"/>
                </a:lnTo>
                <a:lnTo>
                  <a:pt x="379372" y="24987"/>
                </a:lnTo>
                <a:lnTo>
                  <a:pt x="371592" y="19416"/>
                </a:lnTo>
                <a:lnTo>
                  <a:pt x="362437" y="14709"/>
                </a:lnTo>
                <a:lnTo>
                  <a:pt x="352365" y="10579"/>
                </a:lnTo>
                <a:lnTo>
                  <a:pt x="341681" y="6834"/>
                </a:lnTo>
                <a:lnTo>
                  <a:pt x="329598" y="4336"/>
                </a:lnTo>
                <a:lnTo>
                  <a:pt x="316581" y="2672"/>
                </a:lnTo>
                <a:lnTo>
                  <a:pt x="302943" y="1562"/>
                </a:lnTo>
                <a:lnTo>
                  <a:pt x="287897" y="822"/>
                </a:lnTo>
                <a:lnTo>
                  <a:pt x="255305" y="0"/>
                </a:lnTo>
                <a:lnTo>
                  <a:pt x="238279" y="1765"/>
                </a:lnTo>
                <a:lnTo>
                  <a:pt x="220976" y="4927"/>
                </a:lnTo>
                <a:lnTo>
                  <a:pt x="203487" y="9018"/>
                </a:lnTo>
                <a:lnTo>
                  <a:pt x="185874" y="13731"/>
                </a:lnTo>
                <a:lnTo>
                  <a:pt x="150430" y="24258"/>
                </a:lnTo>
                <a:lnTo>
                  <a:pt x="133636" y="30836"/>
                </a:lnTo>
                <a:lnTo>
                  <a:pt x="117479" y="38197"/>
                </a:lnTo>
                <a:lnTo>
                  <a:pt x="101747" y="46082"/>
                </a:lnTo>
                <a:lnTo>
                  <a:pt x="87290" y="54314"/>
                </a:lnTo>
                <a:lnTo>
                  <a:pt x="73684" y="62780"/>
                </a:lnTo>
                <a:lnTo>
                  <a:pt x="60644" y="71399"/>
                </a:lnTo>
                <a:lnTo>
                  <a:pt x="49966" y="80123"/>
                </a:lnTo>
                <a:lnTo>
                  <a:pt x="40863" y="88915"/>
                </a:lnTo>
                <a:lnTo>
                  <a:pt x="32810" y="97753"/>
                </a:lnTo>
                <a:lnTo>
                  <a:pt x="25457" y="106621"/>
                </a:lnTo>
                <a:lnTo>
                  <a:pt x="18571" y="115510"/>
                </a:lnTo>
                <a:lnTo>
                  <a:pt x="11996" y="124413"/>
                </a:lnTo>
                <a:lnTo>
                  <a:pt x="7612" y="133324"/>
                </a:lnTo>
                <a:lnTo>
                  <a:pt x="4690" y="142242"/>
                </a:lnTo>
                <a:lnTo>
                  <a:pt x="2742" y="151163"/>
                </a:lnTo>
                <a:lnTo>
                  <a:pt x="1443" y="159096"/>
                </a:lnTo>
                <a:lnTo>
                  <a:pt x="577" y="166368"/>
                </a:lnTo>
                <a:lnTo>
                  <a:pt x="0" y="173200"/>
                </a:lnTo>
                <a:lnTo>
                  <a:pt x="1599" y="179740"/>
                </a:lnTo>
                <a:lnTo>
                  <a:pt x="4650" y="186084"/>
                </a:lnTo>
                <a:lnTo>
                  <a:pt x="8668" y="192298"/>
                </a:lnTo>
                <a:lnTo>
                  <a:pt x="14324" y="198425"/>
                </a:lnTo>
                <a:lnTo>
                  <a:pt x="21070" y="204494"/>
                </a:lnTo>
                <a:lnTo>
                  <a:pt x="28545" y="210524"/>
                </a:lnTo>
                <a:lnTo>
                  <a:pt x="37496" y="215536"/>
                </a:lnTo>
                <a:lnTo>
                  <a:pt x="47433" y="219870"/>
                </a:lnTo>
                <a:lnTo>
                  <a:pt x="68065" y="227331"/>
                </a:lnTo>
                <a:lnTo>
                  <a:pt x="132791" y="249374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MARTPenAnnotation7"/>
          <p:cNvSpPr/>
          <p:nvPr/>
        </p:nvSpPr>
        <p:spPr>
          <a:xfrm>
            <a:off x="1728581" y="4152304"/>
            <a:ext cx="396685" cy="303611"/>
          </a:xfrm>
          <a:custGeom>
            <a:avLst/>
            <a:gdLst/>
            <a:ahLst/>
            <a:cxnLst/>
            <a:rect l="0" t="0" r="0" b="0"/>
            <a:pathLst>
              <a:path w="396685" h="303611">
                <a:moveTo>
                  <a:pt x="57356" y="0"/>
                </a:moveTo>
                <a:lnTo>
                  <a:pt x="52616" y="4741"/>
                </a:lnTo>
                <a:lnTo>
                  <a:pt x="44997" y="9714"/>
                </a:lnTo>
                <a:lnTo>
                  <a:pt x="33417" y="16251"/>
                </a:lnTo>
                <a:lnTo>
                  <a:pt x="21931" y="22123"/>
                </a:lnTo>
                <a:lnTo>
                  <a:pt x="10700" y="30147"/>
                </a:lnTo>
                <a:lnTo>
                  <a:pt x="4208" y="38534"/>
                </a:lnTo>
                <a:lnTo>
                  <a:pt x="1088" y="43549"/>
                </a:lnTo>
                <a:lnTo>
                  <a:pt x="0" y="47884"/>
                </a:lnTo>
                <a:lnTo>
                  <a:pt x="267" y="51767"/>
                </a:lnTo>
                <a:lnTo>
                  <a:pt x="1438" y="55347"/>
                </a:lnTo>
                <a:lnTo>
                  <a:pt x="3210" y="57734"/>
                </a:lnTo>
                <a:lnTo>
                  <a:pt x="5384" y="59326"/>
                </a:lnTo>
                <a:lnTo>
                  <a:pt x="15829" y="64211"/>
                </a:lnTo>
                <a:lnTo>
                  <a:pt x="20742" y="66620"/>
                </a:lnTo>
                <a:lnTo>
                  <a:pt x="26994" y="68226"/>
                </a:lnTo>
                <a:lnTo>
                  <a:pt x="34138" y="69297"/>
                </a:lnTo>
                <a:lnTo>
                  <a:pt x="41877" y="70010"/>
                </a:lnTo>
                <a:lnTo>
                  <a:pt x="50013" y="70486"/>
                </a:lnTo>
                <a:lnTo>
                  <a:pt x="66991" y="71015"/>
                </a:lnTo>
                <a:lnTo>
                  <a:pt x="119926" y="71400"/>
                </a:lnTo>
                <a:lnTo>
                  <a:pt x="129827" y="70421"/>
                </a:lnTo>
                <a:lnTo>
                  <a:pt x="140396" y="68775"/>
                </a:lnTo>
                <a:lnTo>
                  <a:pt x="151412" y="66686"/>
                </a:lnTo>
                <a:lnTo>
                  <a:pt x="161732" y="65293"/>
                </a:lnTo>
                <a:lnTo>
                  <a:pt x="171588" y="64365"/>
                </a:lnTo>
                <a:lnTo>
                  <a:pt x="181136" y="63746"/>
                </a:lnTo>
                <a:lnTo>
                  <a:pt x="189485" y="62341"/>
                </a:lnTo>
                <a:lnTo>
                  <a:pt x="197036" y="60412"/>
                </a:lnTo>
                <a:lnTo>
                  <a:pt x="204054" y="58134"/>
                </a:lnTo>
                <a:lnTo>
                  <a:pt x="210717" y="56616"/>
                </a:lnTo>
                <a:lnTo>
                  <a:pt x="217144" y="55603"/>
                </a:lnTo>
                <a:lnTo>
                  <a:pt x="228584" y="54478"/>
                </a:lnTo>
                <a:lnTo>
                  <a:pt x="236975" y="53979"/>
                </a:lnTo>
                <a:lnTo>
                  <a:pt x="240602" y="52853"/>
                </a:lnTo>
                <a:lnTo>
                  <a:pt x="247278" y="48957"/>
                </a:lnTo>
                <a:lnTo>
                  <a:pt x="248463" y="47521"/>
                </a:lnTo>
                <a:lnTo>
                  <a:pt x="248261" y="46563"/>
                </a:lnTo>
                <a:lnTo>
                  <a:pt x="247134" y="45925"/>
                </a:lnTo>
                <a:lnTo>
                  <a:pt x="243236" y="45216"/>
                </a:lnTo>
                <a:lnTo>
                  <a:pt x="232817" y="44817"/>
                </a:lnTo>
                <a:lnTo>
                  <a:pt x="227908" y="44761"/>
                </a:lnTo>
                <a:lnTo>
                  <a:pt x="221659" y="45716"/>
                </a:lnTo>
                <a:lnTo>
                  <a:pt x="214516" y="47344"/>
                </a:lnTo>
                <a:lnTo>
                  <a:pt x="206778" y="49422"/>
                </a:lnTo>
                <a:lnTo>
                  <a:pt x="198643" y="50808"/>
                </a:lnTo>
                <a:lnTo>
                  <a:pt x="190242" y="51731"/>
                </a:lnTo>
                <a:lnTo>
                  <a:pt x="181665" y="52347"/>
                </a:lnTo>
                <a:lnTo>
                  <a:pt x="173963" y="54742"/>
                </a:lnTo>
                <a:lnTo>
                  <a:pt x="166844" y="58323"/>
                </a:lnTo>
                <a:lnTo>
                  <a:pt x="160114" y="62694"/>
                </a:lnTo>
                <a:lnTo>
                  <a:pt x="153643" y="67593"/>
                </a:lnTo>
                <a:lnTo>
                  <a:pt x="147344" y="72843"/>
                </a:lnTo>
                <a:lnTo>
                  <a:pt x="141160" y="78328"/>
                </a:lnTo>
                <a:lnTo>
                  <a:pt x="128998" y="89714"/>
                </a:lnTo>
                <a:lnTo>
                  <a:pt x="122977" y="95528"/>
                </a:lnTo>
                <a:lnTo>
                  <a:pt x="117970" y="101389"/>
                </a:lnTo>
                <a:lnTo>
                  <a:pt x="113641" y="107280"/>
                </a:lnTo>
                <a:lnTo>
                  <a:pt x="109762" y="113192"/>
                </a:lnTo>
                <a:lnTo>
                  <a:pt x="105452" y="122407"/>
                </a:lnTo>
                <a:lnTo>
                  <a:pt x="104303" y="126253"/>
                </a:lnTo>
                <a:lnTo>
                  <a:pt x="104529" y="130802"/>
                </a:lnTo>
                <a:lnTo>
                  <a:pt x="105672" y="135818"/>
                </a:lnTo>
                <a:lnTo>
                  <a:pt x="107426" y="141147"/>
                </a:lnTo>
                <a:lnTo>
                  <a:pt x="109588" y="144700"/>
                </a:lnTo>
                <a:lnTo>
                  <a:pt x="112021" y="147068"/>
                </a:lnTo>
                <a:lnTo>
                  <a:pt x="122832" y="153047"/>
                </a:lnTo>
                <a:lnTo>
                  <a:pt x="127795" y="155610"/>
                </a:lnTo>
                <a:lnTo>
                  <a:pt x="138603" y="158457"/>
                </a:lnTo>
                <a:lnTo>
                  <a:pt x="144263" y="159216"/>
                </a:lnTo>
                <a:lnTo>
                  <a:pt x="151012" y="158730"/>
                </a:lnTo>
                <a:lnTo>
                  <a:pt x="158489" y="157414"/>
                </a:lnTo>
                <a:lnTo>
                  <a:pt x="166450" y="155544"/>
                </a:lnTo>
                <a:lnTo>
                  <a:pt x="174734" y="153306"/>
                </a:lnTo>
                <a:lnTo>
                  <a:pt x="191875" y="148172"/>
                </a:lnTo>
                <a:lnTo>
                  <a:pt x="200614" y="144422"/>
                </a:lnTo>
                <a:lnTo>
                  <a:pt x="209416" y="139938"/>
                </a:lnTo>
                <a:lnTo>
                  <a:pt x="218261" y="134964"/>
                </a:lnTo>
                <a:lnTo>
                  <a:pt x="227134" y="129664"/>
                </a:lnTo>
                <a:lnTo>
                  <a:pt x="252851" y="113715"/>
                </a:lnTo>
                <a:lnTo>
                  <a:pt x="260115" y="109544"/>
                </a:lnTo>
                <a:lnTo>
                  <a:pt x="266943" y="105772"/>
                </a:lnTo>
                <a:lnTo>
                  <a:pt x="277175" y="96288"/>
                </a:lnTo>
                <a:lnTo>
                  <a:pt x="281293" y="90981"/>
                </a:lnTo>
                <a:lnTo>
                  <a:pt x="284038" y="85459"/>
                </a:lnTo>
                <a:lnTo>
                  <a:pt x="285868" y="79793"/>
                </a:lnTo>
                <a:lnTo>
                  <a:pt x="287088" y="74031"/>
                </a:lnTo>
                <a:lnTo>
                  <a:pt x="287901" y="68206"/>
                </a:lnTo>
                <a:lnTo>
                  <a:pt x="288443" y="62338"/>
                </a:lnTo>
                <a:lnTo>
                  <a:pt x="288805" y="56442"/>
                </a:lnTo>
                <a:lnTo>
                  <a:pt x="288054" y="51518"/>
                </a:lnTo>
                <a:lnTo>
                  <a:pt x="284573" y="43402"/>
                </a:lnTo>
                <a:lnTo>
                  <a:pt x="279719" y="36488"/>
                </a:lnTo>
                <a:lnTo>
                  <a:pt x="277035" y="33255"/>
                </a:lnTo>
                <a:lnTo>
                  <a:pt x="273262" y="31100"/>
                </a:lnTo>
                <a:lnTo>
                  <a:pt x="263778" y="28705"/>
                </a:lnTo>
                <a:lnTo>
                  <a:pt x="252948" y="27641"/>
                </a:lnTo>
                <a:lnTo>
                  <a:pt x="241520" y="27168"/>
                </a:lnTo>
                <a:lnTo>
                  <a:pt x="229826" y="26958"/>
                </a:lnTo>
                <a:lnTo>
                  <a:pt x="222938" y="28886"/>
                </a:lnTo>
                <a:lnTo>
                  <a:pt x="215369" y="32156"/>
                </a:lnTo>
                <a:lnTo>
                  <a:pt x="207346" y="36320"/>
                </a:lnTo>
                <a:lnTo>
                  <a:pt x="195787" y="43593"/>
                </a:lnTo>
                <a:lnTo>
                  <a:pt x="191315" y="46921"/>
                </a:lnTo>
                <a:lnTo>
                  <a:pt x="183701" y="55911"/>
                </a:lnTo>
                <a:lnTo>
                  <a:pt x="180281" y="61087"/>
                </a:lnTo>
                <a:lnTo>
                  <a:pt x="178994" y="66522"/>
                </a:lnTo>
                <a:lnTo>
                  <a:pt x="179127" y="72129"/>
                </a:lnTo>
                <a:lnTo>
                  <a:pt x="180209" y="77852"/>
                </a:lnTo>
                <a:lnTo>
                  <a:pt x="181922" y="83651"/>
                </a:lnTo>
                <a:lnTo>
                  <a:pt x="184056" y="89502"/>
                </a:lnTo>
                <a:lnTo>
                  <a:pt x="186471" y="95387"/>
                </a:lnTo>
                <a:lnTo>
                  <a:pt x="191058" y="101294"/>
                </a:lnTo>
                <a:lnTo>
                  <a:pt x="197092" y="107217"/>
                </a:lnTo>
                <a:lnTo>
                  <a:pt x="204092" y="113150"/>
                </a:lnTo>
                <a:lnTo>
                  <a:pt x="211734" y="118098"/>
                </a:lnTo>
                <a:lnTo>
                  <a:pt x="219806" y="122388"/>
                </a:lnTo>
                <a:lnTo>
                  <a:pt x="228164" y="126241"/>
                </a:lnTo>
                <a:lnTo>
                  <a:pt x="236712" y="129801"/>
                </a:lnTo>
                <a:lnTo>
                  <a:pt x="245388" y="133167"/>
                </a:lnTo>
                <a:lnTo>
                  <a:pt x="254148" y="136403"/>
                </a:lnTo>
                <a:lnTo>
                  <a:pt x="262965" y="140545"/>
                </a:lnTo>
                <a:lnTo>
                  <a:pt x="271819" y="145291"/>
                </a:lnTo>
                <a:lnTo>
                  <a:pt x="280699" y="150439"/>
                </a:lnTo>
                <a:lnTo>
                  <a:pt x="289595" y="153871"/>
                </a:lnTo>
                <a:lnTo>
                  <a:pt x="298502" y="156158"/>
                </a:lnTo>
                <a:lnTo>
                  <a:pt x="307417" y="157684"/>
                </a:lnTo>
                <a:lnTo>
                  <a:pt x="316337" y="159693"/>
                </a:lnTo>
                <a:lnTo>
                  <a:pt x="325260" y="162025"/>
                </a:lnTo>
                <a:lnTo>
                  <a:pt x="334185" y="164571"/>
                </a:lnTo>
                <a:lnTo>
                  <a:pt x="342120" y="167261"/>
                </a:lnTo>
                <a:lnTo>
                  <a:pt x="349394" y="170046"/>
                </a:lnTo>
                <a:lnTo>
                  <a:pt x="361776" y="174795"/>
                </a:lnTo>
                <a:lnTo>
                  <a:pt x="370586" y="176906"/>
                </a:lnTo>
                <a:lnTo>
                  <a:pt x="373332" y="178461"/>
                </a:lnTo>
                <a:lnTo>
                  <a:pt x="375163" y="180490"/>
                </a:lnTo>
                <a:lnTo>
                  <a:pt x="378102" y="186134"/>
                </a:lnTo>
                <a:lnTo>
                  <a:pt x="377350" y="187590"/>
                </a:lnTo>
                <a:lnTo>
                  <a:pt x="369016" y="197054"/>
                </a:lnTo>
                <a:lnTo>
                  <a:pt x="357815" y="208479"/>
                </a:lnTo>
                <a:lnTo>
                  <a:pt x="349313" y="214365"/>
                </a:lnTo>
                <a:lnTo>
                  <a:pt x="339911" y="220289"/>
                </a:lnTo>
                <a:lnTo>
                  <a:pt x="332426" y="226229"/>
                </a:lnTo>
                <a:lnTo>
                  <a:pt x="330033" y="229202"/>
                </a:lnTo>
                <a:lnTo>
                  <a:pt x="328437" y="232177"/>
                </a:lnTo>
                <a:lnTo>
                  <a:pt x="325877" y="239339"/>
                </a:lnTo>
                <a:lnTo>
                  <a:pt x="326659" y="240919"/>
                </a:lnTo>
                <a:lnTo>
                  <a:pt x="330174" y="245320"/>
                </a:lnTo>
                <a:lnTo>
                  <a:pt x="332500" y="246891"/>
                </a:lnTo>
                <a:lnTo>
                  <a:pt x="337731" y="248636"/>
                </a:lnTo>
                <a:lnTo>
                  <a:pt x="346009" y="249411"/>
                </a:lnTo>
                <a:lnTo>
                  <a:pt x="355310" y="249755"/>
                </a:lnTo>
                <a:lnTo>
                  <a:pt x="366125" y="249950"/>
                </a:lnTo>
                <a:lnTo>
                  <a:pt x="376956" y="250021"/>
                </a:lnTo>
                <a:lnTo>
                  <a:pt x="380640" y="252673"/>
                </a:lnTo>
                <a:lnTo>
                  <a:pt x="383012" y="254769"/>
                </a:lnTo>
                <a:lnTo>
                  <a:pt x="384593" y="257159"/>
                </a:lnTo>
                <a:lnTo>
                  <a:pt x="386349" y="262459"/>
                </a:lnTo>
                <a:lnTo>
                  <a:pt x="387338" y="271022"/>
                </a:lnTo>
                <a:lnTo>
                  <a:pt x="390215" y="279535"/>
                </a:lnTo>
                <a:lnTo>
                  <a:pt x="393809" y="288941"/>
                </a:lnTo>
                <a:lnTo>
                  <a:pt x="394767" y="292839"/>
                </a:lnTo>
                <a:lnTo>
                  <a:pt x="396684" y="30361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MARTPenAnnotation8"/>
          <p:cNvSpPr/>
          <p:nvPr/>
        </p:nvSpPr>
        <p:spPr>
          <a:xfrm>
            <a:off x="2109773" y="4482738"/>
            <a:ext cx="363751" cy="892783"/>
          </a:xfrm>
          <a:custGeom>
            <a:avLst/>
            <a:gdLst/>
            <a:ahLst/>
            <a:cxnLst/>
            <a:rect l="0" t="0" r="0" b="0"/>
            <a:pathLst>
              <a:path w="363751" h="892783">
                <a:moveTo>
                  <a:pt x="247664" y="17824"/>
                </a:moveTo>
                <a:lnTo>
                  <a:pt x="242924" y="13084"/>
                </a:lnTo>
                <a:lnTo>
                  <a:pt x="238551" y="11687"/>
                </a:lnTo>
                <a:lnTo>
                  <a:pt x="232659" y="10756"/>
                </a:lnTo>
                <a:lnTo>
                  <a:pt x="225754" y="10136"/>
                </a:lnTo>
                <a:lnTo>
                  <a:pt x="215437" y="6800"/>
                </a:lnTo>
                <a:lnTo>
                  <a:pt x="211296" y="4522"/>
                </a:lnTo>
                <a:lnTo>
                  <a:pt x="204567" y="3002"/>
                </a:lnTo>
                <a:lnTo>
                  <a:pt x="196112" y="1990"/>
                </a:lnTo>
                <a:lnTo>
                  <a:pt x="186507" y="1315"/>
                </a:lnTo>
                <a:lnTo>
                  <a:pt x="177127" y="865"/>
                </a:lnTo>
                <a:lnTo>
                  <a:pt x="158767" y="365"/>
                </a:lnTo>
                <a:lnTo>
                  <a:pt x="97136" y="0"/>
                </a:lnTo>
                <a:lnTo>
                  <a:pt x="86788" y="980"/>
                </a:lnTo>
                <a:lnTo>
                  <a:pt x="75922" y="2626"/>
                </a:lnTo>
                <a:lnTo>
                  <a:pt x="64708" y="4715"/>
                </a:lnTo>
                <a:lnTo>
                  <a:pt x="55248" y="8093"/>
                </a:lnTo>
                <a:lnTo>
                  <a:pt x="46957" y="12329"/>
                </a:lnTo>
                <a:lnTo>
                  <a:pt x="39445" y="17137"/>
                </a:lnTo>
                <a:lnTo>
                  <a:pt x="32453" y="21335"/>
                </a:lnTo>
                <a:lnTo>
                  <a:pt x="25807" y="25125"/>
                </a:lnTo>
                <a:lnTo>
                  <a:pt x="19392" y="28645"/>
                </a:lnTo>
                <a:lnTo>
                  <a:pt x="9619" y="37847"/>
                </a:lnTo>
                <a:lnTo>
                  <a:pt x="5623" y="43079"/>
                </a:lnTo>
                <a:lnTo>
                  <a:pt x="2960" y="48551"/>
                </a:lnTo>
                <a:lnTo>
                  <a:pt x="0" y="59923"/>
                </a:lnTo>
                <a:lnTo>
                  <a:pt x="1196" y="64742"/>
                </a:lnTo>
                <a:lnTo>
                  <a:pt x="3977" y="68946"/>
                </a:lnTo>
                <a:lnTo>
                  <a:pt x="22698" y="87564"/>
                </a:lnTo>
                <a:lnTo>
                  <a:pt x="29226" y="92099"/>
                </a:lnTo>
                <a:lnTo>
                  <a:pt x="36554" y="96113"/>
                </a:lnTo>
                <a:lnTo>
                  <a:pt x="44417" y="99783"/>
                </a:lnTo>
                <a:lnTo>
                  <a:pt x="51642" y="104213"/>
                </a:lnTo>
                <a:lnTo>
                  <a:pt x="58444" y="109151"/>
                </a:lnTo>
                <a:lnTo>
                  <a:pt x="64963" y="114427"/>
                </a:lnTo>
                <a:lnTo>
                  <a:pt x="71293" y="118938"/>
                </a:lnTo>
                <a:lnTo>
                  <a:pt x="77497" y="122936"/>
                </a:lnTo>
                <a:lnTo>
                  <a:pt x="83618" y="126594"/>
                </a:lnTo>
                <a:lnTo>
                  <a:pt x="89683" y="130025"/>
                </a:lnTo>
                <a:lnTo>
                  <a:pt x="101713" y="136483"/>
                </a:lnTo>
                <a:lnTo>
                  <a:pt x="111029" y="142660"/>
                </a:lnTo>
                <a:lnTo>
                  <a:pt x="114902" y="145697"/>
                </a:lnTo>
                <a:lnTo>
                  <a:pt x="117484" y="148713"/>
                </a:lnTo>
                <a:lnTo>
                  <a:pt x="119206" y="151717"/>
                </a:lnTo>
                <a:lnTo>
                  <a:pt x="120353" y="154710"/>
                </a:lnTo>
                <a:lnTo>
                  <a:pt x="120126" y="157699"/>
                </a:lnTo>
                <a:lnTo>
                  <a:pt x="118982" y="160683"/>
                </a:lnTo>
                <a:lnTo>
                  <a:pt x="115066" y="166645"/>
                </a:lnTo>
                <a:lnTo>
                  <a:pt x="104467" y="178557"/>
                </a:lnTo>
                <a:lnTo>
                  <a:pt x="98693" y="185503"/>
                </a:lnTo>
                <a:lnTo>
                  <a:pt x="89864" y="199578"/>
                </a:lnTo>
                <a:lnTo>
                  <a:pt x="81956" y="210473"/>
                </a:lnTo>
                <a:lnTo>
                  <a:pt x="79758" y="216885"/>
                </a:lnTo>
                <a:lnTo>
                  <a:pt x="80164" y="219985"/>
                </a:lnTo>
                <a:lnTo>
                  <a:pt x="81427" y="223043"/>
                </a:lnTo>
                <a:lnTo>
                  <a:pt x="87945" y="232088"/>
                </a:lnTo>
                <a:lnTo>
                  <a:pt x="99036" y="244033"/>
                </a:lnTo>
                <a:lnTo>
                  <a:pt x="107825" y="252969"/>
                </a:lnTo>
                <a:lnTo>
                  <a:pt x="116391" y="258924"/>
                </a:lnTo>
                <a:lnTo>
                  <a:pt x="126813" y="264878"/>
                </a:lnTo>
                <a:lnTo>
                  <a:pt x="138059" y="270832"/>
                </a:lnTo>
                <a:lnTo>
                  <a:pt x="144828" y="272816"/>
                </a:lnTo>
                <a:lnTo>
                  <a:pt x="152318" y="274139"/>
                </a:lnTo>
                <a:lnTo>
                  <a:pt x="160287" y="275021"/>
                </a:lnTo>
                <a:lnTo>
                  <a:pt x="167585" y="275609"/>
                </a:lnTo>
                <a:lnTo>
                  <a:pt x="174434" y="276001"/>
                </a:lnTo>
                <a:lnTo>
                  <a:pt x="180985" y="276262"/>
                </a:lnTo>
                <a:lnTo>
                  <a:pt x="188328" y="275444"/>
                </a:lnTo>
                <a:lnTo>
                  <a:pt x="196200" y="273907"/>
                </a:lnTo>
                <a:lnTo>
                  <a:pt x="204425" y="271889"/>
                </a:lnTo>
                <a:lnTo>
                  <a:pt x="211893" y="270545"/>
                </a:lnTo>
                <a:lnTo>
                  <a:pt x="218856" y="269649"/>
                </a:lnTo>
                <a:lnTo>
                  <a:pt x="225482" y="269051"/>
                </a:lnTo>
                <a:lnTo>
                  <a:pt x="235490" y="268387"/>
                </a:lnTo>
                <a:lnTo>
                  <a:pt x="245259" y="267960"/>
                </a:lnTo>
                <a:lnTo>
                  <a:pt x="246061" y="266933"/>
                </a:lnTo>
                <a:lnTo>
                  <a:pt x="247453" y="260176"/>
                </a:lnTo>
                <a:lnTo>
                  <a:pt x="247645" y="251347"/>
                </a:lnTo>
                <a:lnTo>
                  <a:pt x="239974" y="242426"/>
                </a:lnTo>
                <a:lnTo>
                  <a:pt x="229621" y="241469"/>
                </a:lnTo>
                <a:lnTo>
                  <a:pt x="219470" y="243891"/>
                </a:lnTo>
                <a:lnTo>
                  <a:pt x="208344" y="247283"/>
                </a:lnTo>
                <a:lnTo>
                  <a:pt x="202600" y="248187"/>
                </a:lnTo>
                <a:lnTo>
                  <a:pt x="196785" y="248790"/>
                </a:lnTo>
                <a:lnTo>
                  <a:pt x="190924" y="250184"/>
                </a:lnTo>
                <a:lnTo>
                  <a:pt x="185033" y="252106"/>
                </a:lnTo>
                <a:lnTo>
                  <a:pt x="179121" y="254379"/>
                </a:lnTo>
                <a:lnTo>
                  <a:pt x="173195" y="257879"/>
                </a:lnTo>
                <a:lnTo>
                  <a:pt x="167260" y="262197"/>
                </a:lnTo>
                <a:lnTo>
                  <a:pt x="161319" y="267060"/>
                </a:lnTo>
                <a:lnTo>
                  <a:pt x="155374" y="271293"/>
                </a:lnTo>
                <a:lnTo>
                  <a:pt x="149427" y="275108"/>
                </a:lnTo>
                <a:lnTo>
                  <a:pt x="143477" y="278643"/>
                </a:lnTo>
                <a:lnTo>
                  <a:pt x="137526" y="282985"/>
                </a:lnTo>
                <a:lnTo>
                  <a:pt x="131575" y="287864"/>
                </a:lnTo>
                <a:lnTo>
                  <a:pt x="120663" y="298576"/>
                </a:lnTo>
                <a:lnTo>
                  <a:pt x="107949" y="315764"/>
                </a:lnTo>
                <a:lnTo>
                  <a:pt x="97594" y="327512"/>
                </a:lnTo>
                <a:lnTo>
                  <a:pt x="89024" y="339349"/>
                </a:lnTo>
                <a:lnTo>
                  <a:pt x="85349" y="345283"/>
                </a:lnTo>
                <a:lnTo>
                  <a:pt x="83892" y="350231"/>
                </a:lnTo>
                <a:lnTo>
                  <a:pt x="83912" y="354523"/>
                </a:lnTo>
                <a:lnTo>
                  <a:pt x="85589" y="362929"/>
                </a:lnTo>
                <a:lnTo>
                  <a:pt x="86334" y="373279"/>
                </a:lnTo>
                <a:lnTo>
                  <a:pt x="87525" y="377825"/>
                </a:lnTo>
                <a:lnTo>
                  <a:pt x="91493" y="385522"/>
                </a:lnTo>
                <a:lnTo>
                  <a:pt x="99211" y="394897"/>
                </a:lnTo>
                <a:lnTo>
                  <a:pt x="109255" y="404685"/>
                </a:lnTo>
                <a:lnTo>
                  <a:pt x="120334" y="412343"/>
                </a:lnTo>
                <a:lnTo>
                  <a:pt x="126066" y="414782"/>
                </a:lnTo>
                <a:lnTo>
                  <a:pt x="131872" y="416408"/>
                </a:lnTo>
                <a:lnTo>
                  <a:pt x="137727" y="417492"/>
                </a:lnTo>
                <a:lnTo>
                  <a:pt x="144607" y="417222"/>
                </a:lnTo>
                <a:lnTo>
                  <a:pt x="152170" y="416051"/>
                </a:lnTo>
                <a:lnTo>
                  <a:pt x="160189" y="414277"/>
                </a:lnTo>
                <a:lnTo>
                  <a:pt x="168511" y="413095"/>
                </a:lnTo>
                <a:lnTo>
                  <a:pt x="177036" y="412307"/>
                </a:lnTo>
                <a:lnTo>
                  <a:pt x="185696" y="411781"/>
                </a:lnTo>
                <a:lnTo>
                  <a:pt x="193454" y="409447"/>
                </a:lnTo>
                <a:lnTo>
                  <a:pt x="200610" y="405906"/>
                </a:lnTo>
                <a:lnTo>
                  <a:pt x="207365" y="401561"/>
                </a:lnTo>
                <a:lnTo>
                  <a:pt x="213852" y="397672"/>
                </a:lnTo>
                <a:lnTo>
                  <a:pt x="220162" y="394087"/>
                </a:lnTo>
                <a:lnTo>
                  <a:pt x="231472" y="387458"/>
                </a:lnTo>
                <a:lnTo>
                  <a:pt x="239806" y="381205"/>
                </a:lnTo>
                <a:lnTo>
                  <a:pt x="250076" y="372107"/>
                </a:lnTo>
                <a:lnTo>
                  <a:pt x="252249" y="369106"/>
                </a:lnTo>
                <a:lnTo>
                  <a:pt x="260762" y="349442"/>
                </a:lnTo>
                <a:lnTo>
                  <a:pt x="261357" y="345066"/>
                </a:lnTo>
                <a:lnTo>
                  <a:pt x="260761" y="341157"/>
                </a:lnTo>
                <a:lnTo>
                  <a:pt x="252677" y="323015"/>
                </a:lnTo>
                <a:lnTo>
                  <a:pt x="244409" y="310877"/>
                </a:lnTo>
                <a:lnTo>
                  <a:pt x="235965" y="304174"/>
                </a:lnTo>
                <a:lnTo>
                  <a:pt x="225597" y="297888"/>
                </a:lnTo>
                <a:lnTo>
                  <a:pt x="214375" y="291786"/>
                </a:lnTo>
                <a:lnTo>
                  <a:pt x="208604" y="290755"/>
                </a:lnTo>
                <a:lnTo>
                  <a:pt x="202773" y="291059"/>
                </a:lnTo>
                <a:lnTo>
                  <a:pt x="196900" y="292254"/>
                </a:lnTo>
                <a:lnTo>
                  <a:pt x="191001" y="293051"/>
                </a:lnTo>
                <a:lnTo>
                  <a:pt x="185084" y="293582"/>
                </a:lnTo>
                <a:lnTo>
                  <a:pt x="179155" y="293936"/>
                </a:lnTo>
                <a:lnTo>
                  <a:pt x="173218" y="295164"/>
                </a:lnTo>
                <a:lnTo>
                  <a:pt x="167275" y="296976"/>
                </a:lnTo>
                <a:lnTo>
                  <a:pt x="156373" y="301634"/>
                </a:lnTo>
                <a:lnTo>
                  <a:pt x="148221" y="307011"/>
                </a:lnTo>
                <a:lnTo>
                  <a:pt x="145650" y="310827"/>
                </a:lnTo>
                <a:lnTo>
                  <a:pt x="142793" y="320357"/>
                </a:lnTo>
                <a:lnTo>
                  <a:pt x="141185" y="336879"/>
                </a:lnTo>
                <a:lnTo>
                  <a:pt x="143454" y="348472"/>
                </a:lnTo>
                <a:lnTo>
                  <a:pt x="152996" y="372084"/>
                </a:lnTo>
                <a:lnTo>
                  <a:pt x="161272" y="383963"/>
                </a:lnTo>
                <a:lnTo>
                  <a:pt x="171564" y="395857"/>
                </a:lnTo>
                <a:lnTo>
                  <a:pt x="182753" y="407758"/>
                </a:lnTo>
                <a:lnTo>
                  <a:pt x="200209" y="425614"/>
                </a:lnTo>
                <a:lnTo>
                  <a:pt x="207098" y="430575"/>
                </a:lnTo>
                <a:lnTo>
                  <a:pt x="214667" y="434874"/>
                </a:lnTo>
                <a:lnTo>
                  <a:pt x="222689" y="438732"/>
                </a:lnTo>
                <a:lnTo>
                  <a:pt x="229030" y="442297"/>
                </a:lnTo>
                <a:lnTo>
                  <a:pt x="238721" y="448903"/>
                </a:lnTo>
                <a:lnTo>
                  <a:pt x="248981" y="452501"/>
                </a:lnTo>
                <a:lnTo>
                  <a:pt x="254495" y="453460"/>
                </a:lnTo>
                <a:lnTo>
                  <a:pt x="258171" y="455091"/>
                </a:lnTo>
                <a:lnTo>
                  <a:pt x="260622" y="457172"/>
                </a:lnTo>
                <a:lnTo>
                  <a:pt x="262256" y="459551"/>
                </a:lnTo>
                <a:lnTo>
                  <a:pt x="264337" y="461136"/>
                </a:lnTo>
                <a:lnTo>
                  <a:pt x="266717" y="462194"/>
                </a:lnTo>
                <a:lnTo>
                  <a:pt x="272925" y="463891"/>
                </a:lnTo>
                <a:lnTo>
                  <a:pt x="273434" y="465022"/>
                </a:lnTo>
                <a:lnTo>
                  <a:pt x="274000" y="468925"/>
                </a:lnTo>
                <a:lnTo>
                  <a:pt x="273159" y="470363"/>
                </a:lnTo>
                <a:lnTo>
                  <a:pt x="271606" y="471321"/>
                </a:lnTo>
                <a:lnTo>
                  <a:pt x="269579" y="471960"/>
                </a:lnTo>
                <a:lnTo>
                  <a:pt x="268227" y="473378"/>
                </a:lnTo>
                <a:lnTo>
                  <a:pt x="267326" y="475316"/>
                </a:lnTo>
                <a:lnTo>
                  <a:pt x="265880" y="480814"/>
                </a:lnTo>
                <a:lnTo>
                  <a:pt x="257866" y="489737"/>
                </a:lnTo>
                <a:lnTo>
                  <a:pt x="257159" y="493139"/>
                </a:lnTo>
                <a:lnTo>
                  <a:pt x="256971" y="495435"/>
                </a:lnTo>
                <a:lnTo>
                  <a:pt x="255853" y="496966"/>
                </a:lnTo>
                <a:lnTo>
                  <a:pt x="254116" y="497986"/>
                </a:lnTo>
                <a:lnTo>
                  <a:pt x="248938" y="499624"/>
                </a:lnTo>
                <a:lnTo>
                  <a:pt x="238118" y="499974"/>
                </a:lnTo>
                <a:lnTo>
                  <a:pt x="235347" y="499992"/>
                </a:lnTo>
                <a:lnTo>
                  <a:pt x="226976" y="502658"/>
                </a:lnTo>
                <a:lnTo>
                  <a:pt x="217634" y="507150"/>
                </a:lnTo>
                <a:lnTo>
                  <a:pt x="210174" y="512453"/>
                </a:lnTo>
                <a:lnTo>
                  <a:pt x="200905" y="518117"/>
                </a:lnTo>
                <a:lnTo>
                  <a:pt x="191164" y="523942"/>
                </a:lnTo>
                <a:lnTo>
                  <a:pt x="183527" y="529838"/>
                </a:lnTo>
                <a:lnTo>
                  <a:pt x="176825" y="538412"/>
                </a:lnTo>
                <a:lnTo>
                  <a:pt x="167474" y="551750"/>
                </a:lnTo>
                <a:lnTo>
                  <a:pt x="164439" y="555344"/>
                </a:lnTo>
                <a:lnTo>
                  <a:pt x="162415" y="559726"/>
                </a:lnTo>
                <a:lnTo>
                  <a:pt x="159566" y="574380"/>
                </a:lnTo>
                <a:lnTo>
                  <a:pt x="158900" y="582021"/>
                </a:lnTo>
                <a:lnTo>
                  <a:pt x="159715" y="585448"/>
                </a:lnTo>
                <a:lnTo>
                  <a:pt x="163265" y="591901"/>
                </a:lnTo>
                <a:lnTo>
                  <a:pt x="170843" y="601112"/>
                </a:lnTo>
                <a:lnTo>
                  <a:pt x="179126" y="607131"/>
                </a:lnTo>
                <a:lnTo>
                  <a:pt x="184112" y="610125"/>
                </a:lnTo>
                <a:lnTo>
                  <a:pt x="194945" y="613452"/>
                </a:lnTo>
                <a:lnTo>
                  <a:pt x="200612" y="614338"/>
                </a:lnTo>
                <a:lnTo>
                  <a:pt x="206374" y="613938"/>
                </a:lnTo>
                <a:lnTo>
                  <a:pt x="212200" y="612679"/>
                </a:lnTo>
                <a:lnTo>
                  <a:pt x="218068" y="610847"/>
                </a:lnTo>
                <a:lnTo>
                  <a:pt x="223965" y="609625"/>
                </a:lnTo>
                <a:lnTo>
                  <a:pt x="229880" y="608812"/>
                </a:lnTo>
                <a:lnTo>
                  <a:pt x="235808" y="608269"/>
                </a:lnTo>
                <a:lnTo>
                  <a:pt x="241744" y="607907"/>
                </a:lnTo>
                <a:lnTo>
                  <a:pt x="253632" y="607505"/>
                </a:lnTo>
                <a:lnTo>
                  <a:pt x="271481" y="607279"/>
                </a:lnTo>
                <a:lnTo>
                  <a:pt x="276441" y="606255"/>
                </a:lnTo>
                <a:lnTo>
                  <a:pt x="288161" y="601066"/>
                </a:lnTo>
                <a:lnTo>
                  <a:pt x="299323" y="598624"/>
                </a:lnTo>
                <a:lnTo>
                  <a:pt x="300674" y="598364"/>
                </a:lnTo>
                <a:lnTo>
                  <a:pt x="293504" y="605952"/>
                </a:lnTo>
                <a:lnTo>
                  <a:pt x="294099" y="607355"/>
                </a:lnTo>
                <a:lnTo>
                  <a:pt x="300106" y="614764"/>
                </a:lnTo>
                <a:lnTo>
                  <a:pt x="300737" y="618159"/>
                </a:lnTo>
                <a:lnTo>
                  <a:pt x="300906" y="620453"/>
                </a:lnTo>
                <a:lnTo>
                  <a:pt x="302010" y="622975"/>
                </a:lnTo>
                <a:lnTo>
                  <a:pt x="309795" y="633485"/>
                </a:lnTo>
                <a:lnTo>
                  <a:pt x="307359" y="633756"/>
                </a:lnTo>
                <a:lnTo>
                  <a:pt x="302450" y="633930"/>
                </a:lnTo>
                <a:lnTo>
                  <a:pt x="292119" y="638700"/>
                </a:lnTo>
                <a:lnTo>
                  <a:pt x="223827" y="672681"/>
                </a:lnTo>
                <a:lnTo>
                  <a:pt x="214580" y="678627"/>
                </a:lnTo>
                <a:lnTo>
                  <a:pt x="210726" y="681602"/>
                </a:lnTo>
                <a:lnTo>
                  <a:pt x="203796" y="690198"/>
                </a:lnTo>
                <a:lnTo>
                  <a:pt x="198402" y="699641"/>
                </a:lnTo>
                <a:lnTo>
                  <a:pt x="196004" y="707146"/>
                </a:lnTo>
                <a:lnTo>
                  <a:pt x="194254" y="733825"/>
                </a:lnTo>
                <a:lnTo>
                  <a:pt x="195190" y="737252"/>
                </a:lnTo>
                <a:lnTo>
                  <a:pt x="200256" y="746816"/>
                </a:lnTo>
                <a:lnTo>
                  <a:pt x="201789" y="752916"/>
                </a:lnTo>
                <a:lnTo>
                  <a:pt x="203190" y="754940"/>
                </a:lnTo>
                <a:lnTo>
                  <a:pt x="205116" y="756290"/>
                </a:lnTo>
                <a:lnTo>
                  <a:pt x="207393" y="757189"/>
                </a:lnTo>
                <a:lnTo>
                  <a:pt x="215213" y="758188"/>
                </a:lnTo>
                <a:lnTo>
                  <a:pt x="229552" y="758974"/>
                </a:lnTo>
                <a:lnTo>
                  <a:pt x="224989" y="763724"/>
                </a:lnTo>
                <a:lnTo>
                  <a:pt x="222626" y="765122"/>
                </a:lnTo>
                <a:lnTo>
                  <a:pt x="214559" y="768082"/>
                </a:lnTo>
                <a:lnTo>
                  <a:pt x="205885" y="773810"/>
                </a:lnTo>
                <a:lnTo>
                  <a:pt x="199991" y="775497"/>
                </a:lnTo>
                <a:lnTo>
                  <a:pt x="197031" y="777931"/>
                </a:lnTo>
                <a:lnTo>
                  <a:pt x="185150" y="793451"/>
                </a:lnTo>
                <a:lnTo>
                  <a:pt x="182175" y="796846"/>
                </a:lnTo>
                <a:lnTo>
                  <a:pt x="180192" y="800102"/>
                </a:lnTo>
                <a:lnTo>
                  <a:pt x="177989" y="806365"/>
                </a:lnTo>
                <a:lnTo>
                  <a:pt x="178394" y="809424"/>
                </a:lnTo>
                <a:lnTo>
                  <a:pt x="179656" y="812456"/>
                </a:lnTo>
                <a:lnTo>
                  <a:pt x="186172" y="821463"/>
                </a:lnTo>
                <a:lnTo>
                  <a:pt x="188810" y="824451"/>
                </a:lnTo>
                <a:lnTo>
                  <a:pt x="190569" y="827434"/>
                </a:lnTo>
                <a:lnTo>
                  <a:pt x="194036" y="836374"/>
                </a:lnTo>
                <a:lnTo>
                  <a:pt x="199914" y="845307"/>
                </a:lnTo>
                <a:lnTo>
                  <a:pt x="201637" y="851261"/>
                </a:lnTo>
                <a:lnTo>
                  <a:pt x="203089" y="853246"/>
                </a:lnTo>
                <a:lnTo>
                  <a:pt x="205049" y="854569"/>
                </a:lnTo>
                <a:lnTo>
                  <a:pt x="207348" y="855450"/>
                </a:lnTo>
                <a:lnTo>
                  <a:pt x="208880" y="857031"/>
                </a:lnTo>
                <a:lnTo>
                  <a:pt x="209902" y="859077"/>
                </a:lnTo>
                <a:lnTo>
                  <a:pt x="210583" y="861433"/>
                </a:lnTo>
                <a:lnTo>
                  <a:pt x="210045" y="863003"/>
                </a:lnTo>
                <a:lnTo>
                  <a:pt x="208694" y="864050"/>
                </a:lnTo>
                <a:lnTo>
                  <a:pt x="206801" y="864748"/>
                </a:lnTo>
                <a:lnTo>
                  <a:pt x="205539" y="866206"/>
                </a:lnTo>
                <a:lnTo>
                  <a:pt x="204698" y="868170"/>
                </a:lnTo>
                <a:lnTo>
                  <a:pt x="204137" y="870471"/>
                </a:lnTo>
                <a:lnTo>
                  <a:pt x="204756" y="872997"/>
                </a:lnTo>
                <a:lnTo>
                  <a:pt x="209374" y="881294"/>
                </a:lnTo>
                <a:lnTo>
                  <a:pt x="210803" y="887099"/>
                </a:lnTo>
                <a:lnTo>
                  <a:pt x="212175" y="889044"/>
                </a:lnTo>
                <a:lnTo>
                  <a:pt x="214083" y="890340"/>
                </a:lnTo>
                <a:lnTo>
                  <a:pt x="218849" y="891781"/>
                </a:lnTo>
                <a:lnTo>
                  <a:pt x="228102" y="892592"/>
                </a:lnTo>
                <a:lnTo>
                  <a:pt x="237647" y="892782"/>
                </a:lnTo>
                <a:lnTo>
                  <a:pt x="248504" y="890220"/>
                </a:lnTo>
                <a:lnTo>
                  <a:pt x="260936" y="885775"/>
                </a:lnTo>
                <a:lnTo>
                  <a:pt x="276383" y="880491"/>
                </a:lnTo>
                <a:lnTo>
                  <a:pt x="285661" y="877693"/>
                </a:lnTo>
                <a:lnTo>
                  <a:pt x="306554" y="871939"/>
                </a:lnTo>
                <a:lnTo>
                  <a:pt x="314706" y="869015"/>
                </a:lnTo>
                <a:lnTo>
                  <a:pt x="321132" y="866074"/>
                </a:lnTo>
                <a:lnTo>
                  <a:pt x="326408" y="863121"/>
                </a:lnTo>
                <a:lnTo>
                  <a:pt x="332902" y="860160"/>
                </a:lnTo>
                <a:lnTo>
                  <a:pt x="340208" y="857194"/>
                </a:lnTo>
                <a:lnTo>
                  <a:pt x="363750" y="848285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MARTPenAnnotation9"/>
          <p:cNvSpPr/>
          <p:nvPr/>
        </p:nvSpPr>
        <p:spPr>
          <a:xfrm>
            <a:off x="2376034" y="5268558"/>
            <a:ext cx="290158" cy="330357"/>
          </a:xfrm>
          <a:custGeom>
            <a:avLst/>
            <a:gdLst/>
            <a:ahLst/>
            <a:cxnLst/>
            <a:rect l="0" t="0" r="0" b="0"/>
            <a:pathLst>
              <a:path w="290158" h="330357">
                <a:moveTo>
                  <a:pt x="285012" y="35676"/>
                </a:moveTo>
                <a:lnTo>
                  <a:pt x="289753" y="30936"/>
                </a:lnTo>
                <a:lnTo>
                  <a:pt x="290157" y="28547"/>
                </a:lnTo>
                <a:lnTo>
                  <a:pt x="289434" y="25963"/>
                </a:lnTo>
                <a:lnTo>
                  <a:pt x="285271" y="18293"/>
                </a:lnTo>
                <a:lnTo>
                  <a:pt x="280349" y="13218"/>
                </a:lnTo>
                <a:lnTo>
                  <a:pt x="278927" y="10782"/>
                </a:lnTo>
                <a:lnTo>
                  <a:pt x="277347" y="5429"/>
                </a:lnTo>
                <a:lnTo>
                  <a:pt x="274941" y="3605"/>
                </a:lnTo>
                <a:lnTo>
                  <a:pt x="266976" y="1579"/>
                </a:lnTo>
                <a:lnTo>
                  <a:pt x="262074" y="1038"/>
                </a:lnTo>
                <a:lnTo>
                  <a:pt x="256822" y="678"/>
                </a:lnTo>
                <a:lnTo>
                  <a:pt x="251336" y="437"/>
                </a:lnTo>
                <a:lnTo>
                  <a:pt x="224653" y="99"/>
                </a:lnTo>
                <a:lnTo>
                  <a:pt x="186871" y="0"/>
                </a:lnTo>
                <a:lnTo>
                  <a:pt x="173945" y="977"/>
                </a:lnTo>
                <a:lnTo>
                  <a:pt x="161358" y="2622"/>
                </a:lnTo>
                <a:lnTo>
                  <a:pt x="148998" y="4710"/>
                </a:lnTo>
                <a:lnTo>
                  <a:pt x="136789" y="9079"/>
                </a:lnTo>
                <a:lnTo>
                  <a:pt x="124681" y="14968"/>
                </a:lnTo>
                <a:lnTo>
                  <a:pt x="112641" y="21871"/>
                </a:lnTo>
                <a:lnTo>
                  <a:pt x="88679" y="34832"/>
                </a:lnTo>
                <a:lnTo>
                  <a:pt x="76733" y="41066"/>
                </a:lnTo>
                <a:lnTo>
                  <a:pt x="65792" y="48200"/>
                </a:lnTo>
                <a:lnTo>
                  <a:pt x="55522" y="55931"/>
                </a:lnTo>
                <a:lnTo>
                  <a:pt x="45698" y="64062"/>
                </a:lnTo>
                <a:lnTo>
                  <a:pt x="37165" y="72460"/>
                </a:lnTo>
                <a:lnTo>
                  <a:pt x="29492" y="81034"/>
                </a:lnTo>
                <a:lnTo>
                  <a:pt x="22392" y="89727"/>
                </a:lnTo>
                <a:lnTo>
                  <a:pt x="16666" y="98499"/>
                </a:lnTo>
                <a:lnTo>
                  <a:pt x="11857" y="107324"/>
                </a:lnTo>
                <a:lnTo>
                  <a:pt x="7659" y="116183"/>
                </a:lnTo>
                <a:lnTo>
                  <a:pt x="4860" y="125067"/>
                </a:lnTo>
                <a:lnTo>
                  <a:pt x="2994" y="133964"/>
                </a:lnTo>
                <a:lnTo>
                  <a:pt x="1750" y="142874"/>
                </a:lnTo>
                <a:lnTo>
                  <a:pt x="921" y="150798"/>
                </a:lnTo>
                <a:lnTo>
                  <a:pt x="368" y="158065"/>
                </a:lnTo>
                <a:lnTo>
                  <a:pt x="0" y="164893"/>
                </a:lnTo>
                <a:lnTo>
                  <a:pt x="746" y="171430"/>
                </a:lnTo>
                <a:lnTo>
                  <a:pt x="2236" y="177773"/>
                </a:lnTo>
                <a:lnTo>
                  <a:pt x="4221" y="183985"/>
                </a:lnTo>
                <a:lnTo>
                  <a:pt x="7529" y="190111"/>
                </a:lnTo>
                <a:lnTo>
                  <a:pt x="11719" y="196180"/>
                </a:lnTo>
                <a:lnTo>
                  <a:pt x="16497" y="202210"/>
                </a:lnTo>
                <a:lnTo>
                  <a:pt x="24451" y="211555"/>
                </a:lnTo>
                <a:lnTo>
                  <a:pt x="31293" y="219017"/>
                </a:lnTo>
                <a:lnTo>
                  <a:pt x="37641" y="225640"/>
                </a:lnTo>
                <a:lnTo>
                  <a:pt x="40723" y="227803"/>
                </a:lnTo>
                <a:lnTo>
                  <a:pt x="48809" y="230847"/>
                </a:lnTo>
                <a:lnTo>
                  <a:pt x="52683" y="232079"/>
                </a:lnTo>
                <a:lnTo>
                  <a:pt x="48054" y="232114"/>
                </a:lnTo>
                <a:lnTo>
                  <a:pt x="46673" y="233111"/>
                </a:lnTo>
                <a:lnTo>
                  <a:pt x="45752" y="234768"/>
                </a:lnTo>
                <a:lnTo>
                  <a:pt x="44018" y="240691"/>
                </a:lnTo>
                <a:lnTo>
                  <a:pt x="39202" y="240950"/>
                </a:lnTo>
                <a:lnTo>
                  <a:pt x="36803" y="241978"/>
                </a:lnTo>
                <a:lnTo>
                  <a:pt x="31491" y="245767"/>
                </a:lnTo>
                <a:lnTo>
                  <a:pt x="29678" y="248166"/>
                </a:lnTo>
                <a:lnTo>
                  <a:pt x="28469" y="250758"/>
                </a:lnTo>
                <a:lnTo>
                  <a:pt x="26134" y="257276"/>
                </a:lnTo>
                <a:lnTo>
                  <a:pt x="21789" y="266787"/>
                </a:lnTo>
                <a:lnTo>
                  <a:pt x="20233" y="272102"/>
                </a:lnTo>
                <a:lnTo>
                  <a:pt x="19196" y="277629"/>
                </a:lnTo>
                <a:lnTo>
                  <a:pt x="18504" y="283299"/>
                </a:lnTo>
                <a:lnTo>
                  <a:pt x="18044" y="289062"/>
                </a:lnTo>
                <a:lnTo>
                  <a:pt x="17736" y="294889"/>
                </a:lnTo>
                <a:lnTo>
                  <a:pt x="17395" y="306655"/>
                </a:lnTo>
                <a:lnTo>
                  <a:pt x="17122" y="330356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MARTPenAnnotation10"/>
          <p:cNvSpPr/>
          <p:nvPr/>
        </p:nvSpPr>
        <p:spPr>
          <a:xfrm>
            <a:off x="2366367" y="5250656"/>
            <a:ext cx="89298" cy="178595"/>
          </a:xfrm>
          <a:custGeom>
            <a:avLst/>
            <a:gdLst/>
            <a:ahLst/>
            <a:cxnLst/>
            <a:rect l="0" t="0" r="0" b="0"/>
            <a:pathLst>
              <a:path w="89298" h="178595">
                <a:moveTo>
                  <a:pt x="0" y="0"/>
                </a:moveTo>
                <a:lnTo>
                  <a:pt x="0" y="17169"/>
                </a:lnTo>
                <a:lnTo>
                  <a:pt x="992" y="21368"/>
                </a:lnTo>
                <a:lnTo>
                  <a:pt x="2645" y="25159"/>
                </a:lnTo>
                <a:lnTo>
                  <a:pt x="4740" y="28679"/>
                </a:lnTo>
                <a:lnTo>
                  <a:pt x="8121" y="35987"/>
                </a:lnTo>
                <a:lnTo>
                  <a:pt x="17169" y="57335"/>
                </a:lnTo>
                <a:lnTo>
                  <a:pt x="23352" y="70965"/>
                </a:lnTo>
                <a:lnTo>
                  <a:pt x="38160" y="101985"/>
                </a:lnTo>
                <a:lnTo>
                  <a:pt x="47268" y="117600"/>
                </a:lnTo>
                <a:lnTo>
                  <a:pt x="57309" y="132970"/>
                </a:lnTo>
                <a:lnTo>
                  <a:pt x="89297" y="178594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QFD Simplificado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Requisitos do Cliente</a:t>
            </a:r>
            <a:endParaRPr lang="pt-BR" sz="2400" dirty="0" smtClean="0"/>
          </a:p>
          <a:p>
            <a:r>
              <a:rPr lang="pt-BR" sz="2800" dirty="0" smtClean="0"/>
              <a:t>Características Técnicas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Requisitos X Características técnicas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Avaliar ranking das importâncias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Passos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Obter requisitos (*)</a:t>
            </a:r>
          </a:p>
          <a:p>
            <a:pPr lvl="1"/>
            <a:r>
              <a:rPr lang="pt-BR" sz="2400" dirty="0" smtClean="0"/>
              <a:t>Voz do cliente</a:t>
            </a:r>
          </a:p>
          <a:p>
            <a:r>
              <a:rPr lang="pt-BR" sz="2800" dirty="0" smtClean="0"/>
              <a:t>Definir importância para o cliente de 1 a 5</a:t>
            </a:r>
          </a:p>
          <a:p>
            <a:pPr lvl="1"/>
            <a:r>
              <a:rPr lang="pt-BR" sz="2400" dirty="0" smtClean="0"/>
              <a:t>Necessário se for fácil (1)</a:t>
            </a:r>
          </a:p>
          <a:p>
            <a:pPr lvl="1"/>
            <a:r>
              <a:rPr lang="pt-BR" sz="2400" dirty="0" smtClean="0"/>
              <a:t>É legal ter, mas não é necessário (2)</a:t>
            </a:r>
          </a:p>
          <a:p>
            <a:pPr lvl="1"/>
            <a:r>
              <a:rPr lang="pt-BR" sz="2400" dirty="0" smtClean="0"/>
              <a:t>Altamente desejável (3)</a:t>
            </a:r>
          </a:p>
          <a:p>
            <a:pPr lvl="1"/>
            <a:r>
              <a:rPr lang="pt-BR" sz="2400" dirty="0" smtClean="0"/>
              <a:t>Muito importante (4)</a:t>
            </a:r>
          </a:p>
          <a:p>
            <a:pPr lvl="1"/>
            <a:r>
              <a:rPr lang="pt-BR" sz="2400" dirty="0" smtClean="0"/>
              <a:t>Crítico/Obrigatório (5)</a:t>
            </a:r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Requisitos do 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Obter características técnicas</a:t>
            </a:r>
          </a:p>
          <a:p>
            <a:pPr marL="742950" lvl="2" indent="-342900"/>
            <a:r>
              <a:rPr lang="pt-BR" dirty="0" smtClean="0"/>
              <a:t>Formas de mensurar requisitos do cliente</a:t>
            </a:r>
          </a:p>
          <a:p>
            <a:r>
              <a:rPr lang="pt-BR" sz="2800" dirty="0" smtClean="0"/>
              <a:t>Definir valor atual</a:t>
            </a:r>
          </a:p>
          <a:p>
            <a:r>
              <a:rPr lang="pt-BR" sz="2800" dirty="0" smtClean="0"/>
              <a:t>Definir valor desejado</a:t>
            </a:r>
          </a:p>
          <a:p>
            <a:pPr marL="742950" lvl="2" indent="-342900"/>
            <a:r>
              <a:rPr lang="pt-BR" dirty="0" smtClean="0"/>
              <a:t>Definir com o cliente os valores desejados para cada um do itens.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Características Técnicas</a:t>
            </a:r>
          </a:p>
        </p:txBody>
      </p:sp>
    </p:spTree>
    <p:extLst>
      <p:ext uri="{BB962C8B-B14F-4D97-AF65-F5344CB8AC3E}">
        <p14:creationId xmlns:p14="http://schemas.microsoft.com/office/powerpoint/2010/main" xmlns="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2" indent="-342900"/>
            <a:r>
              <a:rPr lang="pt-BR" sz="2800" dirty="0" smtClean="0"/>
              <a:t>Definir dificuldade em alcançar</a:t>
            </a:r>
          </a:p>
          <a:p>
            <a:pPr marL="800100" lvl="3" indent="-342900"/>
            <a:r>
              <a:rPr lang="pt-BR" dirty="0" smtClean="0"/>
              <a:t>Pode ser facilmente desenvolvido com a tecnologia atual (1)</a:t>
            </a:r>
          </a:p>
          <a:p>
            <a:pPr marL="800100" lvl="3" indent="-342900"/>
            <a:r>
              <a:rPr lang="pt-BR" dirty="0" smtClean="0"/>
              <a:t>É possível desenvolver com a tecnologia (2)</a:t>
            </a:r>
          </a:p>
          <a:p>
            <a:pPr marL="800100" lvl="3" indent="-342900"/>
            <a:r>
              <a:rPr lang="pt-BR" dirty="0" smtClean="0"/>
              <a:t>Pode ser facilmente desenvolvido com nova tecnologia (3)</a:t>
            </a:r>
          </a:p>
          <a:p>
            <a:pPr marL="800100" lvl="3" indent="-342900"/>
            <a:r>
              <a:rPr lang="pt-BR" dirty="0" smtClean="0"/>
              <a:t>É possível desenvolver com nova tecnologia (4)</a:t>
            </a:r>
          </a:p>
          <a:p>
            <a:pPr marL="800100" lvl="3" indent="-342900"/>
            <a:r>
              <a:rPr lang="pt-BR" dirty="0" smtClean="0"/>
              <a:t>Difícil desenvolver, mesmo com nova tecnologia (5)</a:t>
            </a:r>
          </a:p>
          <a:p>
            <a:pPr marL="342900" lvl="2" indent="-342900"/>
            <a:endParaRPr lang="pt-BR" sz="2800" dirty="0" smtClean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Características Técnicas</a:t>
            </a:r>
          </a:p>
        </p:txBody>
      </p:sp>
    </p:spTree>
    <p:extLst>
      <p:ext uri="{BB962C8B-B14F-4D97-AF65-F5344CB8AC3E}">
        <p14:creationId xmlns:p14="http://schemas.microsoft.com/office/powerpoint/2010/main" xmlns="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320</Words>
  <Application>Microsoft Office PowerPoint</Application>
  <PresentationFormat>Apresentação na tela (4:3)</PresentationFormat>
  <Paragraphs>67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modelo_powerpoint_fit</vt:lpstr>
      <vt:lpstr>Slide 1</vt:lpstr>
      <vt:lpstr>Slide 2</vt:lpstr>
      <vt:lpstr>Quality Function Deployment </vt:lpstr>
      <vt:lpstr>Quality Function Deployment </vt:lpstr>
      <vt:lpstr>Quality Function Deployment </vt:lpstr>
      <vt:lpstr>QFD Simplificado </vt:lpstr>
      <vt:lpstr>Passos</vt:lpstr>
      <vt:lpstr>Passos</vt:lpstr>
      <vt:lpstr>Passos</vt:lpstr>
      <vt:lpstr>Passos</vt:lpstr>
      <vt:lpstr>Passos</vt:lpstr>
      <vt:lpstr>Exercício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FIT</cp:lastModifiedBy>
  <cp:revision>170</cp:revision>
  <dcterms:created xsi:type="dcterms:W3CDTF">2012-09-13T19:43:42Z</dcterms:created>
  <dcterms:modified xsi:type="dcterms:W3CDTF">2013-04-25T01:40:41Z</dcterms:modified>
</cp:coreProperties>
</file>