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64" r:id="rId6"/>
    <p:sldId id="286" r:id="rId7"/>
    <p:sldId id="267" r:id="rId8"/>
    <p:sldId id="283" r:id="rId9"/>
    <p:sldId id="275" r:id="rId10"/>
    <p:sldId id="278" r:id="rId11"/>
    <p:sldId id="279" r:id="rId12"/>
    <p:sldId id="282" r:id="rId13"/>
    <p:sldId id="284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74"/>
            <p14:sldId id="265"/>
            <p14:sldId id="266"/>
            <p14:sldId id="267"/>
            <p14:sldId id="283"/>
            <p14:sldId id="268"/>
            <p14:sldId id="275"/>
            <p14:sldId id="278"/>
            <p14:sldId id="276"/>
            <p14:sldId id="277"/>
            <p14:sldId id="279"/>
            <p14:sldId id="282"/>
            <p14:sldId id="280"/>
            <p14:sldId id="281"/>
            <p14:sldId id="284"/>
            <p14:sldId id="28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448" autoAdjust="0"/>
    <p:restoredTop sz="94671" autoAdjust="0"/>
  </p:normalViewPr>
  <p:slideViewPr>
    <p:cSldViewPr>
      <p:cViewPr>
        <p:scale>
          <a:sx n="50" d="100"/>
          <a:sy n="50" d="100"/>
        </p:scale>
        <p:origin x="-294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pPr/>
              <a:t>24/4/2013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24/4/2013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Problemas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(4)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="" xmlns:p14="http://schemas.microsoft.com/office/powerpoint/2010/main" val="30381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 (5)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São encontrados muitos bugs nas tecnologias, para resolver este problema sempre a tecnologia mais atual é utilizada</a:t>
            </a:r>
          </a:p>
          <a:p>
            <a:r>
              <a:rPr lang="pt-BR" sz="2800" dirty="0" smtClean="0"/>
              <a:t>São sempre utilizadas as ultimas versões das ferramentas e softwares.</a:t>
            </a:r>
          </a:p>
          <a:p>
            <a:r>
              <a:rPr lang="pt-BR" sz="2800" dirty="0" smtClean="0"/>
              <a:t>Os times de desenvolvimento não conseguem acompanhar e o RH não consegue contratar profissionais.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86095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(5)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="" xmlns:p14="http://schemas.microsoft.com/office/powerpoint/2010/main" val="202574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(6)</a:t>
            </a:r>
            <a:endParaRPr lang="pt-BR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diretor de TI entende que toda a arquitetura dos sistemas de TI precisa ser trocada por ser muito antiga.</a:t>
            </a:r>
          </a:p>
          <a:p>
            <a:r>
              <a:rPr lang="pt-BR" sz="2800" dirty="0" smtClean="0"/>
              <a:t>A arquitetura atual é baseada em Delphi 4.</a:t>
            </a:r>
          </a:p>
          <a:p>
            <a:r>
              <a:rPr lang="pt-BR" sz="2800" dirty="0" smtClean="0"/>
              <a:t>O seu grupo foi escolhido para decidir se a migração será para </a:t>
            </a:r>
            <a:r>
              <a:rPr lang="pt-BR" sz="2800" dirty="0" err="1" smtClean="0"/>
              <a:t>.Net</a:t>
            </a:r>
            <a:r>
              <a:rPr lang="pt-BR" sz="2800" dirty="0" smtClean="0"/>
              <a:t> ou Java.</a:t>
            </a:r>
          </a:p>
          <a:p>
            <a:r>
              <a:rPr lang="pt-BR" sz="2800" dirty="0" smtClean="0"/>
              <a:t>Como vocês fariam esta avaliação?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2567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(1)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Servidor de aplicação congela e cai constantemente.</a:t>
            </a:r>
          </a:p>
          <a:p>
            <a:r>
              <a:rPr lang="pt-BR" smtClean="0"/>
              <a:t>Monitoração indica que o consumo de memória aumenta até o limite permitido.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15396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(1)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="" xmlns:p14="http://schemas.microsoft.com/office/powerpoint/2010/main" val="297925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(2)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Após um determinado tempo o banco de dados para de permitir a criação de novas conexões</a:t>
            </a:r>
          </a:p>
          <a:p>
            <a:r>
              <a:rPr lang="pt-BR" sz="2800" dirty="0" smtClean="0"/>
              <a:t>O DBA informa que o numero de conexões abertas é muito grande.</a:t>
            </a:r>
          </a:p>
        </p:txBody>
      </p:sp>
    </p:spTree>
    <p:extLst>
      <p:ext uri="{BB962C8B-B14F-4D97-AF65-F5344CB8AC3E}">
        <p14:creationId xmlns="" xmlns:p14="http://schemas.microsoft.com/office/powerpoint/2010/main" val="185628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="" xmlns:p14="http://schemas.microsoft.com/office/powerpoint/2010/main" val="297925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Se a Anatel decidir alterar o padrão de numeração dos números de telefone em um estado essa alteração precisa estar em produção em duas semanas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736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(3)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="" xmlns:p14="http://schemas.microsoft.com/office/powerpoint/2010/main" val="384886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(4)</a:t>
            </a:r>
            <a:endParaRPr lang="pt-BR" dirty="0"/>
          </a:p>
        </p:txBody>
      </p:sp>
      <p:sp>
        <p:nvSpPr>
          <p:cNvPr id="430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</a:t>
            </a:r>
            <a:r>
              <a:rPr lang="pt-BR" sz="2800" dirty="0" err="1" smtClean="0"/>
              <a:t>deploy</a:t>
            </a:r>
            <a:r>
              <a:rPr lang="pt-BR" sz="2800" dirty="0" smtClean="0"/>
              <a:t> do projeto A está tendo que ser constantemente refeitos por ocorrem erros ao executar o processo de </a:t>
            </a:r>
            <a:r>
              <a:rPr lang="pt-BR" sz="2800" dirty="0" err="1" smtClean="0"/>
              <a:t>deploy</a:t>
            </a:r>
            <a:endParaRPr lang="pt-BR" sz="2800" dirty="0" smtClean="0"/>
          </a:p>
          <a:p>
            <a:r>
              <a:rPr lang="pt-BR" sz="2800" dirty="0" smtClean="0"/>
              <a:t>O tempo para </a:t>
            </a:r>
            <a:r>
              <a:rPr lang="pt-BR" sz="2800" dirty="0" err="1" smtClean="0"/>
              <a:t>deploy</a:t>
            </a:r>
            <a:r>
              <a:rPr lang="pt-BR" sz="2800" dirty="0" smtClean="0"/>
              <a:t> é maior do que o desejado pela área comercial</a:t>
            </a:r>
          </a:p>
          <a:p>
            <a:r>
              <a:rPr lang="pt-BR" sz="2800" dirty="0" smtClean="0"/>
              <a:t>As versões costumam ir com muitos erros para produção. </a:t>
            </a:r>
          </a:p>
        </p:txBody>
      </p:sp>
    </p:spTree>
    <p:extLst>
      <p:ext uri="{BB962C8B-B14F-4D97-AF65-F5344CB8AC3E}">
        <p14:creationId xmlns="" xmlns:p14="http://schemas.microsoft.com/office/powerpoint/2010/main" val="808637918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323</Words>
  <Application>Microsoft Office PowerPoint</Application>
  <PresentationFormat>Apresentação na tela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modelo_powerpoint_fit</vt:lpstr>
      <vt:lpstr>Slide 1</vt:lpstr>
      <vt:lpstr>Slide 2</vt:lpstr>
      <vt:lpstr>Exercício (1)</vt:lpstr>
      <vt:lpstr>Exercício (1)</vt:lpstr>
      <vt:lpstr>Exercício (2)</vt:lpstr>
      <vt:lpstr>Exercício (2)</vt:lpstr>
      <vt:lpstr>Exercício (3)</vt:lpstr>
      <vt:lpstr>Exercício (3)</vt:lpstr>
      <vt:lpstr>Exercício (4)</vt:lpstr>
      <vt:lpstr>Exercício (4)</vt:lpstr>
      <vt:lpstr>Exercício (5)</vt:lpstr>
      <vt:lpstr>Exercício (5)</vt:lpstr>
      <vt:lpstr>Exercício (6)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 Diniz Hummel</cp:lastModifiedBy>
  <cp:revision>160</cp:revision>
  <dcterms:created xsi:type="dcterms:W3CDTF">2012-09-13T19:43:42Z</dcterms:created>
  <dcterms:modified xsi:type="dcterms:W3CDTF">2013-04-24T20:48:36Z</dcterms:modified>
</cp:coreProperties>
</file>