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83" r:id="rId13"/>
    <p:sldId id="268" r:id="rId14"/>
    <p:sldId id="275" r:id="rId15"/>
    <p:sldId id="278" r:id="rId16"/>
    <p:sldId id="276" r:id="rId17"/>
    <p:sldId id="277" r:id="rId18"/>
    <p:sldId id="279" r:id="rId19"/>
    <p:sldId id="282" r:id="rId20"/>
    <p:sldId id="280" r:id="rId21"/>
    <p:sldId id="281" r:id="rId22"/>
    <p:sldId id="284" r:id="rId23"/>
    <p:sldId id="285" r:id="rId24"/>
    <p:sldId id="25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74"/>
            <p14:sldId id="265"/>
            <p14:sldId id="266"/>
            <p14:sldId id="267"/>
            <p14:sldId id="283"/>
            <p14:sldId id="268"/>
            <p14:sldId id="275"/>
            <p14:sldId id="278"/>
            <p14:sldId id="276"/>
            <p14:sldId id="277"/>
            <p14:sldId id="279"/>
            <p14:sldId id="282"/>
            <p14:sldId id="280"/>
            <p14:sldId id="281"/>
            <p14:sldId id="284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448" autoAdjust="0"/>
    <p:restoredTop sz="94671" autoAdjust="0"/>
  </p:normalViewPr>
  <p:slideViewPr>
    <p:cSldViewPr>
      <p:cViewPr>
        <p:scale>
          <a:sx n="50" d="100"/>
          <a:sy n="50" d="100"/>
        </p:scale>
        <p:origin x="-29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Plataforma </a:t>
            </a:r>
            <a:r>
              <a:rPr lang="pt-BR" i="1" dirty="0" err="1" smtClean="0">
                <a:solidFill>
                  <a:srgbClr val="003399"/>
                </a:solidFill>
              </a:rPr>
              <a:t>Tecnologica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Aumentar a quantidade máxima de conexões com o banco de dados.</a:t>
            </a:r>
          </a:p>
          <a:p>
            <a:pPr lvl="1"/>
            <a:r>
              <a:rPr lang="pt-BR" sz="2400" dirty="0" smtClean="0"/>
              <a:t>Diminuir o tempo para que o BD destrua uma conexões.</a:t>
            </a:r>
          </a:p>
          <a:p>
            <a:pPr lvl="1"/>
            <a:r>
              <a:rPr lang="pt-BR" sz="2400" dirty="0" smtClean="0"/>
              <a:t>Alterar as configurações do pool de conexões diminuindo o numero de conexões em espera.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smtClean="0"/>
              <a:t>Corrigir/definir o escopo das transações.</a:t>
            </a:r>
          </a:p>
          <a:p>
            <a:pPr lvl="1"/>
            <a:r>
              <a:rPr lang="pt-BR" sz="2400" dirty="0" smtClean="0"/>
              <a:t>Não usar escopo de transações </a:t>
            </a:r>
            <a:r>
              <a:rPr lang="pt-BR" dirty="0" smtClean="0"/>
              <a:t>programáticos!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5498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Se a Anatel decidir alterar o padrão de numeração dos números de telefone em um estado essa alteração precisa estar em produção em duas semanas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7362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(3)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xmlns="" val="384886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Tamanho de campos flexíveis</a:t>
            </a:r>
          </a:p>
          <a:p>
            <a:r>
              <a:rPr lang="pt-BR" sz="2800" dirty="0" smtClean="0"/>
              <a:t>Modelagem de dados flexível</a:t>
            </a:r>
          </a:p>
          <a:p>
            <a:r>
              <a:rPr lang="pt-BR" sz="2800" dirty="0" smtClean="0"/>
              <a:t>Nada...</a:t>
            </a:r>
            <a:endParaRPr lang="pt-BR" sz="28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724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(4)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do projeto A está tendo que ser constantemente refeitos por ocorrem erros ao executar o processo de </a:t>
            </a:r>
            <a:r>
              <a:rPr lang="pt-BR" sz="2800" dirty="0" err="1" smtClean="0"/>
              <a:t>deploy</a:t>
            </a:r>
            <a:endParaRPr lang="pt-BR" sz="2800" dirty="0" smtClean="0"/>
          </a:p>
          <a:p>
            <a:r>
              <a:rPr lang="pt-BR" sz="2800" dirty="0" smtClean="0"/>
              <a:t>O tempo para </a:t>
            </a:r>
            <a:r>
              <a:rPr lang="pt-BR" sz="2800" dirty="0" err="1" smtClean="0"/>
              <a:t>deploy</a:t>
            </a:r>
            <a:r>
              <a:rPr lang="pt-BR" sz="2800" dirty="0" smtClean="0"/>
              <a:t> é maior do que o desejado pela área comercial</a:t>
            </a:r>
          </a:p>
          <a:p>
            <a:r>
              <a:rPr lang="pt-BR" sz="2800" dirty="0" smtClean="0"/>
              <a:t>As versões costumam ir com muitos erros para produção. </a:t>
            </a:r>
          </a:p>
        </p:txBody>
      </p:sp>
    </p:spTree>
    <p:extLst>
      <p:ext uri="{BB962C8B-B14F-4D97-AF65-F5344CB8AC3E}">
        <p14:creationId xmlns:p14="http://schemas.microsoft.com/office/powerpoint/2010/main" xmlns="" val="8086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xmlns="" val="303812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Não existe um processo de deploy</a:t>
            </a:r>
          </a:p>
          <a:p>
            <a:r>
              <a:rPr lang="pt-BR" smtClean="0"/>
              <a:t>Pessoas executam o deploy</a:t>
            </a:r>
          </a:p>
          <a:p>
            <a:r>
              <a:rPr lang="pt-BR" smtClean="0"/>
              <a:t>Projeto não é suficientemente testado</a:t>
            </a:r>
          </a:p>
          <a:p>
            <a:endParaRPr lang="pt-BR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6027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Paliativa</a:t>
            </a:r>
          </a:p>
          <a:p>
            <a:pPr lvl="1"/>
            <a:r>
              <a:rPr lang="pt-BR" smtClean="0"/>
              <a:t>Melhorar os testes colocando mais testers</a:t>
            </a:r>
          </a:p>
          <a:p>
            <a:r>
              <a:rPr lang="pt-BR" smtClean="0"/>
              <a:t>Definitiva</a:t>
            </a:r>
          </a:p>
          <a:p>
            <a:pPr lvl="1"/>
            <a:r>
              <a:rPr lang="pt-BR" smtClean="0"/>
              <a:t>Criação/aplicação de um processo de deploy</a:t>
            </a:r>
          </a:p>
          <a:p>
            <a:pPr lvl="1"/>
            <a:r>
              <a:rPr lang="pt-BR" smtClean="0"/>
              <a:t>Deploy automatizado</a:t>
            </a:r>
          </a:p>
          <a:p>
            <a:pPr lvl="1"/>
            <a:r>
              <a:rPr lang="pt-BR" smtClean="0"/>
              <a:t>Framework de Teste automatizado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3350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 (5)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São encontrados muitos bugs nas tecnologias, para resolver este problema sempre a tecnologia mais atual é utilizada</a:t>
            </a:r>
          </a:p>
          <a:p>
            <a:r>
              <a:rPr lang="pt-BR" sz="2800" dirty="0" smtClean="0"/>
              <a:t>São sempre utilizadas as ultimas versões das ferramentas e softwares.</a:t>
            </a:r>
          </a:p>
          <a:p>
            <a:r>
              <a:rPr lang="pt-BR" sz="2800" dirty="0" smtClean="0"/>
              <a:t>Os times de desenvolvimento não conseguem acompanhar e o RH não consegue contratar profissionais.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86095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xmlns="" val="20257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Arquiteto</a:t>
            </a:r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2186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</a:t>
            </a:r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Demitir o arquiteto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err="1" smtClean="0"/>
              <a:t>POCs</a:t>
            </a:r>
            <a:endParaRPr lang="pt-BR" sz="2400" dirty="0" smtClean="0"/>
          </a:p>
          <a:p>
            <a:pPr lvl="1"/>
            <a:r>
              <a:rPr lang="pt-BR" sz="2400" dirty="0" smtClean="0"/>
              <a:t>Arquitetura de retaguarda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963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diretor de TI entende que toda a arquitetura dos sistemas de TI precisa ser trocada por ser muito antiga.</a:t>
            </a:r>
          </a:p>
          <a:p>
            <a:r>
              <a:rPr lang="pt-BR" sz="2800" dirty="0" smtClean="0"/>
              <a:t>A arquitetura atual é baseada em Delphi 4.</a:t>
            </a:r>
          </a:p>
          <a:p>
            <a:r>
              <a:rPr lang="pt-BR" sz="2800" dirty="0" smtClean="0"/>
              <a:t>O seu grupo foi escolhido para decidir se a migração será para </a:t>
            </a:r>
            <a:r>
              <a:rPr lang="pt-BR" sz="2800" dirty="0" err="1" smtClean="0"/>
              <a:t>.Net</a:t>
            </a:r>
            <a:r>
              <a:rPr lang="pt-BR" sz="2800" dirty="0" smtClean="0"/>
              <a:t> ou Java.</a:t>
            </a:r>
          </a:p>
          <a:p>
            <a:r>
              <a:rPr lang="pt-BR" sz="2800" dirty="0" smtClean="0"/>
              <a:t>Como vocês fariam esta avaliação?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67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</a:t>
            </a:r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 smtClean="0"/>
              <a:t>CBAM</a:t>
            </a:r>
          </a:p>
          <a:p>
            <a:r>
              <a:rPr lang="pt-BR" sz="2400" dirty="0" err="1" smtClean="0"/>
              <a:t>PoCs</a:t>
            </a:r>
            <a:endParaRPr lang="pt-BR" sz="2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2223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(1)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Servidor de aplicação congela e cai constantemente.</a:t>
            </a:r>
          </a:p>
          <a:p>
            <a:r>
              <a:rPr lang="pt-BR" smtClean="0"/>
              <a:t>Monitoração indica que o consumo de memória aumenta até o limite permitido.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5396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(1)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xmlns="" val="297925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Resposta do Professor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Gerenciamento das sessões de usuários na aplicação foi mal projetado </a:t>
            </a:r>
          </a:p>
          <a:p>
            <a:r>
              <a:rPr lang="pt-BR" sz="2800" dirty="0" smtClean="0"/>
              <a:t>Muitos objetos são armazenados até que a sessão do usuário seja destruída pelo servidor de aplicação.</a:t>
            </a:r>
          </a:p>
          <a:p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75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Paliativa</a:t>
            </a:r>
          </a:p>
          <a:p>
            <a:pPr lvl="1"/>
            <a:r>
              <a:rPr lang="pt-BR" sz="2400" dirty="0" smtClean="0"/>
              <a:t>Aumentar a memória do AS</a:t>
            </a:r>
          </a:p>
          <a:p>
            <a:pPr lvl="1"/>
            <a:r>
              <a:rPr lang="pt-BR" sz="2400" dirty="0" smtClean="0"/>
              <a:t>Diminuir o tempo para que o AS destrua uma sessão de usuário</a:t>
            </a:r>
          </a:p>
          <a:p>
            <a:pPr lvl="1"/>
            <a:r>
              <a:rPr lang="pt-BR" sz="2400" dirty="0" smtClean="0"/>
              <a:t>Aumentar a frequência e a eficiência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colector</a:t>
            </a:r>
            <a:r>
              <a:rPr lang="pt-BR" sz="2400" dirty="0" smtClean="0"/>
              <a:t> </a:t>
            </a:r>
          </a:p>
          <a:p>
            <a:r>
              <a:rPr lang="pt-BR" sz="2800" dirty="0" smtClean="0"/>
              <a:t>Definitiva</a:t>
            </a:r>
          </a:p>
          <a:p>
            <a:pPr lvl="1"/>
            <a:r>
              <a:rPr lang="pt-BR" sz="2400" dirty="0" smtClean="0"/>
              <a:t>Corrigir o escopo dos objetos de sessão</a:t>
            </a:r>
          </a:p>
          <a:p>
            <a:pPr lvl="1"/>
            <a:r>
              <a:rPr lang="pt-BR" sz="2400" dirty="0" smtClean="0"/>
              <a:t>Na maior parte dos projetos apenas um objeto precisa estar associado a sessão do usuário até sua destruição.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97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 (2)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Após um determinado tempo o banco de dados para de permitir a criação de novas conexões</a:t>
            </a:r>
          </a:p>
          <a:p>
            <a:r>
              <a:rPr lang="pt-BR" sz="2800" dirty="0" smtClean="0"/>
              <a:t>O DBA informa que o numero de conexões abertas é muito grande.</a:t>
            </a:r>
          </a:p>
        </p:txBody>
      </p:sp>
    </p:spTree>
    <p:extLst>
      <p:ext uri="{BB962C8B-B14F-4D97-AF65-F5344CB8AC3E}">
        <p14:creationId xmlns:p14="http://schemas.microsoft.com/office/powerpoint/2010/main" xmlns="" val="18562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Qual a causa</a:t>
            </a:r>
            <a:r>
              <a:rPr lang="pt-BR" sz="2800" dirty="0"/>
              <a:t> </a:t>
            </a:r>
            <a:r>
              <a:rPr lang="pt-BR" sz="2800" dirty="0" smtClean="0"/>
              <a:t>do problema?</a:t>
            </a:r>
          </a:p>
          <a:p>
            <a:r>
              <a:rPr lang="pt-BR" sz="2800" dirty="0" smtClean="0"/>
              <a:t>Qual a provável solução?</a:t>
            </a:r>
          </a:p>
        </p:txBody>
      </p:sp>
    </p:spTree>
    <p:extLst>
      <p:ext uri="{BB962C8B-B14F-4D97-AF65-F5344CB8AC3E}">
        <p14:creationId xmlns:p14="http://schemas.microsoft.com/office/powerpoint/2010/main" xmlns="" val="332568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Resposta do Professor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As conexões são criadas a cada tentativa de acesso ao banco de dados e as não são fechadas.</a:t>
            </a:r>
          </a:p>
          <a:p>
            <a:r>
              <a:rPr lang="pt-BR" sz="2800" dirty="0" smtClean="0"/>
              <a:t>Não foi utilizado nenhum framework para gerenciar o escopo de transações, tudo foi feito programaticamente.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506483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591</Words>
  <Application>Microsoft Office PowerPoint</Application>
  <PresentationFormat>Apresentação na tela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modelo_powerpoint_fit</vt:lpstr>
      <vt:lpstr>Slide 1</vt:lpstr>
      <vt:lpstr>Slide 2</vt:lpstr>
      <vt:lpstr>Exercício (1)</vt:lpstr>
      <vt:lpstr>Exercício (1)</vt:lpstr>
      <vt:lpstr>Resposta do Professor</vt:lpstr>
      <vt:lpstr>Resposta do Professor</vt:lpstr>
      <vt:lpstr>Exercício (2)</vt:lpstr>
      <vt:lpstr>Exercício (2)</vt:lpstr>
      <vt:lpstr>Resposta do Professor</vt:lpstr>
      <vt:lpstr>Resposta do Professor</vt:lpstr>
      <vt:lpstr>Exercício (3)</vt:lpstr>
      <vt:lpstr>Exercício (3)</vt:lpstr>
      <vt:lpstr>Resposta do Professor</vt:lpstr>
      <vt:lpstr>Exercício (4)</vt:lpstr>
      <vt:lpstr>Exercício (4)</vt:lpstr>
      <vt:lpstr>Resposta do Professor</vt:lpstr>
      <vt:lpstr>Resposta do Professor</vt:lpstr>
      <vt:lpstr>Exercício (5)</vt:lpstr>
      <vt:lpstr>Exercício (5)</vt:lpstr>
      <vt:lpstr>Resposta do Professor</vt:lpstr>
      <vt:lpstr>Resposta do Professor</vt:lpstr>
      <vt:lpstr>Exercício (6)</vt:lpstr>
      <vt:lpstr>Resposta do Professor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</cp:lastModifiedBy>
  <cp:revision>158</cp:revision>
  <dcterms:created xsi:type="dcterms:W3CDTF">2012-09-13T19:43:42Z</dcterms:created>
  <dcterms:modified xsi:type="dcterms:W3CDTF">2013-04-24T20:47:25Z</dcterms:modified>
</cp:coreProperties>
</file>