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6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3" autoAdjust="0"/>
    <p:restoredTop sz="94671" autoAdjust="0"/>
  </p:normalViewPr>
  <p:slideViewPr>
    <p:cSldViewPr>
      <p:cViewPr>
        <p:scale>
          <a:sx n="50" d="100"/>
          <a:sy n="50" d="100"/>
        </p:scale>
        <p:origin x="-1722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25/03/2013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25/03/2013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- cap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pt-BR" noProof="0" smtClean="0"/>
              <a:t>Clique para editar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3899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smtClean="0"/>
              <a:t>Diagrama de Componentes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pic>
        <p:nvPicPr>
          <p:cNvPr id="11268" name="Picture 6" descr="http://www.jamessugrue.ie/wp-content/uploads/2011/05/facade_s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276475"/>
            <a:ext cx="778827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43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smtClean="0"/>
              <a:t>Diagrama de Componentes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pic>
        <p:nvPicPr>
          <p:cNvPr id="12292" name="Picture 2" descr="http://www.agilemodeling.com/images/models/componentDiagramUM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7589838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35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b="0" dirty="0" smtClean="0"/>
              <a:t>Para o </a:t>
            </a:r>
            <a:r>
              <a:rPr lang="en-US" sz="2800" b="0" dirty="0" err="1" smtClean="0"/>
              <a:t>projeto</a:t>
            </a:r>
            <a:r>
              <a:rPr lang="en-US" sz="2800" b="0" dirty="0" smtClean="0"/>
              <a:t>, </a:t>
            </a:r>
            <a:r>
              <a:rPr lang="en-US" sz="2800" b="0" dirty="0" err="1" smtClean="0"/>
              <a:t>faça</a:t>
            </a:r>
            <a:r>
              <a:rPr lang="en-US" sz="2800" b="0" dirty="0" smtClean="0"/>
              <a:t> um </a:t>
            </a:r>
            <a:r>
              <a:rPr lang="en-US" sz="2800" b="0" dirty="0" err="1" smtClean="0"/>
              <a:t>diagrama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que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represente</a:t>
            </a:r>
            <a:r>
              <a:rPr lang="en-US" sz="2800" b="0" dirty="0" smtClean="0"/>
              <a:t> a </a:t>
            </a:r>
            <a:r>
              <a:rPr lang="en-US" sz="2800" b="0" dirty="0" err="1" smtClean="0"/>
              <a:t>arquitetura</a:t>
            </a:r>
            <a:r>
              <a:rPr lang="en-US" sz="2800" b="0" dirty="0" smtClean="0"/>
              <a:t> do </a:t>
            </a:r>
            <a:r>
              <a:rPr lang="en-US" sz="2800" b="0" dirty="0" err="1" smtClean="0"/>
              <a:t>seu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sistema</a:t>
            </a:r>
            <a:r>
              <a:rPr lang="en-US" sz="28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191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Casas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E</a:t>
            </a:r>
            <a:r>
              <a:rPr lang="pt-BR" sz="2800" dirty="0" smtClean="0"/>
              <a:t>strutura da solução que vá de encontro aos requisitos técnicos e operacionais.</a:t>
            </a:r>
          </a:p>
          <a:p>
            <a:r>
              <a:rPr lang="pt-BR" sz="2800" dirty="0" smtClean="0"/>
              <a:t>Decisões são baseadas em uma série de fatores e cada decisão terá impacto nas decisões futuras.</a:t>
            </a:r>
          </a:p>
        </p:txBody>
      </p:sp>
    </p:spTree>
    <p:extLst>
      <p:ext uri="{BB962C8B-B14F-4D97-AF65-F5344CB8AC3E}">
        <p14:creationId xmlns:p14="http://schemas.microsoft.com/office/powerpoint/2010/main" val="32066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b="0" dirty="0" smtClean="0"/>
              <a:t>O que se deve levar em conta para a planta de uma casa?</a:t>
            </a:r>
          </a:p>
          <a:p>
            <a:pPr lvl="1"/>
            <a:r>
              <a:rPr lang="pt-BR" sz="2400" dirty="0" smtClean="0"/>
              <a:t>Entrada de sol</a:t>
            </a:r>
          </a:p>
          <a:p>
            <a:pPr lvl="1"/>
            <a:r>
              <a:rPr lang="pt-BR" sz="2400" dirty="0" smtClean="0"/>
              <a:t>Banheiros bem localizados</a:t>
            </a:r>
          </a:p>
          <a:p>
            <a:pPr lvl="1"/>
            <a:r>
              <a:rPr lang="pt-BR" sz="2400" dirty="0" smtClean="0"/>
              <a:t>Não tão quente no verão e tão fria no inverno</a:t>
            </a:r>
          </a:p>
          <a:p>
            <a:pPr lvl="1"/>
            <a:r>
              <a:rPr lang="pt-BR" sz="2400" dirty="0" smtClean="0"/>
              <a:t>Maximizar a área útil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Casas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3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Casas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33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717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b="0" dirty="0" smtClean="0"/>
              <a:t>Em uma cidade planejada:</a:t>
            </a:r>
          </a:p>
          <a:p>
            <a:pPr lvl="1"/>
            <a:r>
              <a:rPr lang="pt-BR" sz="2400" dirty="0" smtClean="0"/>
              <a:t>Como seriam os bairros residenciais?</a:t>
            </a:r>
          </a:p>
          <a:p>
            <a:pPr lvl="1"/>
            <a:r>
              <a:rPr lang="pt-BR" sz="2400" dirty="0" smtClean="0"/>
              <a:t>Como seriam os bairros comerciais?</a:t>
            </a:r>
          </a:p>
          <a:p>
            <a:pPr lvl="1"/>
            <a:r>
              <a:rPr lang="pt-BR" sz="2400" dirty="0" smtClean="0"/>
              <a:t>Como seriam os serviços?</a:t>
            </a:r>
          </a:p>
          <a:p>
            <a:pPr lvl="1"/>
            <a:r>
              <a:rPr lang="pt-BR" sz="2400" dirty="0" smtClean="0"/>
              <a:t>Distribuição de água?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961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Cidades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07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b="0" dirty="0" smtClean="0"/>
              <a:t>Como deve ser a arquitetura de um software?</a:t>
            </a:r>
          </a:p>
          <a:p>
            <a:pPr lvl="1"/>
            <a:r>
              <a:rPr lang="pt-BR" sz="2400" dirty="0" smtClean="0"/>
              <a:t>Sistema Operacional</a:t>
            </a:r>
          </a:p>
          <a:p>
            <a:pPr lvl="1"/>
            <a:r>
              <a:rPr lang="pt-BR" sz="2400" dirty="0" smtClean="0"/>
              <a:t>Número de Usuários</a:t>
            </a:r>
          </a:p>
          <a:p>
            <a:pPr lvl="1"/>
            <a:r>
              <a:rPr lang="pt-BR" sz="2400" dirty="0" smtClean="0"/>
              <a:t>Tempo de Resposta</a:t>
            </a:r>
          </a:p>
          <a:p>
            <a:pPr lvl="1"/>
            <a:r>
              <a:rPr lang="pt-BR" sz="2400" dirty="0" smtClean="0"/>
              <a:t>Infraestrutura física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5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pic>
        <p:nvPicPr>
          <p:cNvPr id="10243" name="Picture 2" descr="http://wethinkbs.files.wordpress.com/2008/09/arquitetu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12875"/>
            <a:ext cx="6240463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687442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430</TotalTime>
  <Words>163</Words>
  <Application>Microsoft Office PowerPoint</Application>
  <PresentationFormat>Apresentação na tela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modelo_powerpoint_fit</vt:lpstr>
      <vt:lpstr>Apresentação do PowerPoint</vt:lpstr>
      <vt:lpstr>Apresentação do PowerPoint</vt:lpstr>
      <vt:lpstr>Arquitetura</vt:lpstr>
      <vt:lpstr>Arquitetura</vt:lpstr>
      <vt:lpstr>Arquitetura</vt:lpstr>
      <vt:lpstr>Arquitetura</vt:lpstr>
      <vt:lpstr>Arquitetura</vt:lpstr>
      <vt:lpstr>Arquitetura</vt:lpstr>
      <vt:lpstr>Arquitetura</vt:lpstr>
      <vt:lpstr>Arquitetura</vt:lpstr>
      <vt:lpstr>Arquitetura</vt:lpstr>
      <vt:lpstr>Exercício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98</cp:revision>
  <dcterms:created xsi:type="dcterms:W3CDTF">2012-09-13T19:43:42Z</dcterms:created>
  <dcterms:modified xsi:type="dcterms:W3CDTF">2013-03-26T02:49:55Z</dcterms:modified>
</cp:coreProperties>
</file>