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20" autoAdjust="0"/>
    <p:restoredTop sz="94671" autoAdjust="0"/>
  </p:normalViewPr>
  <p:slideViewPr>
    <p:cSldViewPr>
      <p:cViewPr>
        <p:scale>
          <a:sx n="50" d="100"/>
          <a:sy n="50" d="100"/>
        </p:scale>
        <p:origin x="-702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27/11/2013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D328-98C5-4182-9EFD-7C06DAE79A00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3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Atividade Avaliativa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Entrega até a data – 100%</a:t>
            </a:r>
          </a:p>
          <a:p>
            <a:r>
              <a:rPr lang="pt-BR" dirty="0" smtClean="0"/>
              <a:t>Entrega com atraso – Exceto apresentação</a:t>
            </a:r>
          </a:p>
          <a:p>
            <a:pPr lvl="1"/>
            <a:r>
              <a:rPr lang="pt-BR" dirty="0" smtClean="0"/>
              <a:t>(100 – D*20)/100 * Nota</a:t>
            </a:r>
          </a:p>
          <a:p>
            <a:pPr lvl="1"/>
            <a:r>
              <a:rPr lang="pt-BR" dirty="0" smtClean="0"/>
              <a:t>D numero de dias em atraso</a:t>
            </a:r>
          </a:p>
          <a:p>
            <a:r>
              <a:rPr lang="pt-BR" dirty="0" smtClean="0"/>
              <a:t>Não comparecimento na apresentação resulta em zero na atividade!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Penalizações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9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Comunicação com Professor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ntregáveis enviados por e-mail.</a:t>
            </a:r>
          </a:p>
          <a:p>
            <a:r>
              <a:rPr lang="pt-BR" dirty="0" smtClean="0"/>
              <a:t>Endereço de e-mail: andersonhummel@gmail.com</a:t>
            </a:r>
          </a:p>
          <a:p>
            <a:r>
              <a:rPr lang="pt-BR" dirty="0" smtClean="0"/>
              <a:t>Título do e-mail</a:t>
            </a:r>
          </a:p>
          <a:p>
            <a:pPr lvl="1"/>
            <a:r>
              <a:rPr lang="pt-BR" dirty="0" smtClean="0"/>
              <a:t>Pós em Engenharia de Software: Trabalho</a:t>
            </a:r>
          </a:p>
          <a:p>
            <a:pPr lvl="1"/>
            <a:r>
              <a:rPr lang="pt-BR" dirty="0" err="1" smtClean="0"/>
              <a:t>Pos</a:t>
            </a:r>
            <a:r>
              <a:rPr lang="pt-BR" dirty="0" smtClean="0"/>
              <a:t> em Engenharia de Software: Trabalho</a:t>
            </a:r>
          </a:p>
          <a:p>
            <a:r>
              <a:rPr lang="pt-BR" dirty="0" smtClean="0"/>
              <a:t>Copiar todos os integrantes do grupo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279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Documentar a arquitetura do TCC e aplicar os conceitos aprendidos na disciplina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06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Avaliação Tecnológica </a:t>
            </a:r>
            <a:r>
              <a:rPr lang="pt-BR" sz="3200" dirty="0"/>
              <a:t>(18/12/2013)</a:t>
            </a:r>
            <a:endParaRPr lang="pt-BR" sz="3200" dirty="0" smtClean="0"/>
          </a:p>
          <a:p>
            <a:r>
              <a:rPr lang="pt-BR" dirty="0" smtClean="0"/>
              <a:t>Apresentação da Arquitetura </a:t>
            </a:r>
            <a:r>
              <a:rPr lang="pt-BR" dirty="0" smtClean="0"/>
              <a:t>(18/12/2013</a:t>
            </a:r>
            <a:r>
              <a:rPr lang="pt-BR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/>
              <a:t>Documento arquitetural </a:t>
            </a:r>
            <a:r>
              <a:rPr lang="pt-BR" sz="3200" dirty="0"/>
              <a:t>(</a:t>
            </a:r>
            <a:r>
              <a:rPr lang="pt-BR" sz="3200" dirty="0" smtClean="0"/>
              <a:t>18/01/2014)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523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Entregáveis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pt-BR" sz="3200" b="1" dirty="0" smtClean="0"/>
              <a:t>Descrição:</a:t>
            </a:r>
            <a:r>
              <a:rPr lang="pt-BR" sz="3200" dirty="0" smtClean="0"/>
              <a:t> Deverá ser entregue uma avaliação das tecnologias que serão utilizadas no projeto</a:t>
            </a:r>
            <a:endParaRPr lang="pt-BR" sz="3200" b="1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pt-BR" sz="3200" b="1" dirty="0" smtClean="0"/>
              <a:t>Entrega: </a:t>
            </a:r>
            <a:r>
              <a:rPr lang="pt-BR" sz="3200" dirty="0"/>
              <a:t>18/12/2013</a:t>
            </a:r>
            <a:endParaRPr lang="pt-BR" sz="3200" dirty="0" smtClean="0"/>
          </a:p>
          <a:p>
            <a:pPr>
              <a:buFont typeface="Wingdings" pitchFamily="2" charset="2"/>
              <a:buChar char="§"/>
            </a:pPr>
            <a:r>
              <a:rPr lang="pt-BR" b="1" dirty="0" smtClean="0"/>
              <a:t>Conteúdo</a:t>
            </a:r>
            <a:r>
              <a:rPr lang="pt-BR" dirty="0" smtClean="0"/>
              <a:t>: </a:t>
            </a:r>
            <a:r>
              <a:rPr lang="pt-BR" dirty="0" err="1" smtClean="0"/>
              <a:t>PoC</a:t>
            </a:r>
            <a:r>
              <a:rPr lang="pt-BR" dirty="0" smtClean="0"/>
              <a:t> e documentos que mostrem que a arquitetura é viável</a:t>
            </a:r>
            <a:r>
              <a:rPr lang="pt-BR" b="0" dirty="0" smtClean="0"/>
              <a:t>. </a:t>
            </a:r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Avaliação Tecnológica</a:t>
            </a:r>
          </a:p>
        </p:txBody>
      </p:sp>
    </p:spTree>
    <p:extLst>
      <p:ext uri="{BB962C8B-B14F-4D97-AF65-F5344CB8AC3E}">
        <p14:creationId xmlns:p14="http://schemas.microsoft.com/office/powerpoint/2010/main" val="26272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Entregáveis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Descrição: </a:t>
            </a:r>
            <a:r>
              <a:rPr lang="pt-BR" sz="3200" dirty="0" smtClean="0"/>
              <a:t>Apresentação </a:t>
            </a:r>
            <a:r>
              <a:rPr lang="pt-BR" sz="3200" dirty="0"/>
              <a:t>de </a:t>
            </a:r>
            <a:r>
              <a:rPr lang="pt-BR" sz="3200" dirty="0" smtClean="0"/>
              <a:t>15 minutos da </a:t>
            </a:r>
            <a:r>
              <a:rPr lang="pt-BR" sz="3200" dirty="0"/>
              <a:t>arquitetura </a:t>
            </a:r>
            <a:r>
              <a:rPr lang="pt-BR" sz="3200" dirty="0" smtClean="0"/>
              <a:t>proposta 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Apresentação*: </a:t>
            </a:r>
            <a:r>
              <a:rPr lang="pt-BR" sz="3200" dirty="0"/>
              <a:t>18/12/2013 </a:t>
            </a:r>
            <a:endParaRPr lang="pt-BR" sz="3200" dirty="0" smtClean="0"/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b="1" dirty="0" smtClean="0"/>
              <a:t>Conteúdo</a:t>
            </a:r>
            <a:r>
              <a:rPr lang="pt-BR" b="1" dirty="0" smtClean="0"/>
              <a:t>: </a:t>
            </a:r>
            <a:r>
              <a:rPr lang="pt-BR" sz="3200" dirty="0" smtClean="0"/>
              <a:t>Apresentação no Microsoft </a:t>
            </a:r>
            <a:r>
              <a:rPr lang="pt-BR" sz="3200" dirty="0"/>
              <a:t>P</a:t>
            </a:r>
            <a:r>
              <a:rPr lang="pt-BR" sz="3200" dirty="0" smtClean="0"/>
              <a:t>ower Point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Apresentação da Arquitetura</a:t>
            </a:r>
          </a:p>
        </p:txBody>
      </p:sp>
    </p:spTree>
    <p:extLst>
      <p:ext uri="{BB962C8B-B14F-4D97-AF65-F5344CB8AC3E}">
        <p14:creationId xmlns:p14="http://schemas.microsoft.com/office/powerpoint/2010/main" val="8006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Descrição: </a:t>
            </a:r>
            <a:r>
              <a:rPr lang="pt-BR" sz="3200" dirty="0" smtClean="0"/>
              <a:t>Documento que descreve a arquitetura do projeto.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3200" b="1" dirty="0" smtClean="0"/>
              <a:t>Entrega: </a:t>
            </a:r>
            <a:r>
              <a:rPr lang="pt-BR" sz="3200" dirty="0"/>
              <a:t>18/01/2014 </a:t>
            </a:r>
            <a:endParaRPr lang="pt-BR" sz="3200" dirty="0" smtClean="0"/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b="1" dirty="0" smtClean="0"/>
              <a:t>Conteúdo</a:t>
            </a:r>
            <a:r>
              <a:rPr lang="pt-BR" dirty="0" smtClean="0"/>
              <a:t>: Preencher o documento enviado pelo professor.</a:t>
            </a:r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Documento Arquitetural</a:t>
            </a:r>
          </a:p>
        </p:txBody>
      </p:sp>
    </p:spTree>
    <p:extLst>
      <p:ext uri="{BB962C8B-B14F-4D97-AF65-F5344CB8AC3E}">
        <p14:creationId xmlns:p14="http://schemas.microsoft.com/office/powerpoint/2010/main" val="395031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Atividade em grupo</a:t>
            </a:r>
          </a:p>
          <a:p>
            <a:pPr lvl="1"/>
            <a:r>
              <a:rPr lang="pt-BR" dirty="0" smtClean="0"/>
              <a:t>Grupo do TCC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Pontuação</a:t>
            </a:r>
            <a:endParaRPr lang="pt-BR" sz="2000" dirty="0" smtClean="0"/>
          </a:p>
          <a:p>
            <a:pPr lvl="1"/>
            <a:r>
              <a:rPr lang="pt-BR" dirty="0" smtClean="0"/>
              <a:t>6 pontos</a:t>
            </a:r>
          </a:p>
        </p:txBody>
      </p:sp>
    </p:spTree>
    <p:extLst>
      <p:ext uri="{BB962C8B-B14F-4D97-AF65-F5344CB8AC3E}">
        <p14:creationId xmlns:p14="http://schemas.microsoft.com/office/powerpoint/2010/main" val="39337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Avaliação </a:t>
            </a:r>
            <a:r>
              <a:rPr lang="pt-BR" dirty="0"/>
              <a:t>T</a:t>
            </a:r>
            <a:r>
              <a:rPr lang="pt-BR" dirty="0" smtClean="0"/>
              <a:t>ecnológica (1)</a:t>
            </a:r>
          </a:p>
          <a:p>
            <a:r>
              <a:rPr lang="pt-BR" dirty="0"/>
              <a:t>Apresentação da Arquitetura </a:t>
            </a:r>
            <a:r>
              <a:rPr lang="pt-BR" dirty="0" smtClean="0"/>
              <a:t>(2)</a:t>
            </a:r>
          </a:p>
          <a:p>
            <a:r>
              <a:rPr lang="pt-BR" dirty="0" smtClean="0"/>
              <a:t>Documento Arquitetural (3)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Composição da Nota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8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232</Words>
  <Application>Microsoft Office PowerPoint</Application>
  <PresentationFormat>Apresentação na tela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modelo_powerpoint_fit</vt:lpstr>
      <vt:lpstr>Apresentação do PowerPoint</vt:lpstr>
      <vt:lpstr>Apresentação do PowerPoint</vt:lpstr>
      <vt:lpstr>Objetivo</vt:lpstr>
      <vt:lpstr>Entregáveis</vt:lpstr>
      <vt:lpstr>Entregáveis</vt:lpstr>
      <vt:lpstr>Entregáveis</vt:lpstr>
      <vt:lpstr>Entregáveis</vt:lpstr>
      <vt:lpstr>Avaliação</vt:lpstr>
      <vt:lpstr>Avaliação</vt:lpstr>
      <vt:lpstr>Avaliação</vt:lpstr>
      <vt:lpstr>Comunicação com Professor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Divisão de Controle de Licenças</cp:lastModifiedBy>
  <cp:revision>110</cp:revision>
  <dcterms:created xsi:type="dcterms:W3CDTF">2012-09-13T19:43:42Z</dcterms:created>
  <dcterms:modified xsi:type="dcterms:W3CDTF">2013-11-27T21:34:19Z</dcterms:modified>
</cp:coreProperties>
</file>