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89" r:id="rId4"/>
    <p:sldId id="290" r:id="rId5"/>
    <p:sldId id="302" r:id="rId6"/>
    <p:sldId id="301" r:id="rId7"/>
    <p:sldId id="300" r:id="rId8"/>
    <p:sldId id="293" r:id="rId9"/>
    <p:sldId id="299" r:id="rId10"/>
    <p:sldId id="304" r:id="rId11"/>
    <p:sldId id="25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89"/>
            <p14:sldId id="290"/>
            <p14:sldId id="302"/>
            <p14:sldId id="301"/>
            <p14:sldId id="300"/>
            <p14:sldId id="293"/>
            <p14:sldId id="299"/>
            <p14:sldId id="304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3" autoAdjust="0"/>
    <p:restoredTop sz="94671" autoAdjust="0"/>
  </p:normalViewPr>
  <p:slideViewPr>
    <p:cSldViewPr>
      <p:cViewPr>
        <p:scale>
          <a:sx n="50" d="100"/>
          <a:sy n="50" d="100"/>
        </p:scale>
        <p:origin x="-1710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8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803B-4F39-486F-BF5F-D0302035FA2E}" type="datetimeFigureOut">
              <a:rPr lang="pt-BR" smtClean="0"/>
              <a:t>02/04/2013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8B87-B2F5-444C-B874-B246287F20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05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pPr/>
              <a:t>02/04/2013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Arquitetura de Software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lide - cap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9388" y="260350"/>
            <a:ext cx="8785225" cy="1470025"/>
          </a:xfrm>
          <a:prstGeom prst="rect">
            <a:avLst/>
          </a:prstGeom>
        </p:spPr>
        <p:txBody>
          <a:bodyPr/>
          <a:lstStyle>
            <a:lvl1pPr>
              <a:defRPr i="1">
                <a:effectLst/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9750" y="2278063"/>
            <a:ext cx="7272338" cy="646112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pt-BR" noProof="0" smtClean="0"/>
              <a:t>Clique para editar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3899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Formem os grupos de TCC e discutam a arquitetura do sistema de </a:t>
            </a:r>
            <a:r>
              <a:rPr lang="pt-BR" sz="2800" dirty="0" smtClean="0"/>
              <a:t>vocês, </a:t>
            </a:r>
            <a:r>
              <a:rPr lang="pt-BR" sz="2800" smtClean="0"/>
              <a:t>em relação:</a:t>
            </a:r>
            <a:endParaRPr lang="pt-BR" sz="2800" dirty="0" smtClean="0"/>
          </a:p>
          <a:p>
            <a:pPr lvl="1"/>
            <a:r>
              <a:rPr lang="pt-BR" sz="2400" dirty="0"/>
              <a:t>Tecnologia</a:t>
            </a:r>
          </a:p>
          <a:p>
            <a:pPr lvl="1"/>
            <a:r>
              <a:rPr lang="pt-BR" sz="2400" dirty="0"/>
              <a:t>Performance </a:t>
            </a:r>
            <a:r>
              <a:rPr lang="pt-BR" sz="2400" dirty="0" err="1"/>
              <a:t>vs</a:t>
            </a:r>
            <a:r>
              <a:rPr lang="pt-BR" sz="2400" dirty="0"/>
              <a:t> Segurança</a:t>
            </a:r>
          </a:p>
          <a:p>
            <a:pPr lvl="1"/>
            <a:r>
              <a:rPr lang="pt-BR" sz="2400" dirty="0" err="1"/>
              <a:t>Manutenabilidade</a:t>
            </a:r>
            <a:endParaRPr lang="pt-BR" sz="2400" dirty="0"/>
          </a:p>
          <a:p>
            <a:pPr lvl="1"/>
            <a:r>
              <a:rPr lang="pt-BR" sz="2400" dirty="0"/>
              <a:t>Escalabilidade </a:t>
            </a:r>
            <a:r>
              <a:rPr lang="pt-BR" sz="2400" dirty="0" err="1"/>
              <a:t>vs</a:t>
            </a:r>
            <a:r>
              <a:rPr lang="pt-BR" sz="2400" dirty="0"/>
              <a:t> Performance</a:t>
            </a:r>
          </a:p>
          <a:p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78153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sz="3600" dirty="0" smtClean="0"/>
              <a:t>Tópicos</a:t>
            </a:r>
            <a:endParaRPr lang="pt-BR" sz="3600" dirty="0"/>
          </a:p>
        </p:txBody>
      </p:sp>
      <p:sp>
        <p:nvSpPr>
          <p:cNvPr id="3379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Requisitos e Atributos de Qualidade</a:t>
            </a:r>
          </a:p>
          <a:p>
            <a:r>
              <a:rPr lang="pt-BR" sz="2800" dirty="0" smtClean="0"/>
              <a:t>Desenhando a Arquitetura</a:t>
            </a:r>
          </a:p>
          <a:p>
            <a:r>
              <a:rPr lang="pt-BR" sz="2800" dirty="0" smtClean="0"/>
              <a:t>Documentação</a:t>
            </a:r>
          </a:p>
          <a:p>
            <a:r>
              <a:rPr lang="pt-BR" sz="2800" dirty="0" smtClean="0"/>
              <a:t>Modelos de arquitetura</a:t>
            </a:r>
          </a:p>
          <a:p>
            <a:r>
              <a:rPr lang="pt-BR" sz="2800" dirty="0"/>
              <a:t>Analise e </a:t>
            </a:r>
            <a:r>
              <a:rPr lang="pt-BR" sz="2800" dirty="0" smtClean="0"/>
              <a:t>Avaliação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7652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Conteúdo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Requisitos e Atributos de Qualidade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 smtClean="0"/>
              <a:t>Tópicos</a:t>
            </a:r>
            <a:endParaRPr lang="pt-BR" sz="3600" dirty="0"/>
          </a:p>
        </p:txBody>
      </p:sp>
      <p:sp>
        <p:nvSpPr>
          <p:cNvPr id="3481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Entender os atributos de qualidade</a:t>
            </a:r>
          </a:p>
          <a:p>
            <a:pPr lvl="1"/>
            <a:r>
              <a:rPr lang="pt-BR" sz="2400" dirty="0" smtClean="0"/>
              <a:t>Segurança</a:t>
            </a:r>
          </a:p>
          <a:p>
            <a:pPr lvl="1"/>
            <a:r>
              <a:rPr lang="pt-BR" sz="2400" dirty="0" smtClean="0"/>
              <a:t>Capacidade/Carga</a:t>
            </a:r>
          </a:p>
          <a:p>
            <a:r>
              <a:rPr lang="pt-BR" sz="2800" dirty="0" smtClean="0"/>
              <a:t>Avaliar como alcançar os atributos</a:t>
            </a:r>
          </a:p>
          <a:p>
            <a:r>
              <a:rPr lang="pt-BR" sz="2800" dirty="0" smtClean="0"/>
              <a:t>Táticas para alcançar os atributos de qualidades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Requisitos e Atributos de Qualidade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03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Conteúdo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Requisitos e Atributos de Qualidade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 smtClean="0"/>
              <a:t>Tópicos</a:t>
            </a:r>
            <a:endParaRPr lang="pt-BR" sz="3600" dirty="0"/>
          </a:p>
        </p:txBody>
      </p:sp>
      <p:sp>
        <p:nvSpPr>
          <p:cNvPr id="34819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Transformar atributos de qualidade em uma arquitetura consistente.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Desenhando uma arquitetura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3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sz="3600" dirty="0" smtClean="0"/>
              <a:t>Tópicos</a:t>
            </a:r>
            <a:endParaRPr lang="pt-BR" sz="3600" dirty="0"/>
          </a:p>
        </p:txBody>
      </p:sp>
      <p:sp>
        <p:nvSpPr>
          <p:cNvPr id="3584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/>
              <a:t>É um conjunto de especificações que descrevem a perspectiva do sistema para um </a:t>
            </a:r>
            <a:r>
              <a:rPr lang="pt-BR" sz="2800" dirty="0" err="1"/>
              <a:t>stakeholder</a:t>
            </a:r>
            <a:r>
              <a:rPr lang="pt-BR" sz="2800" dirty="0"/>
              <a:t>.</a:t>
            </a:r>
          </a:p>
          <a:p>
            <a:r>
              <a:rPr lang="pt-BR" sz="2800" dirty="0"/>
              <a:t>Similar ao conceito de plantas baixa, elétrica, hidráulica, telefônica</a:t>
            </a:r>
            <a:r>
              <a:rPr lang="pt-BR" sz="2800" dirty="0" smtClean="0"/>
              <a:t>.</a:t>
            </a:r>
          </a:p>
          <a:p>
            <a:endParaRPr lang="pt-BR" sz="2800" dirty="0" smtClean="0"/>
          </a:p>
          <a:p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Documentação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188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sz="3600" dirty="0" smtClean="0"/>
              <a:t>Tópicos</a:t>
            </a:r>
            <a:endParaRPr lang="pt-BR" sz="3600" dirty="0"/>
          </a:p>
        </p:txBody>
      </p:sp>
      <p:sp>
        <p:nvSpPr>
          <p:cNvPr id="3584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Funcional / Lógica</a:t>
            </a:r>
          </a:p>
          <a:p>
            <a:r>
              <a:rPr lang="pt-BR" sz="2800" dirty="0" smtClean="0"/>
              <a:t>Código / Classe</a:t>
            </a:r>
          </a:p>
          <a:p>
            <a:r>
              <a:rPr lang="pt-BR" sz="2800" dirty="0" smtClean="0"/>
              <a:t>Desenvolvimento / Estrutural</a:t>
            </a:r>
          </a:p>
          <a:p>
            <a:r>
              <a:rPr lang="pt-BR" sz="2800" dirty="0" smtClean="0"/>
              <a:t>Concorrência / Processo / Thread</a:t>
            </a:r>
          </a:p>
          <a:p>
            <a:r>
              <a:rPr lang="pt-BR" sz="2800" dirty="0" smtClean="0"/>
              <a:t>Físico /Evolutiva </a:t>
            </a:r>
          </a:p>
          <a:p>
            <a:r>
              <a:rPr lang="pt-BR" sz="2800" dirty="0" smtClean="0"/>
              <a:t>Ação do Usuário</a:t>
            </a:r>
          </a:p>
          <a:p>
            <a:r>
              <a:rPr lang="pt-BR" sz="2800" dirty="0" smtClean="0"/>
              <a:t>Fluxo de Dados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Documentação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89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sz="3600" dirty="0" smtClean="0"/>
              <a:t>Tópicos</a:t>
            </a:r>
            <a:endParaRPr lang="pt-BR" sz="3600" dirty="0"/>
          </a:p>
        </p:txBody>
      </p:sp>
      <p:sp>
        <p:nvSpPr>
          <p:cNvPr id="37891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Monolíticos</a:t>
            </a:r>
          </a:p>
          <a:p>
            <a:r>
              <a:rPr lang="pt-BR" sz="2800" dirty="0" smtClean="0"/>
              <a:t>Cliente-Servidor (2-Tier)</a:t>
            </a:r>
          </a:p>
          <a:p>
            <a:pPr lvl="1"/>
            <a:r>
              <a:rPr lang="pt-BR" sz="2400" dirty="0" smtClean="0"/>
              <a:t>Fat </a:t>
            </a:r>
            <a:r>
              <a:rPr lang="pt-BR" sz="2400" dirty="0" err="1" smtClean="0"/>
              <a:t>Client</a:t>
            </a:r>
            <a:endParaRPr lang="pt-BR" sz="2400" dirty="0" smtClean="0"/>
          </a:p>
          <a:p>
            <a:pPr lvl="1"/>
            <a:r>
              <a:rPr lang="pt-BR" sz="2400" dirty="0" err="1" smtClean="0"/>
              <a:t>Thin</a:t>
            </a:r>
            <a:r>
              <a:rPr lang="pt-BR" sz="2400" dirty="0" smtClean="0"/>
              <a:t> </a:t>
            </a:r>
            <a:r>
              <a:rPr lang="pt-BR" sz="2400" dirty="0" err="1" smtClean="0"/>
              <a:t>Client</a:t>
            </a:r>
            <a:endParaRPr lang="pt-BR" sz="2400" dirty="0" smtClean="0"/>
          </a:p>
          <a:p>
            <a:r>
              <a:rPr lang="pt-BR" sz="2800" dirty="0" smtClean="0"/>
              <a:t>Sistemas Distribuídos</a:t>
            </a:r>
          </a:p>
          <a:p>
            <a:r>
              <a:rPr lang="pt-BR" sz="2800" dirty="0" smtClean="0"/>
              <a:t>SOA</a:t>
            </a:r>
          </a:p>
          <a:p>
            <a:r>
              <a:rPr lang="pt-BR" sz="2800" dirty="0" smtClean="0"/>
              <a:t>MOM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Modelos de arquitetura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21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BR" sz="3600" dirty="0" smtClean="0"/>
              <a:t>Tópicos</a:t>
            </a:r>
            <a:endParaRPr lang="pt-BR" sz="3600" dirty="0"/>
          </a:p>
        </p:txBody>
      </p:sp>
      <p:sp>
        <p:nvSpPr>
          <p:cNvPr id="38915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z="2800" dirty="0" smtClean="0"/>
              <a:t>Implementar</a:t>
            </a:r>
          </a:p>
          <a:p>
            <a:pPr lvl="1"/>
            <a:r>
              <a:rPr lang="pt-BR" sz="2400" dirty="0" smtClean="0"/>
              <a:t>Acompanhar</a:t>
            </a:r>
          </a:p>
          <a:p>
            <a:pPr lvl="1"/>
            <a:r>
              <a:rPr lang="pt-BR" sz="2400" dirty="0" smtClean="0"/>
              <a:t>Evitar desvios</a:t>
            </a:r>
          </a:p>
          <a:p>
            <a:r>
              <a:rPr lang="pt-BR" sz="2800" dirty="0" smtClean="0"/>
              <a:t>Garantir Conformidade</a:t>
            </a:r>
          </a:p>
          <a:p>
            <a:pPr lvl="1"/>
            <a:r>
              <a:rPr lang="pt-BR" sz="2400" dirty="0" smtClean="0"/>
              <a:t>Reconstruir arquitetura a partir do desenvolvimento</a:t>
            </a:r>
          </a:p>
          <a:p>
            <a:pPr lvl="1"/>
            <a:r>
              <a:rPr lang="pt-BR" sz="2400" dirty="0" smtClean="0"/>
              <a:t>Técnicas automatizadas de verificação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Analise e Avaliação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21695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475</TotalTime>
  <Words>197</Words>
  <Application>Microsoft Office PowerPoint</Application>
  <PresentationFormat>Apresentação na tela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modelo_powerpoint_fit</vt:lpstr>
      <vt:lpstr>Apresentação do PowerPoint</vt:lpstr>
      <vt:lpstr>Apresentação do PowerPoint</vt:lpstr>
      <vt:lpstr>Tópicos</vt:lpstr>
      <vt:lpstr>Tópicos</vt:lpstr>
      <vt:lpstr>Tópicos</vt:lpstr>
      <vt:lpstr>Tópicos</vt:lpstr>
      <vt:lpstr>Tópicos</vt:lpstr>
      <vt:lpstr>Tópicos</vt:lpstr>
      <vt:lpstr>Tópicos</vt:lpstr>
      <vt:lpstr>Exercício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114</cp:revision>
  <dcterms:created xsi:type="dcterms:W3CDTF">2012-09-13T19:43:42Z</dcterms:created>
  <dcterms:modified xsi:type="dcterms:W3CDTF">2013-04-02T03:35:12Z</dcterms:modified>
</cp:coreProperties>
</file>