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59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291470AC-48F4-475F-99FA-3785E366C0C6}">
          <p14:sldIdLst>
            <p14:sldId id="256"/>
            <p14:sldId id="257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77" autoAdjust="0"/>
    <p:restoredTop sz="94671" autoAdjust="0"/>
  </p:normalViewPr>
  <p:slideViewPr>
    <p:cSldViewPr>
      <p:cViewPr>
        <p:scale>
          <a:sx n="50" d="100"/>
          <a:sy n="50" d="100"/>
        </p:scale>
        <p:origin x="-1728" y="-5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82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7803B-4F39-486F-BF5F-D0302035FA2E}" type="datetimeFigureOut">
              <a:rPr lang="pt-BR" smtClean="0"/>
              <a:t>02/04/2013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58B87-B2F5-444C-B874-B246287F20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12058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C154D-C58F-4AEE-BEAB-BD6A662026C8}" type="datetimeFigureOut">
              <a:rPr lang="pt-BR" smtClean="0"/>
              <a:pPr/>
              <a:t>02/04/2013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4D328-98C5-4182-9EFD-7C06DAE79A0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3321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714349" y="2500306"/>
            <a:ext cx="7786742" cy="3143272"/>
          </a:xfrm>
          <a:prstGeom prst="rect">
            <a:avLst/>
          </a:prstGeom>
        </p:spPr>
        <p:txBody>
          <a:bodyPr/>
          <a:lstStyle>
            <a:lvl1pPr algn="ctr">
              <a:buNone/>
              <a:defRPr sz="40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 smtClean="0"/>
              <a:t>Conteúdo</a:t>
            </a:r>
          </a:p>
        </p:txBody>
      </p:sp>
      <p:sp>
        <p:nvSpPr>
          <p:cNvPr id="3" name="Retângulo 2"/>
          <p:cNvSpPr/>
          <p:nvPr userDrawn="1"/>
        </p:nvSpPr>
        <p:spPr>
          <a:xfrm>
            <a:off x="-24594" y="1484784"/>
            <a:ext cx="91685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kern="1200" baseline="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Arquitetura de Software</a:t>
            </a:r>
            <a:endParaRPr lang="pt-BR" sz="3200" b="1" kern="1200" baseline="0" dirty="0">
              <a:solidFill>
                <a:schemeClr val="tx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1071538" y="1714488"/>
            <a:ext cx="7429552" cy="1214446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 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1071538" y="3000372"/>
            <a:ext cx="7429552" cy="1071570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dirty="0" smtClean="0"/>
              <a:t>Disciplina: Gestão de Configuração e Mudança</a:t>
            </a:r>
          </a:p>
          <a:p>
            <a:pPr lvl="0"/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1071538" y="4143380"/>
            <a:ext cx="7429552" cy="1285884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 Gestão de Configuração e Mudança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ctrTitle" hasCustomPrompt="1"/>
          </p:nvPr>
        </p:nvSpPr>
        <p:spPr>
          <a:xfrm>
            <a:off x="2915816" y="404664"/>
            <a:ext cx="6120680" cy="504056"/>
          </a:xfrm>
          <a:prstGeom prst="rect">
            <a:avLst/>
          </a:prstGeom>
        </p:spPr>
        <p:txBody>
          <a:bodyPr/>
          <a:lstStyle>
            <a:lvl1pPr algn="l">
              <a:defRPr sz="28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251520" y="1412776"/>
            <a:ext cx="8281293" cy="40323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 Gestão de Configuração e Mudança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ctrTitle" hasCustomPrompt="1"/>
          </p:nvPr>
        </p:nvSpPr>
        <p:spPr>
          <a:xfrm>
            <a:off x="2915816" y="116632"/>
            <a:ext cx="6120680" cy="504056"/>
          </a:xfrm>
          <a:prstGeom prst="rect">
            <a:avLst/>
          </a:prstGeom>
        </p:spPr>
        <p:txBody>
          <a:bodyPr/>
          <a:lstStyle>
            <a:lvl1pPr algn="l">
              <a:defRPr sz="28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12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251520" y="1412776"/>
            <a:ext cx="8281293" cy="40323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15" name="Espaço Reservado para Conteúdo 14"/>
          <p:cNvSpPr>
            <a:spLocks noGrp="1"/>
          </p:cNvSpPr>
          <p:nvPr>
            <p:ph sz="quarter" idx="14" hasCustomPrompt="1"/>
          </p:nvPr>
        </p:nvSpPr>
        <p:spPr>
          <a:xfrm>
            <a:off x="3419872" y="620688"/>
            <a:ext cx="5544615" cy="57606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pt-BR" sz="2000" b="1" kern="1200" baseline="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 err="1" smtClean="0"/>
              <a:t>Sub-título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5598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Faculdade-Impacta-Tecnologia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143240" y="1643050"/>
            <a:ext cx="2971800" cy="2971800"/>
          </a:xfrm>
          <a:prstGeom prst="rect">
            <a:avLst/>
          </a:prstGeom>
        </p:spPr>
      </p:pic>
      <p:cxnSp>
        <p:nvCxnSpPr>
          <p:cNvPr id="4" name="Conector reto 3"/>
          <p:cNvCxnSpPr/>
          <p:nvPr userDrawn="1"/>
        </p:nvCxnSpPr>
        <p:spPr>
          <a:xfrm>
            <a:off x="1214414" y="4572008"/>
            <a:ext cx="6929486" cy="1588"/>
          </a:xfrm>
          <a:prstGeom prst="line">
            <a:avLst/>
          </a:prstGeom>
          <a:ln>
            <a:gradFill>
              <a:gsLst>
                <a:gs pos="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0070C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1341438"/>
            <a:ext cx="8785225" cy="47513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54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lide - cap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79388" y="260350"/>
            <a:ext cx="8785225" cy="1470025"/>
          </a:xfrm>
          <a:prstGeom prst="rect">
            <a:avLst/>
          </a:prstGeom>
        </p:spPr>
        <p:txBody>
          <a:bodyPr/>
          <a:lstStyle>
            <a:lvl1pPr>
              <a:defRPr i="1">
                <a:effectLst/>
              </a:defRPr>
            </a:lvl1pPr>
          </a:lstStyle>
          <a:p>
            <a:pPr lvl="0"/>
            <a:r>
              <a:rPr lang="pt-BR" noProof="0" smtClean="0"/>
              <a:t>Clique para editar o estilo do título mestre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39750" y="2278063"/>
            <a:ext cx="7272338" cy="646112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pt-BR" noProof="0" smtClean="0"/>
              <a:t>Clique para editar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238997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Faculdade-Impacta-Tecnologia_horizontal.pn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214282" y="214291"/>
            <a:ext cx="2576065" cy="785818"/>
          </a:xfrm>
          <a:prstGeom prst="rect">
            <a:avLst/>
          </a:prstGeom>
        </p:spPr>
      </p:pic>
      <p:cxnSp>
        <p:nvCxnSpPr>
          <p:cNvPr id="9" name="Conector reto 8"/>
          <p:cNvCxnSpPr/>
          <p:nvPr userDrawn="1"/>
        </p:nvCxnSpPr>
        <p:spPr>
          <a:xfrm>
            <a:off x="0" y="1214422"/>
            <a:ext cx="6858016" cy="1588"/>
          </a:xfrm>
          <a:prstGeom prst="line">
            <a:avLst/>
          </a:prstGeom>
          <a:ln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 descr="logo_impacta.png"/>
          <p:cNvPicPr>
            <a:picLocks noChangeAspect="1"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7353300" y="4800600"/>
            <a:ext cx="1790700" cy="2057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9" r:id="rId3"/>
    <p:sldLayoutId id="2147483660" r:id="rId4"/>
    <p:sldLayoutId id="2147483655" r:id="rId5"/>
    <p:sldLayoutId id="2147483658" r:id="rId6"/>
    <p:sldLayoutId id="2147483661" r:id="rId7"/>
    <p:sldLayoutId id="2147483662" r:id="rId8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Táticas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err="1" smtClean="0"/>
              <a:t>Execício</a:t>
            </a:r>
            <a:endParaRPr lang="pt-BR" dirty="0"/>
          </a:p>
        </p:txBody>
      </p:sp>
      <p:sp>
        <p:nvSpPr>
          <p:cNvPr id="6147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Para o seu projeto </a:t>
            </a:r>
            <a:r>
              <a:rPr lang="pt-BR" sz="2800" dirty="0" smtClean="0"/>
              <a:t>avalie os cenários desenvolvidos no exercício anterior e avalie táticas para alcançar os atributos de qualidade.</a:t>
            </a: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102097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097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Engenharia de Software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Arquitetura de Software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 smtClean="0"/>
              <a:t>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098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Tática</a:t>
            </a:r>
            <a:endParaRPr lang="pt-BR" dirty="0"/>
          </a:p>
        </p:txBody>
      </p:sp>
      <p:sp>
        <p:nvSpPr>
          <p:cNvPr id="4099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mtClean="0"/>
              <a:t>Como atingir os atributos de qualidade?</a:t>
            </a:r>
          </a:p>
          <a:p>
            <a:r>
              <a:rPr lang="pt-BR" smtClean="0"/>
              <a:t>As dificuldades para atingir as métricas de qualidade já foram enfrentadas em outros projetos. </a:t>
            </a:r>
          </a:p>
        </p:txBody>
      </p:sp>
      <p:pic>
        <p:nvPicPr>
          <p:cNvPr id="4100" name="Picture 4" descr="C:\Users\Myer\Desktop\05fig0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3573463"/>
            <a:ext cx="8072437" cy="196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173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Tática de Disponibilidade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124" name="Picture 2" descr="C:\Users\Myer\Desktop\05fig0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412776"/>
            <a:ext cx="9023350" cy="4909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515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Tática de </a:t>
            </a:r>
            <a:r>
              <a:rPr lang="pt-BR" dirty="0" err="1" smtClean="0"/>
              <a:t>Modificabilidade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148" name="Picture 2" descr="C:\Users\Myer\Desktop\05fig05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52711"/>
            <a:ext cx="8316416" cy="5606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143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Tática de Performance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172" name="Picture 2" descr="C:\Users\Myer\Desktop\05fig07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12094"/>
            <a:ext cx="8676456" cy="5518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027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Tática de Segurança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8196" name="Picture 2" descr="C:\Users\Myer\Desktop\05fig09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2473"/>
            <a:ext cx="9144000" cy="539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163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Tática de </a:t>
            </a:r>
            <a:r>
              <a:rPr lang="pt-BR" dirty="0" err="1" smtClean="0"/>
              <a:t>Testabilidade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220" name="Picture 3" descr="C:\Users\Myer\Desktop\05fig1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1438"/>
            <a:ext cx="9144000" cy="4845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769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Tática de Usabilidade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44" name="Picture 2" descr="C:\Users\Myer\Desktop\05fig1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58888"/>
            <a:ext cx="9128125" cy="454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395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o_powerpoint_fit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4000" dirty="0" smtClean="0">
            <a:solidFill>
              <a:schemeClr val="tx2">
                <a:lumMod val="75000"/>
              </a:schemeClr>
            </a:solidFill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484</TotalTime>
  <Words>77</Words>
  <Application>Microsoft Office PowerPoint</Application>
  <PresentationFormat>Apresentação na tela (4:3)</PresentationFormat>
  <Paragraphs>15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modelo_powerpoint_fit</vt:lpstr>
      <vt:lpstr>Apresentação do PowerPoint</vt:lpstr>
      <vt:lpstr>Apresentação do PowerPoint</vt:lpstr>
      <vt:lpstr>Tática</vt:lpstr>
      <vt:lpstr>Tática de Disponibilidade</vt:lpstr>
      <vt:lpstr>Tática de Modificabilidade</vt:lpstr>
      <vt:lpstr>Tática de Performance</vt:lpstr>
      <vt:lpstr>Tática de Segurança</vt:lpstr>
      <vt:lpstr>Tática de Testabilidade</vt:lpstr>
      <vt:lpstr>Tática de Usabilidade</vt:lpstr>
      <vt:lpstr>Execício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da Apresentação</dc:title>
  <dc:creator>web</dc:creator>
  <cp:lastModifiedBy>Anderson</cp:lastModifiedBy>
  <cp:revision>121</cp:revision>
  <dcterms:created xsi:type="dcterms:W3CDTF">2012-09-13T19:43:42Z</dcterms:created>
  <dcterms:modified xsi:type="dcterms:W3CDTF">2013-04-02T04:04:32Z</dcterms:modified>
</cp:coreProperties>
</file>