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18" r:id="rId14"/>
    <p:sldId id="317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18"/>
            <p14:sldId id="3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0" autoAdjust="0"/>
    <p:restoredTop sz="94671" autoAdjust="0"/>
  </p:normalViewPr>
  <p:slideViewPr>
    <p:cSldViewPr>
      <p:cViewPr>
        <p:scale>
          <a:sx n="50" d="100"/>
          <a:sy n="50" d="100"/>
        </p:scale>
        <p:origin x="-1728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08/04/2013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08/04/2013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i="1" dirty="0" smtClean="0">
                <a:solidFill>
                  <a:srgbClr val="003399"/>
                </a:solidFill>
              </a:rPr>
              <a:t>Documentando a Arquitetura</a:t>
            </a:r>
            <a:endParaRPr lang="pt-BR" i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Documentando as Visões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b="0" dirty="0" smtClean="0"/>
              <a:t>Identificação</a:t>
            </a:r>
          </a:p>
          <a:p>
            <a:r>
              <a:rPr lang="pt-BR" sz="2800" b="0" dirty="0" smtClean="0"/>
              <a:t>Provedor de Recursos</a:t>
            </a:r>
          </a:p>
          <a:p>
            <a:r>
              <a:rPr lang="pt-BR" sz="2800" b="0" dirty="0" smtClean="0"/>
              <a:t>Restrições de Uso</a:t>
            </a:r>
          </a:p>
          <a:p>
            <a:r>
              <a:rPr lang="pt-BR" sz="2800" b="0" dirty="0" smtClean="0"/>
              <a:t>Descrição dos Tipos de Dados</a:t>
            </a:r>
          </a:p>
          <a:p>
            <a:r>
              <a:rPr lang="pt-BR" sz="2800" b="0" dirty="0" smtClean="0"/>
              <a:t>Definição das Exceções</a:t>
            </a:r>
          </a:p>
          <a:p>
            <a:r>
              <a:rPr lang="pt-BR" sz="2800" b="0" dirty="0" smtClean="0"/>
              <a:t>Variabilidade</a:t>
            </a:r>
          </a:p>
          <a:p>
            <a:r>
              <a:rPr lang="pt-BR" sz="2800" b="0" dirty="0" smtClean="0"/>
              <a:t>Atributos de Qualidade</a:t>
            </a:r>
          </a:p>
          <a:p>
            <a:r>
              <a:rPr lang="pt-BR" sz="2800" b="0" dirty="0" smtClean="0"/>
              <a:t>Guia de Uso</a:t>
            </a:r>
          </a:p>
          <a:p>
            <a:endParaRPr lang="pt-BR" b="0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Documentação de Interfaces</a:t>
            </a:r>
          </a:p>
        </p:txBody>
      </p:sp>
    </p:spTree>
    <p:extLst>
      <p:ext uri="{BB962C8B-B14F-4D97-AF65-F5344CB8AC3E}">
        <p14:creationId xmlns:p14="http://schemas.microsoft.com/office/powerpoint/2010/main" val="26905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Documentando as Visões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Conteúdo 1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Documentação de Interfaces</a:t>
            </a:r>
          </a:p>
        </p:txBody>
      </p:sp>
      <p:pic>
        <p:nvPicPr>
          <p:cNvPr id="12292" name="Picture 2" descr="C:\Users\Myer\Desktop\09fig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0213"/>
            <a:ext cx="7104062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29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Documentando as Visões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b="0" dirty="0" smtClean="0"/>
              <a:t>Como o documento é organizado</a:t>
            </a:r>
          </a:p>
          <a:p>
            <a:pPr lvl="1"/>
            <a:r>
              <a:rPr lang="pt-BR" sz="2400" dirty="0" smtClean="0"/>
              <a:t>Catalogo das Visões</a:t>
            </a:r>
          </a:p>
          <a:p>
            <a:pPr lvl="1"/>
            <a:r>
              <a:rPr lang="pt-BR" sz="2400" dirty="0" smtClean="0"/>
              <a:t>Visão dos </a:t>
            </a:r>
            <a:r>
              <a:rPr lang="pt-BR" sz="2400" dirty="0" err="1" smtClean="0"/>
              <a:t>templates</a:t>
            </a:r>
            <a:endParaRPr lang="pt-BR" sz="2400" dirty="0" smtClean="0"/>
          </a:p>
          <a:p>
            <a:r>
              <a:rPr lang="pt-BR" sz="2800" b="0" dirty="0" smtClean="0"/>
              <a:t>O que é arquitetura</a:t>
            </a:r>
          </a:p>
          <a:p>
            <a:pPr lvl="1"/>
            <a:r>
              <a:rPr lang="pt-BR" sz="2400" dirty="0" smtClean="0"/>
              <a:t>Visão geral do sistema</a:t>
            </a:r>
          </a:p>
          <a:p>
            <a:pPr lvl="1"/>
            <a:r>
              <a:rPr lang="pt-BR" sz="2400" dirty="0" smtClean="0"/>
              <a:t>Mapeamento entre as Visões</a:t>
            </a:r>
          </a:p>
          <a:p>
            <a:pPr lvl="1"/>
            <a:r>
              <a:rPr lang="pt-BR" sz="2400" dirty="0" smtClean="0"/>
              <a:t>Lista dos elementos e onde eles aparecem</a:t>
            </a:r>
          </a:p>
          <a:p>
            <a:pPr lvl="1"/>
            <a:r>
              <a:rPr lang="pt-BR" sz="2400" dirty="0" smtClean="0"/>
              <a:t>Glossário do projeto</a:t>
            </a:r>
          </a:p>
          <a:p>
            <a:r>
              <a:rPr lang="pt-BR" sz="2800" b="0" dirty="0" smtClean="0"/>
              <a:t>Por que a arquitetura é assim</a:t>
            </a:r>
          </a:p>
          <a:p>
            <a:pPr lvl="1"/>
            <a:r>
              <a:rPr lang="pt-BR" sz="2400" dirty="0" smtClean="0"/>
              <a:t>Visão racional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Documentação entre as Visões</a:t>
            </a:r>
          </a:p>
        </p:txBody>
      </p:sp>
    </p:spTree>
    <p:extLst>
      <p:ext uri="{BB962C8B-B14F-4D97-AF65-F5344CB8AC3E}">
        <p14:creationId xmlns:p14="http://schemas.microsoft.com/office/powerpoint/2010/main" val="21966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Conteúdo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Documentação de Interfaces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Entenda as relações constantes no documento que descreve o projeto </a:t>
            </a:r>
            <a:r>
              <a:rPr lang="pt-BR" sz="2800" smtClean="0"/>
              <a:t>de vocês.</a:t>
            </a:r>
            <a:endParaRPr lang="pt-BR" b="0" dirty="0" smtClean="0"/>
          </a:p>
        </p:txBody>
      </p:sp>
    </p:spTree>
    <p:extLst>
      <p:ext uri="{BB962C8B-B14F-4D97-AF65-F5344CB8AC3E}">
        <p14:creationId xmlns:p14="http://schemas.microsoft.com/office/powerpoint/2010/main" val="30608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9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Documentação Arquitetural</a:t>
            </a:r>
            <a:endParaRPr lang="pt-BR" dirty="0"/>
          </a:p>
        </p:txBody>
      </p:sp>
      <p:sp>
        <p:nvSpPr>
          <p:cNvPr id="409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b="0" smtClean="0"/>
              <a:t>Documentação precisa ser de fácil entendimento</a:t>
            </a:r>
          </a:p>
          <a:p>
            <a:r>
              <a:rPr lang="pt-BR" b="0" smtClean="0"/>
              <a:t>Cada envolvido necessita de diferentes visões do mesmo software.</a:t>
            </a:r>
          </a:p>
          <a:p>
            <a:pPr lvl="1"/>
            <a:r>
              <a:rPr lang="pt-BR" smtClean="0"/>
              <a:t>QA/Testers </a:t>
            </a:r>
          </a:p>
          <a:p>
            <a:pPr lvl="1"/>
            <a:r>
              <a:rPr lang="pt-BR" smtClean="0"/>
              <a:t>Gerentes </a:t>
            </a:r>
          </a:p>
          <a:p>
            <a:pPr lvl="1"/>
            <a:r>
              <a:rPr lang="pt-BR" smtClean="0"/>
              <a:t>Infraestrutura</a:t>
            </a:r>
          </a:p>
          <a:p>
            <a:endParaRPr lang="pt-BR" b="0" smtClean="0"/>
          </a:p>
          <a:p>
            <a:endParaRPr lang="pt-BR" b="0" smtClean="0"/>
          </a:p>
          <a:p>
            <a:endParaRPr lang="pt-BR" b="0" smtClean="0"/>
          </a:p>
        </p:txBody>
      </p:sp>
    </p:spTree>
    <p:extLst>
      <p:ext uri="{BB962C8B-B14F-4D97-AF65-F5344CB8AC3E}">
        <p14:creationId xmlns:p14="http://schemas.microsoft.com/office/powerpoint/2010/main" val="162805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Visões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b="0" dirty="0" smtClean="0"/>
              <a:t>Descrevem o sistema para um grupo de envolvidos</a:t>
            </a:r>
          </a:p>
          <a:p>
            <a:r>
              <a:rPr lang="pt-BR" sz="2800" b="0" dirty="0" smtClean="0"/>
              <a:t>Grupos</a:t>
            </a:r>
          </a:p>
          <a:p>
            <a:pPr lvl="1"/>
            <a:r>
              <a:rPr lang="pt-BR" sz="2400" dirty="0" smtClean="0"/>
              <a:t>Implementação</a:t>
            </a:r>
          </a:p>
          <a:p>
            <a:pPr lvl="1"/>
            <a:r>
              <a:rPr lang="pt-BR" sz="2400" dirty="0" smtClean="0"/>
              <a:t>Componentes e Conexão</a:t>
            </a:r>
          </a:p>
          <a:p>
            <a:pPr lvl="1"/>
            <a:r>
              <a:rPr lang="pt-BR" sz="2400" dirty="0" smtClean="0"/>
              <a:t>Alocação (não softwares)</a:t>
            </a:r>
          </a:p>
        </p:txBody>
      </p:sp>
    </p:spTree>
    <p:extLst>
      <p:ext uri="{BB962C8B-B14F-4D97-AF65-F5344CB8AC3E}">
        <p14:creationId xmlns:p14="http://schemas.microsoft.com/office/powerpoint/2010/main" val="6265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Escolha as Visões Relevantes</a:t>
            </a:r>
            <a:endParaRPr lang="pt-BR" dirty="0"/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18375803"/>
              </p:ext>
            </p:extLst>
          </p:nvPr>
        </p:nvGraphicFramePr>
        <p:xfrm>
          <a:off x="395536" y="1772816"/>
          <a:ext cx="8176618" cy="2817968"/>
        </p:xfrm>
        <a:graphic>
          <a:graphicData uri="http://schemas.openxmlformats.org/drawingml/2006/table">
            <a:tbl>
              <a:tblPr firstRow="1"/>
              <a:tblGrid>
                <a:gridCol w="1238636"/>
                <a:gridCol w="1579014"/>
                <a:gridCol w="550503"/>
                <a:gridCol w="688129"/>
                <a:gridCol w="650326"/>
                <a:gridCol w="855114"/>
                <a:gridCol w="1238633"/>
                <a:gridCol w="1376263"/>
              </a:tblGrid>
              <a:tr h="357265">
                <a:tc rowSpan="2"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Verdana"/>
                        </a:rPr>
                        <a:t> </a:t>
                      </a:r>
                    </a:p>
                    <a:p>
                      <a:pPr algn="l"/>
                      <a:r>
                        <a:rPr lang="pt-BR" sz="1400" b="1" dirty="0" err="1">
                          <a:effectLst/>
                          <a:latin typeface="Verdana"/>
                        </a:rPr>
                        <a:t>Stakeholder</a:t>
                      </a:r>
                      <a:endParaRPr lang="pt-BR" sz="1400" dirty="0">
                        <a:effectLst/>
                        <a:latin typeface="Verdana"/>
                      </a:endParaRP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effectLst/>
                          <a:latin typeface="Verdana"/>
                        </a:rPr>
                        <a:t>Module </a:t>
                      </a:r>
                    </a:p>
                    <a:p>
                      <a:pPr algn="ctr"/>
                      <a:r>
                        <a:rPr lang="pt-BR" sz="1400" b="1" dirty="0" err="1" smtClean="0">
                          <a:effectLst/>
                          <a:latin typeface="Verdana"/>
                        </a:rPr>
                        <a:t>Views</a:t>
                      </a:r>
                      <a:endParaRPr lang="pt-BR" sz="1400" dirty="0">
                        <a:effectLst/>
                        <a:latin typeface="Verdana"/>
                      </a:endParaRPr>
                    </a:p>
                  </a:txBody>
                  <a:tcPr marL="17188" marR="17188" marT="18530" marB="18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effectLst/>
                          <a:latin typeface="Verdana"/>
                        </a:rPr>
                        <a:t>C&amp;C </a:t>
                      </a:r>
                      <a:endParaRPr lang="pt-BR" sz="1400" b="1" dirty="0" smtClean="0">
                        <a:effectLst/>
                        <a:latin typeface="Verdana"/>
                      </a:endParaRPr>
                    </a:p>
                    <a:p>
                      <a:pPr algn="ctr"/>
                      <a:r>
                        <a:rPr lang="pt-BR" sz="1400" b="1" dirty="0" err="1" smtClean="0">
                          <a:effectLst/>
                          <a:latin typeface="Verdana"/>
                        </a:rPr>
                        <a:t>Views</a:t>
                      </a:r>
                      <a:endParaRPr lang="pt-BR" sz="1400" dirty="0">
                        <a:effectLst/>
                        <a:latin typeface="Verdana"/>
                      </a:endParaRPr>
                    </a:p>
                  </a:txBody>
                  <a:tcPr marL="17188" marR="17188" marT="18530" marB="18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b="1" dirty="0" err="1">
                          <a:effectLst/>
                          <a:latin typeface="Verdana"/>
                        </a:rPr>
                        <a:t>Allocation</a:t>
                      </a:r>
                      <a:r>
                        <a:rPr lang="pt-BR" sz="1400" b="1" dirty="0">
                          <a:effectLst/>
                          <a:latin typeface="Verdana"/>
                        </a:rPr>
                        <a:t> </a:t>
                      </a:r>
                      <a:endParaRPr lang="pt-BR" sz="1400" b="1" dirty="0" smtClean="0">
                        <a:effectLst/>
                        <a:latin typeface="Verdana"/>
                      </a:endParaRPr>
                    </a:p>
                    <a:p>
                      <a:pPr algn="ctr"/>
                      <a:r>
                        <a:rPr lang="pt-BR" sz="1400" b="1" dirty="0" err="1" smtClean="0">
                          <a:effectLst/>
                          <a:latin typeface="Verdana"/>
                        </a:rPr>
                        <a:t>Views</a:t>
                      </a:r>
                      <a:endParaRPr lang="pt-BR" sz="1400" dirty="0">
                        <a:effectLst/>
                        <a:latin typeface="Verdana"/>
                      </a:endParaRPr>
                    </a:p>
                  </a:txBody>
                  <a:tcPr marL="17188" marR="17188" marT="18530" marB="18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800" dirty="0"/>
                    </a:p>
                  </a:txBody>
                  <a:tcPr marL="35580" marR="35580" marT="17790" marB="17790">
                    <a:lnL>
                      <a:noFill/>
                    </a:lnL>
                  </a:tcPr>
                </a:tc>
              </a:tr>
              <a:tr h="357265">
                <a:tc vMerge="1">
                  <a:txBody>
                    <a:bodyPr/>
                    <a:lstStyle/>
                    <a:p>
                      <a:pPr algn="l"/>
                      <a:endParaRPr lang="pt-BR" sz="1400" dirty="0">
                        <a:effectLst/>
                        <a:latin typeface="Verdana"/>
                      </a:endParaRPr>
                    </a:p>
                  </a:txBody>
                  <a:tcPr marL="18531" marR="18531" marT="18531" marB="1853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 err="1" smtClean="0">
                          <a:effectLst/>
                          <a:latin typeface="Verdana"/>
                        </a:rPr>
                        <a:t>Decomposition</a:t>
                      </a:r>
                      <a:endParaRPr lang="pt-BR" sz="1400" dirty="0">
                        <a:effectLst/>
                        <a:latin typeface="Verdana"/>
                      </a:endParaRPr>
                    </a:p>
                  </a:txBody>
                  <a:tcPr marL="17188" marR="17188" marT="18530" marB="185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effectLst/>
                          <a:latin typeface="Verdana"/>
                        </a:rPr>
                        <a:t>Uses</a:t>
                      </a:r>
                      <a:endParaRPr lang="pt-BR" sz="1400" dirty="0">
                        <a:effectLst/>
                        <a:latin typeface="Verdana"/>
                      </a:endParaRPr>
                    </a:p>
                  </a:txBody>
                  <a:tcPr marL="17188" marR="17188" marT="18530" marB="185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 err="1">
                          <a:effectLst/>
                          <a:latin typeface="Verdana"/>
                        </a:rPr>
                        <a:t>Class</a:t>
                      </a:r>
                      <a:endParaRPr lang="pt-BR" sz="1400" dirty="0">
                        <a:effectLst/>
                        <a:latin typeface="Verdana"/>
                      </a:endParaRPr>
                    </a:p>
                  </a:txBody>
                  <a:tcPr marL="17188" marR="17188" marT="18530" marB="185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 err="1">
                          <a:effectLst/>
                          <a:latin typeface="Verdana"/>
                        </a:rPr>
                        <a:t>Layer</a:t>
                      </a:r>
                      <a:endParaRPr lang="pt-BR" sz="1400" dirty="0">
                        <a:effectLst/>
                        <a:latin typeface="Verdana"/>
                      </a:endParaRPr>
                    </a:p>
                  </a:txBody>
                  <a:tcPr marL="17188" marR="17188" marT="18530" marB="185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 err="1">
                          <a:effectLst/>
                          <a:latin typeface="Verdana"/>
                        </a:rPr>
                        <a:t>Various</a:t>
                      </a:r>
                      <a:endParaRPr lang="pt-BR" sz="1400" dirty="0">
                        <a:effectLst/>
                        <a:latin typeface="Verdana"/>
                      </a:endParaRPr>
                    </a:p>
                  </a:txBody>
                  <a:tcPr marL="17188" marR="17188" marT="18530" marB="185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effectLst/>
                          <a:latin typeface="Verdana"/>
                        </a:rPr>
                        <a:t>Deployment</a:t>
                      </a:r>
                      <a:endParaRPr lang="pt-BR" sz="1400" dirty="0">
                        <a:effectLst/>
                        <a:latin typeface="Verdana"/>
                      </a:endParaRPr>
                    </a:p>
                  </a:txBody>
                  <a:tcPr marL="17188" marR="17188" marT="18530" marB="185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 err="1" smtClean="0">
                          <a:effectLst/>
                          <a:latin typeface="Verdana"/>
                        </a:rPr>
                        <a:t>Implement</a:t>
                      </a:r>
                      <a:r>
                        <a:rPr lang="pt-BR" sz="1400" b="1" dirty="0" smtClean="0">
                          <a:effectLst/>
                          <a:latin typeface="Verdana"/>
                        </a:rPr>
                        <a:t>.</a:t>
                      </a:r>
                      <a:endParaRPr lang="pt-BR" sz="1400" dirty="0">
                        <a:effectLst/>
                        <a:latin typeface="Verdana"/>
                      </a:endParaRPr>
                    </a:p>
                  </a:txBody>
                  <a:tcPr marL="17188" marR="17188" marT="18530" marB="185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529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 smtClean="0">
                          <a:effectLst/>
                          <a:latin typeface="Verdana"/>
                        </a:rPr>
                        <a:t>GP</a:t>
                      </a:r>
                      <a:endParaRPr lang="pt-BR" sz="1400" dirty="0">
                        <a:effectLst/>
                        <a:latin typeface="Verdana"/>
                      </a:endParaRP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 dirty="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 dirty="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  <a:latin typeface="Verdana"/>
                        </a:rPr>
                        <a:t>d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1026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 err="1" smtClean="0">
                          <a:effectLst/>
                          <a:latin typeface="Verdana"/>
                        </a:rPr>
                        <a:t>Desenvol</a:t>
                      </a:r>
                      <a:endParaRPr lang="pt-BR" sz="1400" dirty="0">
                        <a:effectLst/>
                        <a:latin typeface="Verdana"/>
                      </a:endParaRP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  <a:latin typeface="Verdana"/>
                        </a:rPr>
                        <a:t>d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  <a:latin typeface="Verdana"/>
                        </a:rPr>
                        <a:t>d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  <a:latin typeface="Verdana"/>
                        </a:rPr>
                        <a:t>d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  <a:latin typeface="Verdana"/>
                        </a:rPr>
                        <a:t>d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  <a:latin typeface="Verdana"/>
                        </a:rPr>
                        <a:t>d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34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 err="1" smtClean="0">
                          <a:effectLst/>
                          <a:latin typeface="Verdana"/>
                        </a:rPr>
                        <a:t>Testers</a:t>
                      </a:r>
                      <a:endParaRPr lang="pt-BR" sz="1400" dirty="0">
                        <a:effectLst/>
                        <a:latin typeface="Verdana"/>
                      </a:endParaRP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 dirty="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  <a:latin typeface="Verdana"/>
                        </a:rPr>
                        <a:t>d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  <a:latin typeface="Verdana"/>
                        </a:rPr>
                        <a:t>d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 dirty="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529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 err="1">
                          <a:effectLst/>
                          <a:latin typeface="Verdana"/>
                        </a:rPr>
                        <a:t>End</a:t>
                      </a:r>
                      <a:r>
                        <a:rPr lang="pt-BR" sz="1400" dirty="0">
                          <a:effectLst/>
                          <a:latin typeface="Verdana"/>
                        </a:rPr>
                        <a:t> </a:t>
                      </a:r>
                      <a:r>
                        <a:rPr lang="pt-BR" sz="1400" dirty="0" err="1">
                          <a:effectLst/>
                          <a:latin typeface="Verdana"/>
                        </a:rPr>
                        <a:t>User</a:t>
                      </a:r>
                      <a:endParaRPr lang="pt-BR" sz="1400" dirty="0">
                        <a:effectLst/>
                        <a:latin typeface="Verdana"/>
                      </a:endParaRP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 dirty="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 dirty="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2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 smtClean="0">
                          <a:effectLst/>
                          <a:latin typeface="Verdana"/>
                        </a:rPr>
                        <a:t>Analista</a:t>
                      </a:r>
                      <a:endParaRPr lang="pt-BR" sz="1400" dirty="0">
                        <a:effectLst/>
                        <a:latin typeface="Verdana"/>
                      </a:endParaRP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  <a:latin typeface="Verdana"/>
                        </a:rPr>
                        <a:t>d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  <a:latin typeface="Verdana"/>
                        </a:rPr>
                        <a:t>d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  <a:latin typeface="Verdana"/>
                        </a:rPr>
                        <a:t>d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  <a:latin typeface="Verdana"/>
                        </a:rPr>
                        <a:t>d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 dirty="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265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 smtClean="0">
                          <a:effectLst/>
                          <a:latin typeface="Verdana"/>
                        </a:rPr>
                        <a:t>Sustentação</a:t>
                      </a:r>
                      <a:endParaRPr lang="pt-BR" sz="1400" dirty="0">
                        <a:effectLst/>
                        <a:latin typeface="Verdana"/>
                      </a:endParaRP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 dirty="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  <a:latin typeface="Verdana"/>
                        </a:rPr>
                        <a:t>d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2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 smtClean="0">
                          <a:effectLst/>
                          <a:latin typeface="Verdana"/>
                        </a:rPr>
                        <a:t>Architect</a:t>
                      </a:r>
                      <a:endParaRPr lang="pt-BR" sz="1400" dirty="0">
                        <a:effectLst/>
                        <a:latin typeface="Verdana"/>
                      </a:endParaRP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  <a:latin typeface="Verdana"/>
                        </a:rPr>
                        <a:t>d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  <a:latin typeface="Verdana"/>
                        </a:rPr>
                        <a:t>d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  <a:latin typeface="Verdana"/>
                        </a:rPr>
                        <a:t>d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  <a:latin typeface="Verdana"/>
                        </a:rPr>
                        <a:t>d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  <a:latin typeface="Verdana"/>
                        </a:rPr>
                        <a:t>d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  <a:latin typeface="Verdana"/>
                        </a:rPr>
                        <a:t>d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7188" marR="17188" marT="18530" marB="18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78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Escolha as Visões</a:t>
            </a:r>
            <a:endParaRPr lang="pt-BR" dirty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b="0" dirty="0" smtClean="0"/>
              <a:t>Escolher um grupo de visões candidatas</a:t>
            </a:r>
          </a:p>
          <a:p>
            <a:r>
              <a:rPr lang="pt-BR" sz="2800" b="0" dirty="0" smtClean="0"/>
              <a:t>Combine</a:t>
            </a:r>
          </a:p>
          <a:p>
            <a:r>
              <a:rPr lang="pt-BR" sz="2800" b="0" dirty="0" smtClean="0"/>
              <a:t>Priorize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+ Importantes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18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Documentando as Visões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b="0" dirty="0" smtClean="0"/>
              <a:t>Documentando uma Visão</a:t>
            </a:r>
          </a:p>
          <a:p>
            <a:r>
              <a:rPr lang="pt-BR" sz="2800" b="0" dirty="0" smtClean="0"/>
              <a:t>Documentação entre as Visões</a:t>
            </a:r>
          </a:p>
        </p:txBody>
      </p:sp>
    </p:spTree>
    <p:extLst>
      <p:ext uri="{BB962C8B-B14F-4D97-AF65-F5344CB8AC3E}">
        <p14:creationId xmlns:p14="http://schemas.microsoft.com/office/powerpoint/2010/main" val="313297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Documentando as Visões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b="0" dirty="0" smtClean="0"/>
              <a:t>Apresentação da Visão</a:t>
            </a:r>
          </a:p>
          <a:p>
            <a:r>
              <a:rPr lang="pt-BR" sz="2800" b="0" dirty="0" smtClean="0"/>
              <a:t>Catálogo dos Elementos</a:t>
            </a:r>
          </a:p>
          <a:p>
            <a:r>
              <a:rPr lang="pt-BR" sz="2800" b="0" dirty="0" smtClean="0"/>
              <a:t>Diagrama de Contexto</a:t>
            </a:r>
          </a:p>
          <a:p>
            <a:r>
              <a:rPr lang="pt-BR" sz="2800" b="0" dirty="0" smtClean="0"/>
              <a:t>Guia de Variações</a:t>
            </a:r>
          </a:p>
          <a:p>
            <a:r>
              <a:rPr lang="pt-BR" sz="2800" b="0" dirty="0" smtClean="0"/>
              <a:t>Background da arquitetura</a:t>
            </a:r>
          </a:p>
          <a:p>
            <a:r>
              <a:rPr lang="pt-BR" sz="2800" b="0" dirty="0" smtClean="0"/>
              <a:t>Glossário</a:t>
            </a:r>
          </a:p>
          <a:p>
            <a:r>
              <a:rPr lang="pt-BR" sz="2800" b="0" dirty="0" smtClean="0"/>
              <a:t>Outras informações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Documentando uma Visão</a:t>
            </a:r>
          </a:p>
        </p:txBody>
      </p:sp>
    </p:spTree>
    <p:extLst>
      <p:ext uri="{BB962C8B-B14F-4D97-AF65-F5344CB8AC3E}">
        <p14:creationId xmlns:p14="http://schemas.microsoft.com/office/powerpoint/2010/main" val="37446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Documentando as Visões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Conteúdo 1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Documentando uma Visão</a:t>
            </a:r>
          </a:p>
        </p:txBody>
      </p:sp>
      <p:pic>
        <p:nvPicPr>
          <p:cNvPr id="10244" name="Picture 4" descr="C:\Users\Myer\Desktop\09fig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341438"/>
            <a:ext cx="36004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8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270</Words>
  <Application>Microsoft Office PowerPoint</Application>
  <PresentationFormat>Apresentação na tela (4:3)</PresentationFormat>
  <Paragraphs>135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modelo_powerpoint_fit</vt:lpstr>
      <vt:lpstr>Apresentação do PowerPoint</vt:lpstr>
      <vt:lpstr>Apresentação do PowerPoint</vt:lpstr>
      <vt:lpstr>Documentação Arquitetural</vt:lpstr>
      <vt:lpstr>Visões</vt:lpstr>
      <vt:lpstr>Escolha as Visões Relevantes</vt:lpstr>
      <vt:lpstr>Escolha as Visões</vt:lpstr>
      <vt:lpstr>Documentando as Visões</vt:lpstr>
      <vt:lpstr>Documentando as Visões</vt:lpstr>
      <vt:lpstr>Documentando as Visões</vt:lpstr>
      <vt:lpstr>Documentando as Visões</vt:lpstr>
      <vt:lpstr>Documentando as Visões</vt:lpstr>
      <vt:lpstr>Documentando as Visões</vt:lpstr>
      <vt:lpstr>Exercícios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129</cp:revision>
  <dcterms:created xsi:type="dcterms:W3CDTF">2012-09-13T19:43:42Z</dcterms:created>
  <dcterms:modified xsi:type="dcterms:W3CDTF">2013-04-08T03:29:27Z</dcterms:modified>
</cp:coreProperties>
</file>