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08/04/2013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smtClean="0">
                <a:solidFill>
                  <a:srgbClr val="003399"/>
                </a:solidFill>
              </a:rPr>
              <a:t>Documentando Visões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Visão +1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Para: Usuários e Desenvolvedores</a:t>
            </a:r>
          </a:p>
          <a:p>
            <a:r>
              <a:rPr lang="pt-BR" smtClean="0"/>
              <a:t>Descreve: funcionalidades do sistema</a:t>
            </a:r>
          </a:p>
          <a:p>
            <a:r>
              <a:rPr lang="pt-BR" smtClean="0"/>
              <a:t>Expressa: ações</a:t>
            </a:r>
          </a:p>
          <a:p>
            <a:r>
              <a:rPr lang="pt-BR" smtClean="0"/>
              <a:t>Diagramas: casos de uso</a:t>
            </a:r>
          </a:p>
        </p:txBody>
      </p:sp>
    </p:spTree>
    <p:extLst>
      <p:ext uri="{BB962C8B-B14F-4D97-AF65-F5344CB8AC3E}">
        <p14:creationId xmlns:p14="http://schemas.microsoft.com/office/powerpoint/2010/main" val="359062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Visões e o Projeto</a:t>
            </a:r>
            <a:endParaRPr lang="pt-BR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As visões sempre devem ser escolhidas de acordo com o projeto.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Visões de Implementação</a:t>
            </a:r>
          </a:p>
          <a:p>
            <a:r>
              <a:rPr lang="pt-BR" sz="2800" b="0" dirty="0" smtClean="0"/>
              <a:t>Visões dos Conectores e dos Componentes</a:t>
            </a:r>
          </a:p>
          <a:p>
            <a:r>
              <a:rPr lang="pt-BR" sz="2800" b="0" dirty="0" smtClean="0"/>
              <a:t>Visões de Alocação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59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Visões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Visões de Implementação</a:t>
            </a:r>
          </a:p>
          <a:p>
            <a:pPr lvl="1"/>
            <a:r>
              <a:rPr lang="pt-BR" sz="2400" dirty="0" smtClean="0"/>
              <a:t>Visão de Código</a:t>
            </a:r>
          </a:p>
          <a:p>
            <a:pPr lvl="1"/>
            <a:r>
              <a:rPr lang="pt-BR" sz="2400" dirty="0" smtClean="0"/>
              <a:t>Visão das Camadas</a:t>
            </a:r>
          </a:p>
          <a:p>
            <a:pPr lvl="1"/>
            <a:r>
              <a:rPr lang="pt-BR" sz="2400" dirty="0" smtClean="0"/>
              <a:t>Visão de Decomposição dos Módulos</a:t>
            </a:r>
          </a:p>
          <a:p>
            <a:r>
              <a:rPr lang="pt-BR" sz="2800" b="0" dirty="0" smtClean="0"/>
              <a:t>Visões dos Conectores e dos Componentes</a:t>
            </a:r>
          </a:p>
          <a:p>
            <a:pPr lvl="1"/>
            <a:r>
              <a:rPr lang="pt-BR" sz="2400" dirty="0" smtClean="0"/>
              <a:t>Visão de Tolerância a Falhas</a:t>
            </a:r>
          </a:p>
          <a:p>
            <a:r>
              <a:rPr lang="pt-BR" sz="2800" b="0" dirty="0" smtClean="0"/>
              <a:t>Visões de Alocação</a:t>
            </a:r>
          </a:p>
          <a:p>
            <a:pPr lvl="1"/>
            <a:r>
              <a:rPr lang="pt-BR" sz="2400" dirty="0" smtClean="0"/>
              <a:t>Visão Física</a:t>
            </a:r>
          </a:p>
          <a:p>
            <a:pPr lvl="1"/>
            <a:r>
              <a:rPr lang="pt-BR" sz="2400" dirty="0" smtClean="0"/>
              <a:t>Visão de Processos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34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RUP: 4+1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Visão Lógica</a:t>
            </a:r>
          </a:p>
          <a:p>
            <a:r>
              <a:rPr lang="pt-BR" sz="2800" dirty="0" smtClean="0"/>
              <a:t>Visão da Implementação</a:t>
            </a:r>
          </a:p>
          <a:p>
            <a:r>
              <a:rPr lang="pt-BR" sz="2800" dirty="0" smtClean="0"/>
              <a:t>Visão de Processos</a:t>
            </a:r>
          </a:p>
          <a:p>
            <a:r>
              <a:rPr lang="pt-BR" sz="2800" dirty="0" smtClean="0"/>
              <a:t>Visão da Implantação</a:t>
            </a:r>
          </a:p>
          <a:p>
            <a:r>
              <a:rPr lang="pt-BR" sz="2800" dirty="0" smtClean="0"/>
              <a:t>Casos de Uso</a:t>
            </a:r>
          </a:p>
        </p:txBody>
      </p:sp>
      <p:pic>
        <p:nvPicPr>
          <p:cNvPr id="19460" name="Picture 2" descr="C:\Documents and Settings\ef0220\Desktop\File4%2B1_Architectural_View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852738"/>
            <a:ext cx="3843338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7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Visão Lógica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Para: usuários Finais</a:t>
            </a:r>
          </a:p>
          <a:p>
            <a:r>
              <a:rPr lang="pt-BR" smtClean="0"/>
              <a:t>Descreve: requisitos comportamentais e a decomposição do sistema</a:t>
            </a:r>
          </a:p>
          <a:p>
            <a:r>
              <a:rPr lang="pt-BR" smtClean="0"/>
              <a:t>Expressa: funcionalidades</a:t>
            </a:r>
          </a:p>
          <a:p>
            <a:r>
              <a:rPr lang="pt-BR" smtClean="0"/>
              <a:t>Diagramas: classes*, colaboração, sequência</a:t>
            </a:r>
          </a:p>
        </p:txBody>
      </p:sp>
    </p:spTree>
    <p:extLst>
      <p:ext uri="{BB962C8B-B14F-4D97-AF65-F5344CB8AC3E}">
        <p14:creationId xmlns:p14="http://schemas.microsoft.com/office/powerpoint/2010/main" val="33440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Visão Implementação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Para: desenvolvedores e gerentes</a:t>
            </a:r>
          </a:p>
          <a:p>
            <a:r>
              <a:rPr lang="pt-BR" smtClean="0"/>
              <a:t>Descreve: os módulos do sistema ou subsistemas</a:t>
            </a:r>
          </a:p>
          <a:p>
            <a:r>
              <a:rPr lang="pt-BR" smtClean="0"/>
              <a:t>Expressa: gestão da configuração</a:t>
            </a:r>
          </a:p>
          <a:p>
            <a:r>
              <a:rPr lang="pt-BR" smtClean="0"/>
              <a:t>Diagramas: pacotes</a:t>
            </a:r>
          </a:p>
        </p:txBody>
      </p:sp>
    </p:spTree>
    <p:extLst>
      <p:ext uri="{BB962C8B-B14F-4D97-AF65-F5344CB8AC3E}">
        <p14:creationId xmlns:p14="http://schemas.microsoft.com/office/powerpoint/2010/main" val="7263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Visão Implantação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Para: sustentação, projetistas</a:t>
            </a:r>
          </a:p>
          <a:p>
            <a:r>
              <a:rPr lang="pt-BR" smtClean="0"/>
              <a:t>Descreve: como a aplicação é instalada e executada</a:t>
            </a:r>
          </a:p>
          <a:p>
            <a:r>
              <a:rPr lang="pt-BR" smtClean="0"/>
              <a:t>Expressa: topologia do sistema, comunicação, provisionamento</a:t>
            </a:r>
          </a:p>
          <a:p>
            <a:r>
              <a:rPr lang="pt-BR" smtClean="0"/>
              <a:t>Diagramas: implantação</a:t>
            </a:r>
          </a:p>
        </p:txBody>
      </p:sp>
    </p:spTree>
    <p:extLst>
      <p:ext uri="{BB962C8B-B14F-4D97-AF65-F5344CB8AC3E}">
        <p14:creationId xmlns:p14="http://schemas.microsoft.com/office/powerpoint/2010/main" val="371467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Visão de Processo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Para: Projetistas e Integradores do Sistema</a:t>
            </a:r>
          </a:p>
          <a:p>
            <a:r>
              <a:rPr lang="pt-BR" smtClean="0"/>
              <a:t>Descreve: como  os processos do sistema se comunicam.</a:t>
            </a:r>
          </a:p>
          <a:p>
            <a:r>
              <a:rPr lang="pt-BR" smtClean="0"/>
              <a:t>Expressa: desempenho, escalabilidade, vasão</a:t>
            </a:r>
          </a:p>
          <a:p>
            <a:r>
              <a:rPr lang="pt-BR" smtClean="0"/>
              <a:t>Diagramas: atividade</a:t>
            </a:r>
          </a:p>
        </p:txBody>
      </p:sp>
    </p:spTree>
    <p:extLst>
      <p:ext uri="{BB962C8B-B14F-4D97-AF65-F5344CB8AC3E}">
        <p14:creationId xmlns:p14="http://schemas.microsoft.com/office/powerpoint/2010/main" val="1484998588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223</Words>
  <Application>Microsoft Office PowerPoint</Application>
  <PresentationFormat>Apresentação na tela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modelo_powerpoint_fit</vt:lpstr>
      <vt:lpstr>Apresentação do PowerPoint</vt:lpstr>
      <vt:lpstr>Apresentação do PowerPoint</vt:lpstr>
      <vt:lpstr>Visões</vt:lpstr>
      <vt:lpstr>Visões</vt:lpstr>
      <vt:lpstr>RUP: 4+1 Views</vt:lpstr>
      <vt:lpstr>Visão Lógica</vt:lpstr>
      <vt:lpstr>Visão Implementação</vt:lpstr>
      <vt:lpstr>Visão Implantação</vt:lpstr>
      <vt:lpstr>Visão de Processo</vt:lpstr>
      <vt:lpstr>Visão +1</vt:lpstr>
      <vt:lpstr>Visões e o Projeto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130</cp:revision>
  <dcterms:created xsi:type="dcterms:W3CDTF">2012-09-13T19:43:42Z</dcterms:created>
  <dcterms:modified xsi:type="dcterms:W3CDTF">2013-04-08T03:34:07Z</dcterms:modified>
</cp:coreProperties>
</file>