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78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10/04/2013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10/04/2013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Analise </a:t>
            </a:r>
            <a:r>
              <a:rPr lang="pt-BR" i="1" smtClean="0">
                <a:solidFill>
                  <a:srgbClr val="003399"/>
                </a:solidFill>
              </a:rPr>
              <a:t>da Arquitetura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Porque analisar?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Viabilidade</a:t>
            </a:r>
          </a:p>
          <a:p>
            <a:r>
              <a:rPr lang="pt-BR" sz="2800" dirty="0" smtClean="0"/>
              <a:t>Finanças</a:t>
            </a:r>
          </a:p>
          <a:p>
            <a:r>
              <a:rPr lang="pt-BR" sz="2800" dirty="0" smtClean="0"/>
              <a:t>Preparação para revisão</a:t>
            </a:r>
          </a:p>
          <a:p>
            <a:r>
              <a:rPr lang="pt-BR" sz="2800" dirty="0" smtClean="0"/>
              <a:t>Racionalidade</a:t>
            </a:r>
          </a:p>
          <a:p>
            <a:r>
              <a:rPr lang="pt-BR" sz="2800" dirty="0" smtClean="0"/>
              <a:t>Detecção de Problemas</a:t>
            </a:r>
          </a:p>
          <a:p>
            <a:r>
              <a:rPr lang="pt-BR" sz="2800" dirty="0" smtClean="0"/>
              <a:t>Validação de Requisitos</a:t>
            </a:r>
          </a:p>
          <a:p>
            <a:r>
              <a:rPr lang="pt-BR" sz="2800" dirty="0" smtClean="0"/>
              <a:t>Melhoria</a:t>
            </a:r>
          </a:p>
        </p:txBody>
      </p:sp>
    </p:spTree>
    <p:extLst>
      <p:ext uri="{BB962C8B-B14F-4D97-AF65-F5344CB8AC3E}">
        <p14:creationId xmlns:p14="http://schemas.microsoft.com/office/powerpoint/2010/main" val="356234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Como analisar!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Objetivos definidos</a:t>
            </a:r>
          </a:p>
          <a:p>
            <a:r>
              <a:rPr lang="pt-BR" sz="2800" dirty="0" smtClean="0"/>
              <a:t>Custo/Efetividade claros </a:t>
            </a:r>
          </a:p>
          <a:p>
            <a:r>
              <a:rPr lang="pt-BR" sz="2800" dirty="0" smtClean="0"/>
              <a:t>Escopo controlado</a:t>
            </a:r>
          </a:p>
          <a:p>
            <a:r>
              <a:rPr lang="pt-BR" sz="2800" dirty="0" smtClean="0"/>
              <a:t>Time competente de avaliação</a:t>
            </a:r>
          </a:p>
          <a:p>
            <a:r>
              <a:rPr lang="pt-BR" sz="2800" dirty="0" smtClean="0"/>
              <a:t>Gerencia expectativas</a:t>
            </a:r>
          </a:p>
        </p:txBody>
      </p:sp>
    </p:spTree>
    <p:extLst>
      <p:ext uri="{BB962C8B-B14F-4D97-AF65-F5344CB8AC3E}">
        <p14:creationId xmlns:p14="http://schemas.microsoft.com/office/powerpoint/2010/main" val="15587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Responda as perguntas abaixo:</a:t>
            </a:r>
          </a:p>
          <a:p>
            <a:pPr lvl="1"/>
            <a:r>
              <a:rPr lang="pt-BR" sz="2400" dirty="0" smtClean="0"/>
              <a:t>A arquitetura é viável?</a:t>
            </a:r>
          </a:p>
          <a:p>
            <a:pPr lvl="1"/>
            <a:r>
              <a:rPr lang="pt-BR" sz="2400" dirty="0" smtClean="0"/>
              <a:t>Qual o custo da arquitetura?</a:t>
            </a:r>
            <a:endParaRPr lang="pt-BR" sz="2400" dirty="0"/>
          </a:p>
          <a:p>
            <a:pPr lvl="1"/>
            <a:r>
              <a:rPr lang="pt-BR" sz="2400" dirty="0"/>
              <a:t>Qual o </a:t>
            </a:r>
            <a:r>
              <a:rPr lang="pt-BR" sz="2400" dirty="0" smtClean="0"/>
              <a:t>custo/benefício da </a:t>
            </a:r>
            <a:r>
              <a:rPr lang="pt-BR" sz="2400" dirty="0"/>
              <a:t>arquitetura?</a:t>
            </a:r>
          </a:p>
          <a:p>
            <a:pPr lvl="1"/>
            <a:r>
              <a:rPr lang="pt-BR" sz="2400" dirty="0" smtClean="0"/>
              <a:t>Existem alternativas?</a:t>
            </a:r>
          </a:p>
        </p:txBody>
      </p:sp>
    </p:spTree>
    <p:extLst>
      <p:ext uri="{BB962C8B-B14F-4D97-AF65-F5344CB8AC3E}">
        <p14:creationId xmlns:p14="http://schemas.microsoft.com/office/powerpoint/2010/main" val="283062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73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modelo_powerpoint_fit</vt:lpstr>
      <vt:lpstr>Apresentação do PowerPoint</vt:lpstr>
      <vt:lpstr>Apresentação do PowerPoint</vt:lpstr>
      <vt:lpstr>Porque analisar?</vt:lpstr>
      <vt:lpstr>Como analisar!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132</cp:revision>
  <dcterms:created xsi:type="dcterms:W3CDTF">2012-09-13T19:43:42Z</dcterms:created>
  <dcterms:modified xsi:type="dcterms:W3CDTF">2013-04-10T04:25:02Z</dcterms:modified>
</cp:coreProperties>
</file>