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91" r:id="rId4"/>
    <p:sldId id="295" r:id="rId5"/>
    <p:sldId id="292" r:id="rId6"/>
    <p:sldId id="293" r:id="rId7"/>
    <p:sldId id="294" r:id="rId8"/>
    <p:sldId id="296" r:id="rId9"/>
    <p:sldId id="297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91"/>
            <p14:sldId id="295"/>
            <p14:sldId id="292"/>
            <p14:sldId id="293"/>
            <p14:sldId id="294"/>
            <p14:sldId id="296"/>
            <p14:sldId id="29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171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16/04/2013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Filosofia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Para pensar...</a:t>
            </a:r>
            <a:endParaRPr lang="pt-BR" dirty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O que uma aplicação desktop possui que uma aplicação web não tem?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752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Para pensar...</a:t>
            </a:r>
            <a:endParaRPr lang="pt-BR" dirty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Porque </a:t>
            </a:r>
            <a:r>
              <a:rPr lang="pt-BR" dirty="0" err="1" smtClean="0"/>
              <a:t>escolhesmos</a:t>
            </a:r>
            <a:r>
              <a:rPr lang="pt-BR" dirty="0" smtClean="0"/>
              <a:t> uma em detrimento da outra?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9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Camadas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smtClean="0"/>
          </a:p>
          <a:p>
            <a:pPr lvl="1"/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5124" name="Picture 2" descr="C:\Users\Myer\Desktop\FicheiroModelViewController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64309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6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Camadas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smtClean="0"/>
          </a:p>
          <a:p>
            <a:pPr lvl="1"/>
            <a:endParaRPr lang="pt-BR" smtClean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N-Camadas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79388" y="2819400"/>
            <a:ext cx="1728787" cy="11509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Visualização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48038" y="2833688"/>
            <a:ext cx="1728787" cy="1150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Negócio</a:t>
            </a:r>
          </a:p>
        </p:txBody>
      </p:sp>
      <p:sp>
        <p:nvSpPr>
          <p:cNvPr id="7" name="Retângulo 6"/>
          <p:cNvSpPr/>
          <p:nvPr/>
        </p:nvSpPr>
        <p:spPr>
          <a:xfrm>
            <a:off x="6516688" y="2841625"/>
            <a:ext cx="1727200" cy="1152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1478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SOA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Consumidor/Provedor de um serviço em um barramento de serviço</a:t>
            </a:r>
          </a:p>
          <a:p>
            <a:r>
              <a:rPr lang="pt-BR" smtClean="0"/>
              <a:t>Stateless</a:t>
            </a:r>
          </a:p>
          <a:p>
            <a:r>
              <a:rPr lang="pt-BR" smtClean="0"/>
              <a:t>Implementações</a:t>
            </a:r>
          </a:p>
          <a:p>
            <a:pPr lvl="1"/>
            <a:r>
              <a:rPr lang="pt-BR" smtClean="0"/>
              <a:t>MOM</a:t>
            </a:r>
          </a:p>
          <a:p>
            <a:pPr lvl="1"/>
            <a:r>
              <a:rPr lang="pt-BR" smtClean="0"/>
              <a:t>SOAP</a:t>
            </a:r>
          </a:p>
          <a:p>
            <a:pPr lvl="1"/>
            <a:r>
              <a:rPr lang="pt-BR" smtClean="0"/>
              <a:t>Rest</a:t>
            </a:r>
          </a:p>
          <a:p>
            <a:endParaRPr lang="pt-BR" smtClean="0"/>
          </a:p>
          <a:p>
            <a:pPr lvl="1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106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MOM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Message</a:t>
            </a:r>
            <a:r>
              <a:rPr lang="pt-BR" dirty="0" smtClean="0"/>
              <a:t> </a:t>
            </a:r>
            <a:r>
              <a:rPr lang="pt-BR" dirty="0" err="1"/>
              <a:t>O</a:t>
            </a:r>
            <a:r>
              <a:rPr lang="pt-BR" dirty="0" err="1" smtClean="0"/>
              <a:t>rientated</a:t>
            </a:r>
            <a:r>
              <a:rPr lang="pt-BR" dirty="0" smtClean="0"/>
              <a:t> Middleware</a:t>
            </a:r>
          </a:p>
          <a:p>
            <a:r>
              <a:rPr lang="pt-BR" dirty="0" smtClean="0"/>
              <a:t>Arquitetura orientada a um barramento de serviço (ESB)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859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Quais filosofias sua aplicação irá utilizar?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90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85</Words>
  <Application>Microsoft Office PowerPoint</Application>
  <PresentationFormat>Apresentação na tela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modelo_powerpoint_fit</vt:lpstr>
      <vt:lpstr>Apresentação do PowerPoint</vt:lpstr>
      <vt:lpstr>Apresentação do PowerPoint</vt:lpstr>
      <vt:lpstr>Para pensar...</vt:lpstr>
      <vt:lpstr>Para pensar...</vt:lpstr>
      <vt:lpstr>Camadas</vt:lpstr>
      <vt:lpstr>Camadas</vt:lpstr>
      <vt:lpstr>SOA</vt:lpstr>
      <vt:lpstr>MOM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142</cp:revision>
  <dcterms:created xsi:type="dcterms:W3CDTF">2012-09-13T19:43:42Z</dcterms:created>
  <dcterms:modified xsi:type="dcterms:W3CDTF">2013-04-17T01:22:44Z</dcterms:modified>
</cp:coreProperties>
</file>