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07" r:id="rId4"/>
    <p:sldId id="30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307"/>
            <p14:sldId id="306"/>
            <p14:sldId id="299"/>
            <p14:sldId id="300"/>
            <p14:sldId id="301"/>
            <p14:sldId id="302"/>
            <p14:sldId id="303"/>
            <p14:sldId id="304"/>
            <p14:sldId id="30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78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Plataforma </a:t>
            </a:r>
            <a:r>
              <a:rPr lang="pt-BR" i="1" smtClean="0">
                <a:solidFill>
                  <a:srgbClr val="003399"/>
                </a:solidFill>
              </a:rPr>
              <a:t>Tecnologica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O que o Oracle tem que o SQL Server não tem?</a:t>
            </a:r>
          </a:p>
          <a:p>
            <a:endParaRPr lang="pt-BR" smtClean="0"/>
          </a:p>
          <a:p>
            <a:pPr lvl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101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Cite as vantagens de utilizar </a:t>
            </a:r>
            <a:r>
              <a:rPr lang="pt-BR" dirty="0" err="1" smtClean="0"/>
              <a:t>cloud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43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Discutam em grupo, qual a melhor plataforma: Java ou </a:t>
            </a:r>
            <a:r>
              <a:rPr lang="pt-BR" dirty="0" err="1" smtClean="0"/>
              <a:t>.Net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Façam um quadro com cada um dos itens a serem avaliados.</a:t>
            </a:r>
          </a:p>
          <a:p>
            <a:pPr lvl="1"/>
            <a:r>
              <a:rPr lang="pt-BR" dirty="0" smtClean="0"/>
              <a:t>Faça uma ponderação de cada um dos itens avaliados.</a:t>
            </a:r>
          </a:p>
          <a:p>
            <a:pPr lvl="1"/>
            <a:r>
              <a:rPr lang="pt-BR" dirty="0" smtClean="0"/>
              <a:t>Atribuam uma pontuação para cada um dos itens.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247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Java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.Net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smtClean="0"/>
          </a:p>
          <a:p>
            <a:endParaRPr lang="pt-BR" smtClean="0"/>
          </a:p>
          <a:p>
            <a:pPr lvl="1"/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Quadro comparativo *</a:t>
            </a:r>
            <a:endParaRPr lang="pt-BR" dirty="0"/>
          </a:p>
        </p:txBody>
      </p:sp>
      <p:pic>
        <p:nvPicPr>
          <p:cNvPr id="5124" name="Picture 2" descr="C:\Users\Myer\Desktop\co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619601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8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Java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.</a:t>
            </a:r>
            <a:r>
              <a:rPr lang="pt-BR" dirty="0" err="1" smtClean="0"/>
              <a:t>Net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smtClean="0"/>
          </a:p>
          <a:p>
            <a:endParaRPr lang="pt-BR" smtClean="0"/>
          </a:p>
          <a:p>
            <a:pPr lvl="1"/>
            <a:endParaRPr lang="pt-BR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Quadro comparativo </a:t>
            </a:r>
            <a:r>
              <a:rPr lang="pt-BR" dirty="0" smtClean="0"/>
              <a:t>*</a:t>
            </a:r>
            <a:endParaRPr lang="pt-BR" dirty="0"/>
          </a:p>
        </p:txBody>
      </p:sp>
      <p:pic>
        <p:nvPicPr>
          <p:cNvPr id="6148" name="Picture 2" descr="C:\Users\Myer\Desktop\co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44675"/>
            <a:ext cx="3443287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que o Java tem que o </a:t>
            </a:r>
            <a:r>
              <a:rPr lang="pt-BR" sz="2800" dirty="0" err="1" smtClean="0"/>
              <a:t>.Net</a:t>
            </a:r>
            <a:r>
              <a:rPr lang="pt-BR" sz="2800" dirty="0" smtClean="0"/>
              <a:t> não tem?</a:t>
            </a:r>
          </a:p>
          <a:p>
            <a:endParaRPr lang="pt-BR" sz="2800" dirty="0" smtClean="0"/>
          </a:p>
          <a:p>
            <a:pPr lvl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283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Ferramentas de Portal / CMS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err="1" smtClean="0"/>
              <a:t>Drupal</a:t>
            </a:r>
            <a:endParaRPr lang="pt-BR" sz="2800" dirty="0" smtClean="0"/>
          </a:p>
          <a:p>
            <a:r>
              <a:rPr lang="pt-BR" sz="2800" dirty="0" err="1" smtClean="0"/>
              <a:t>Joomla</a:t>
            </a:r>
            <a:r>
              <a:rPr lang="pt-BR" sz="2800" dirty="0" smtClean="0"/>
              <a:t>!</a:t>
            </a:r>
          </a:p>
          <a:p>
            <a:r>
              <a:rPr lang="pt-BR" sz="2800" dirty="0" err="1" smtClean="0"/>
              <a:t>WordPress</a:t>
            </a:r>
            <a:endParaRPr lang="pt-BR" sz="2800" dirty="0" smtClean="0"/>
          </a:p>
          <a:p>
            <a:r>
              <a:rPr lang="pt-BR" sz="2800" dirty="0" smtClean="0"/>
              <a:t>Lumis</a:t>
            </a:r>
          </a:p>
          <a:p>
            <a:r>
              <a:rPr lang="pt-BR" sz="2800" dirty="0" smtClean="0"/>
              <a:t>Microsoft Sharepoint 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58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Mobile/Tablet 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Nativa</a:t>
            </a:r>
          </a:p>
          <a:p>
            <a:r>
              <a:rPr lang="pt-BR" sz="2800" dirty="0" smtClean="0"/>
              <a:t>Web adaptada</a:t>
            </a:r>
          </a:p>
          <a:p>
            <a:r>
              <a:rPr lang="pt-BR" sz="2800" dirty="0" smtClean="0"/>
              <a:t>Web responsiva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867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Armazenamento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Banco de Dados Relacionais</a:t>
            </a:r>
          </a:p>
          <a:p>
            <a:r>
              <a:rPr lang="pt-BR" sz="2800" dirty="0" smtClean="0"/>
              <a:t>Banco de Dados Orientados a Objetos</a:t>
            </a:r>
          </a:p>
          <a:p>
            <a:r>
              <a:rPr lang="pt-BR" sz="2800" dirty="0" smtClean="0"/>
              <a:t>Banco de Dados XML</a:t>
            </a:r>
          </a:p>
          <a:p>
            <a:r>
              <a:rPr lang="pt-BR" sz="2800" dirty="0" smtClean="0"/>
              <a:t>Banco de Dados </a:t>
            </a:r>
            <a:r>
              <a:rPr lang="pt-BR" sz="2800" dirty="0" err="1" smtClean="0"/>
              <a:t>NoSQL</a:t>
            </a:r>
            <a:endParaRPr lang="pt-BR" sz="2800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9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146</Words>
  <Application>Microsoft Office PowerPoint</Application>
  <PresentationFormat>Apresentação na tela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modelo_powerpoint_fit</vt:lpstr>
      <vt:lpstr>Apresentação do PowerPoint</vt:lpstr>
      <vt:lpstr>Apresentação do PowerPoint</vt:lpstr>
      <vt:lpstr>Exercício</vt:lpstr>
      <vt:lpstr>Java Vs .Net</vt:lpstr>
      <vt:lpstr>Java Vs .Net</vt:lpstr>
      <vt:lpstr>Exercício</vt:lpstr>
      <vt:lpstr>Ferramentas de Portal / CMS</vt:lpstr>
      <vt:lpstr>Mobile/Tablet </vt:lpstr>
      <vt:lpstr>Armazenamento</vt:lpstr>
      <vt:lpstr>Exercício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148</cp:revision>
  <dcterms:created xsi:type="dcterms:W3CDTF">2012-09-13T19:43:42Z</dcterms:created>
  <dcterms:modified xsi:type="dcterms:W3CDTF">2013-04-17T02:33:23Z</dcterms:modified>
</cp:coreProperties>
</file>