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7"/>
            <p14:sldId id="261"/>
            <p14:sldId id="262"/>
            <p14:sldId id="263"/>
            <p14:sldId id="264"/>
            <p14:sldId id="265"/>
            <p14:sldId id="266"/>
            <p14:sldId id="26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1740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11/12/2013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Padrões de </a:t>
            </a:r>
            <a:r>
              <a:rPr lang="pt-BR" dirty="0" smtClean="0"/>
              <a:t>Projeto – </a:t>
            </a:r>
            <a:r>
              <a:rPr lang="pt-BR" dirty="0" err="1" smtClean="0"/>
              <a:t>GoF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Críticas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752528"/>
          </a:xfrm>
        </p:spPr>
        <p:txBody>
          <a:bodyPr/>
          <a:lstStyle/>
          <a:p>
            <a:r>
              <a:rPr lang="pt-BR" dirty="0"/>
              <a:t>Se mal utilizados aumentam a complexidade do código</a:t>
            </a:r>
          </a:p>
          <a:p>
            <a:r>
              <a:rPr lang="pt-BR" dirty="0"/>
              <a:t>Evidências de recursos ausentes em linguagens</a:t>
            </a:r>
          </a:p>
          <a:p>
            <a:pPr lvl="1"/>
            <a:r>
              <a:rPr lang="pt-BR" dirty="0"/>
              <a:t>Nas linguagens </a:t>
            </a:r>
            <a:r>
              <a:rPr lang="pt-BR" dirty="0" err="1"/>
              <a:t>Lisp</a:t>
            </a:r>
            <a:r>
              <a:rPr lang="pt-BR" dirty="0"/>
              <a:t>  e Dylan 16 dos 23 padrões são desnecessários</a:t>
            </a:r>
          </a:p>
        </p:txBody>
      </p:sp>
    </p:spTree>
    <p:extLst>
      <p:ext uri="{BB962C8B-B14F-4D97-AF65-F5344CB8AC3E}">
        <p14:creationId xmlns:p14="http://schemas.microsoft.com/office/powerpoint/2010/main" val="18450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752528"/>
          </a:xfrm>
        </p:spPr>
        <p:txBody>
          <a:bodyPr/>
          <a:lstStyle/>
          <a:p>
            <a:r>
              <a:rPr lang="pt-BR" dirty="0" smtClean="0"/>
              <a:t>Discutam quais dos Design </a:t>
            </a:r>
            <a:r>
              <a:rPr lang="pt-BR" dirty="0" err="1" smtClean="0"/>
              <a:t>Patterns</a:t>
            </a:r>
            <a:r>
              <a:rPr lang="pt-BR" dirty="0" smtClean="0"/>
              <a:t> - </a:t>
            </a:r>
            <a:r>
              <a:rPr lang="pt-BR" smtClean="0"/>
              <a:t>GoF </a:t>
            </a:r>
            <a:r>
              <a:rPr lang="pt-BR" dirty="0" smtClean="0"/>
              <a:t>acima vocês já utilizaram e quais vocês vão utilizar no projeto </a:t>
            </a:r>
            <a:r>
              <a:rPr lang="pt-BR" smtClean="0"/>
              <a:t>de vocês.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9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Padrões de Projeto - </a:t>
            </a:r>
            <a:r>
              <a:rPr lang="pt-BR" dirty="0" err="1" smtClean="0"/>
              <a:t>GoF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No livro “Design </a:t>
            </a:r>
            <a:r>
              <a:rPr lang="pt-BR" dirty="0" err="1" smtClean="0"/>
              <a:t>Patterns</a:t>
            </a:r>
            <a:r>
              <a:rPr lang="pt-BR" dirty="0" smtClean="0"/>
              <a:t>” de </a:t>
            </a:r>
            <a:r>
              <a:rPr lang="pt-BR" dirty="0" err="1"/>
              <a:t>Gamma</a:t>
            </a:r>
            <a:r>
              <a:rPr lang="pt-BR" dirty="0"/>
              <a:t>, </a:t>
            </a:r>
            <a:r>
              <a:rPr lang="pt-BR" dirty="0" err="1"/>
              <a:t>Helm</a:t>
            </a:r>
            <a:r>
              <a:rPr lang="pt-BR" dirty="0"/>
              <a:t>, Johnson, </a:t>
            </a:r>
            <a:r>
              <a:rPr lang="pt-BR" dirty="0" err="1" smtClean="0"/>
              <a:t>Vlissides</a:t>
            </a:r>
            <a:r>
              <a:rPr lang="pt-BR" dirty="0" smtClean="0"/>
              <a:t> são descritos 23 padrões de projeto.</a:t>
            </a:r>
          </a:p>
          <a:p>
            <a:r>
              <a:rPr lang="pt-BR" dirty="0" smtClean="0"/>
              <a:t>23 Padrões que resolvem problemas comuns de um projeto orientado a objeto.</a:t>
            </a:r>
          </a:p>
          <a:p>
            <a:r>
              <a:rPr lang="pt-BR" dirty="0" err="1" smtClean="0"/>
              <a:t>GoF</a:t>
            </a:r>
            <a:r>
              <a:rPr lang="pt-BR" dirty="0" smtClean="0"/>
              <a:t> -&gt; Gang </a:t>
            </a:r>
            <a:r>
              <a:rPr lang="pt-BR" dirty="0" err="1" smtClean="0"/>
              <a:t>of</a:t>
            </a:r>
            <a:r>
              <a:rPr lang="pt-BR" dirty="0" smtClean="0"/>
              <a:t> Four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06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GoF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Diagramas</a:t>
            </a:r>
          </a:p>
          <a:p>
            <a:r>
              <a:rPr lang="pt-BR" dirty="0" smtClean="0"/>
              <a:t>Contexto</a:t>
            </a:r>
          </a:p>
          <a:p>
            <a:pPr lvl="1"/>
            <a:r>
              <a:rPr lang="pt-BR" dirty="0" smtClean="0"/>
              <a:t>Situações em que se aplica</a:t>
            </a:r>
          </a:p>
          <a:p>
            <a:r>
              <a:rPr lang="pt-BR" dirty="0" smtClean="0"/>
              <a:t>Problema</a:t>
            </a:r>
          </a:p>
          <a:p>
            <a:pPr lvl="1"/>
            <a:r>
              <a:rPr lang="pt-BR" dirty="0" err="1"/>
              <a:t>R</a:t>
            </a:r>
            <a:r>
              <a:rPr lang="pt-BR" dirty="0" err="1" smtClean="0"/>
              <a:t>estriçoes</a:t>
            </a:r>
            <a:endParaRPr lang="pt-BR" dirty="0" smtClean="0"/>
          </a:p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Como </a:t>
            </a:r>
            <a:r>
              <a:rPr lang="pt-BR" dirty="0" err="1" smtClean="0"/>
              <a:t>contruir</a:t>
            </a:r>
            <a:r>
              <a:rPr lang="pt-BR" dirty="0" smtClean="0"/>
              <a:t> </a:t>
            </a:r>
            <a:r>
              <a:rPr lang="pt-BR" smtClean="0"/>
              <a:t>o artefato.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45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Padrões de Projeto - </a:t>
            </a:r>
            <a:r>
              <a:rPr lang="pt-BR" dirty="0" err="1" smtClean="0"/>
              <a:t>GoF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Criacionais</a:t>
            </a:r>
            <a:endParaRPr lang="pt-BR" dirty="0" smtClean="0"/>
          </a:p>
          <a:p>
            <a:r>
              <a:rPr lang="pt-BR" dirty="0" smtClean="0"/>
              <a:t>Estruturais</a:t>
            </a:r>
          </a:p>
          <a:p>
            <a:r>
              <a:rPr lang="pt-BR" dirty="0" smtClean="0"/>
              <a:t>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12104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Padrões </a:t>
            </a:r>
            <a:r>
              <a:rPr lang="pt-BR" dirty="0" err="1" smtClean="0"/>
              <a:t>Criacionais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Abstract Factory</a:t>
            </a:r>
          </a:p>
          <a:p>
            <a:r>
              <a:rPr lang="en-US" b="1" dirty="0"/>
              <a:t>Builder</a:t>
            </a:r>
          </a:p>
          <a:p>
            <a:r>
              <a:rPr lang="en-US" b="1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b="1" dirty="0"/>
              <a:t>Singleton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8289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Padrões Estruturais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752528"/>
          </a:xfrm>
        </p:spPr>
        <p:txBody>
          <a:bodyPr/>
          <a:lstStyle/>
          <a:p>
            <a:r>
              <a:rPr lang="pt-BR" b="1" dirty="0" err="1"/>
              <a:t>Adapter</a:t>
            </a:r>
            <a:r>
              <a:rPr lang="pt-BR" b="1" dirty="0"/>
              <a:t> (</a:t>
            </a:r>
            <a:r>
              <a:rPr lang="pt-BR" b="1" dirty="0" err="1"/>
              <a:t>Wrapper</a:t>
            </a:r>
            <a:r>
              <a:rPr lang="pt-BR" b="1" dirty="0"/>
              <a:t>)</a:t>
            </a:r>
          </a:p>
          <a:p>
            <a:r>
              <a:rPr lang="pt-BR" dirty="0"/>
              <a:t>Bridge</a:t>
            </a:r>
          </a:p>
          <a:p>
            <a:r>
              <a:rPr lang="pt-BR" dirty="0" err="1"/>
              <a:t>Composite</a:t>
            </a:r>
            <a:endParaRPr lang="pt-BR" dirty="0"/>
          </a:p>
          <a:p>
            <a:r>
              <a:rPr lang="pt-BR" dirty="0" err="1"/>
              <a:t>Decorator</a:t>
            </a:r>
            <a:endParaRPr lang="pt-BR" dirty="0"/>
          </a:p>
          <a:p>
            <a:r>
              <a:rPr lang="pt-BR" b="1" dirty="0" err="1"/>
              <a:t>Facade</a:t>
            </a:r>
            <a:endParaRPr lang="pt-BR" b="1" dirty="0"/>
          </a:p>
          <a:p>
            <a:r>
              <a:rPr lang="pt-BR" dirty="0" err="1" smtClean="0"/>
              <a:t>Flyweight</a:t>
            </a:r>
            <a:endParaRPr lang="pt-BR" dirty="0"/>
          </a:p>
          <a:p>
            <a:r>
              <a:rPr lang="pt-BR" b="1" dirty="0"/>
              <a:t>Proxy</a:t>
            </a: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5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Padrões Comportamentais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752528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  <a:p>
            <a:r>
              <a:rPr lang="en-US" b="1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b="1" dirty="0"/>
              <a:t>Iterator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b="1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384343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Padrões Comportamentais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752528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Visitor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5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175</Words>
  <Application>Microsoft Office PowerPoint</Application>
  <PresentationFormat>Apresentação na tela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Apresentação do PowerPoint</vt:lpstr>
      <vt:lpstr>Padrões de Projeto - GoF</vt:lpstr>
      <vt:lpstr>GoF</vt:lpstr>
      <vt:lpstr>Padrões de Projeto - GoF</vt:lpstr>
      <vt:lpstr>Padrões Criacionais</vt:lpstr>
      <vt:lpstr>Padrões Estruturais</vt:lpstr>
      <vt:lpstr>Padrões Comportamentais</vt:lpstr>
      <vt:lpstr>Padrões Comportamentais</vt:lpstr>
      <vt:lpstr>Críticas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115</cp:revision>
  <dcterms:created xsi:type="dcterms:W3CDTF">2012-09-13T19:43:42Z</dcterms:created>
  <dcterms:modified xsi:type="dcterms:W3CDTF">2013-12-11T11:36:19Z</dcterms:modified>
</cp:coreProperties>
</file>