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2" r:id="rId4"/>
    <p:sldId id="268" r:id="rId5"/>
    <p:sldId id="265" r:id="rId6"/>
    <p:sldId id="266" r:id="rId7"/>
    <p:sldId id="261" r:id="rId8"/>
    <p:sldId id="263" r:id="rId9"/>
    <p:sldId id="271" r:id="rId10"/>
    <p:sldId id="269" r:id="rId11"/>
    <p:sldId id="270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60"/>
            <p14:sldId id="262"/>
            <p14:sldId id="268"/>
            <p14:sldId id="265"/>
            <p14:sldId id="266"/>
            <p14:sldId id="261"/>
            <p14:sldId id="263"/>
            <p14:sldId id="271"/>
            <p14:sldId id="269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 autoAdjust="0"/>
    <p:restoredTop sz="94602" autoAdjust="0"/>
  </p:normalViewPr>
  <p:slideViewPr>
    <p:cSldViewPr>
      <p:cViewPr>
        <p:scale>
          <a:sx n="50" d="100"/>
          <a:sy n="50" d="100"/>
        </p:scale>
        <p:origin x="-1338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04/12/2013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&lt;Nome Projeto&gt;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Interfaces Externas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&lt;Diagrama de Contexto&gt;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185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Frameworks e Tecnologias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&lt;Figuras ou tabela&gt;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901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&lt;Nome&gt; - &lt;Ra&gt;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396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317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&lt;Causas Raízes &gt;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652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Descreva os </a:t>
            </a:r>
            <a:r>
              <a:rPr lang="pt-BR" dirty="0" smtClean="0"/>
              <a:t>objetivos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6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EAP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WBS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762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Fronteira Sistêmica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Diagrama de Fronteira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05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Restrições Tecnológicas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10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Diagrama de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50</Words>
  <Application>Microsoft Office PowerPoint</Application>
  <PresentationFormat>Apresentação na tela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Integrantes</vt:lpstr>
      <vt:lpstr>Cliente</vt:lpstr>
      <vt:lpstr>Problema</vt:lpstr>
      <vt:lpstr>Objetivo</vt:lpstr>
      <vt:lpstr>EAP</vt:lpstr>
      <vt:lpstr>Fronteira Sistêmica</vt:lpstr>
      <vt:lpstr>Restrições Tecnológicas</vt:lpstr>
      <vt:lpstr>Componentes</vt:lpstr>
      <vt:lpstr>Interfaces Externas</vt:lpstr>
      <vt:lpstr>Frameworks e Tecnologias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Divisão de Controle de Licenças</cp:lastModifiedBy>
  <cp:revision>160</cp:revision>
  <dcterms:created xsi:type="dcterms:W3CDTF">2012-09-13T19:43:42Z</dcterms:created>
  <dcterms:modified xsi:type="dcterms:W3CDTF">2013-12-05T00:18:04Z</dcterms:modified>
</cp:coreProperties>
</file>